
<file path=[Content_Types].xml><?xml version="1.0" encoding="utf-8"?>
<Types xmlns="http://schemas.openxmlformats.org/package/2006/content-types">
  <Override PartName="/ppt/theme/theme5.xml" ContentType="application/vnd.openxmlformats-officedocument.theme+xml"/>
  <Override PartName="/ppt/slideLayouts/slideLayout30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notesSlides/notesSlide16.xml" ContentType="application/vnd.openxmlformats-officedocument.presentationml.notesSlide+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19.xml" ContentType="application/vnd.openxmlformats-officedocument.presentationml.slide+xml"/>
  <Override PartName="/ppt/slideLayouts/slideLayout118.xml" ContentType="application/vnd.openxmlformats-officedocument.presentationml.slideLayout+xml"/>
  <Override PartName="/ppt/slideLayouts/slideLayout165.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theme/themeOverride6.xml" ContentType="application/vnd.openxmlformats-officedocument.themeOverr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88.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44.xml" ContentType="application/vnd.openxmlformats-officedocument.presentationml.slideLayout+xml"/>
  <Override PartName="/ppt/slideLayouts/slideLayout280.xml" ContentType="application/vnd.openxmlformats-officedocument.presentationml.slideLayout+xml"/>
  <Override PartName="/ppt/slideLayouts/slideLayout291.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01.xml" ContentType="application/vnd.openxmlformats-officedocument.presentationml.slideLayout+xml"/>
  <Override PartName="/ppt/notesSlides/notesSlide18.xml" ContentType="application/vnd.openxmlformats-officedocument.presentationml.notesSlide+xml"/>
  <Override PartName="/ppt/theme/themeOverride3.xml" ContentType="application/vnd.openxmlformats-officedocument.themeOverr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slideLayouts/slideLayout263.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notesSlides/notesSlide1.xml" ContentType="application/vnd.openxmlformats-officedocument.presentationml.notesSlide+xml"/>
  <Override PartName="/ppt/theme/themeOverride8.xml" ContentType="application/vnd.openxmlformats-officedocument.themeOverr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279.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notesSlides/notesSlide15.xml" ContentType="application/vnd.openxmlformats-officedocument.presentationml.notesSlide+xml"/>
  <Default Extension="wav" ContentType="audio/wav"/>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theme/theme17.xml" ContentType="application/vnd.openxmlformats-officedocument.theme+xml"/>
  <Override PartName="/ppt/slideLayouts/slideLayout293.xml" ContentType="application/vnd.openxmlformats-officedocument.presentationml.slideLayout+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282.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notesSlides/notesSlide6.xml" ContentType="application/vnd.openxmlformats-officedocument.presentationml.notes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298.xml" ContentType="application/vnd.openxmlformats-officedocument.presentationml.slideLayout+xml"/>
  <Override PartName="/ppt/slideLayouts/slideLayout303.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287.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theme/theme14.xml" ContentType="application/vnd.openxmlformats-officedocument.theme+xml"/>
  <Override PartName="/ppt/slideLayouts/slideLayout243.xml" ContentType="application/vnd.openxmlformats-officedocument.presentationml.slideLayout+xml"/>
  <Override PartName="/ppt/slideLayouts/slideLayout290.xml" ContentType="application/vnd.openxmlformats-officedocument.presentationml.slideLayout+xml"/>
  <Override PartName="/ppt/notesSlides/notesSlide12.xml" ContentType="application/vnd.openxmlformats-officedocument.presentationml.notesSlide+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308.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slideLayouts/slideLayout311.xml" ContentType="application/vnd.openxmlformats-officedocument.presentationml.slideLayout+xml"/>
  <Override PartName="/ppt/notesSlides/notesSlide17.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248.xml" ContentType="application/vnd.openxmlformats-officedocument.presentationml.slideLayout+xml"/>
  <Override PartName="/ppt/theme/theme19.xml" ContentType="application/vnd.openxmlformats-officedocument.theme+xml"/>
  <Override PartName="/ppt/slideLayouts/slideLayout295.xml" ContentType="application/vnd.openxmlformats-officedocument.presentationml.slideLayout+xml"/>
  <Override PartName="/ppt/slideLayouts/slideLayout300.xml" ContentType="application/vnd.openxmlformats-officedocument.presentationml.slideLayout+xml"/>
  <Override PartName="/ppt/theme/themeOverride2.xml" ContentType="application/vnd.openxmlformats-officedocument.themeOverride+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theme/theme22.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Default Extension="xls" ContentType="application/vnd.ms-exce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notesSlides/notesSlide19.xml" ContentType="application/vnd.openxmlformats-officedocument.presentationml.notesSlide+xml"/>
  <Override PartName="/ppt/slideLayouts/slideLayout16.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302.xml" ContentType="application/vnd.openxmlformats-officedocument.presentationml.slideLayout+xml"/>
  <Override PartName="/ppt/theme/themeOverride4.xml" ContentType="application/vnd.openxmlformats-officedocument.themeOverride+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notesSlides/notesSlide11.xml" ContentType="application/vnd.openxmlformats-officedocument.presentationml.notesSlide+xml"/>
  <Override PartName="/ppt/slideLayouts/slideLayout179.xml" ContentType="application/vnd.openxmlformats-officedocument.presentationml.slideLayout+xml"/>
  <Override PartName="/ppt/theme/theme13.xml" ContentType="application/vnd.openxmlformats-officedocument.theme+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theme/themeOverride9.xml" ContentType="application/vnd.openxmlformats-officedocument.themeOverride+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heme/themeOverride1.xml" ContentType="application/vnd.openxmlformats-officedocument.themeOverride+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slideLayouts/slideLayout261.xml" ContentType="application/vnd.openxmlformats-officedocument.presentationml.slideLayout+xml"/>
  <Override PartName="/ppt/theme/theme21.xml" ContentType="application/vnd.openxmlformats-officedocument.theme+xml"/>
  <Override PartName="/ppt/slideLayouts/slideLayout98.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s/slide33.xml" ContentType="application/vnd.openxmlformats-officedocument.presentationml.slide+xml"/>
  <Override PartName="/ppt/slideLayouts/slideLayout54.xml" ContentType="application/vnd.openxmlformats-officedocument.presentationml.slideLayout+xml"/>
  <Override PartName="/ppt/slideLayouts/slideLayout27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9168" r:id="rId2"/>
    <p:sldMasterId id="2147489200" r:id="rId3"/>
    <p:sldMasterId id="2147489218" r:id="rId4"/>
    <p:sldMasterId id="2147489236" r:id="rId5"/>
    <p:sldMasterId id="2147489254" r:id="rId6"/>
    <p:sldMasterId id="2147489272" r:id="rId7"/>
    <p:sldMasterId id="2147489290" r:id="rId8"/>
    <p:sldMasterId id="2147489308" r:id="rId9"/>
    <p:sldMasterId id="2147489322" r:id="rId10"/>
    <p:sldMasterId id="2147489350" r:id="rId11"/>
    <p:sldMasterId id="2147489363" r:id="rId12"/>
    <p:sldMasterId id="2147489379" r:id="rId13"/>
    <p:sldMasterId id="2147489397" r:id="rId14"/>
    <p:sldMasterId id="2147489410" r:id="rId15"/>
    <p:sldMasterId id="2147489423" r:id="rId16"/>
    <p:sldMasterId id="2147489437" r:id="rId17"/>
    <p:sldMasterId id="2147489451" r:id="rId18"/>
    <p:sldMasterId id="2147489469" r:id="rId19"/>
    <p:sldMasterId id="2147490748" r:id="rId20"/>
    <p:sldMasterId id="2147490766" r:id="rId21"/>
  </p:sldMasterIdLst>
  <p:notesMasterIdLst>
    <p:notesMasterId r:id="rId67"/>
  </p:notesMasterIdLst>
  <p:sldIdLst>
    <p:sldId id="257" r:id="rId22"/>
    <p:sldId id="391" r:id="rId23"/>
    <p:sldId id="393" r:id="rId24"/>
    <p:sldId id="394" r:id="rId25"/>
    <p:sldId id="401" r:id="rId26"/>
    <p:sldId id="402" r:id="rId27"/>
    <p:sldId id="435" r:id="rId28"/>
    <p:sldId id="396" r:id="rId29"/>
    <p:sldId id="397" r:id="rId30"/>
    <p:sldId id="398" r:id="rId31"/>
    <p:sldId id="399" r:id="rId32"/>
    <p:sldId id="400" r:id="rId33"/>
    <p:sldId id="426" r:id="rId34"/>
    <p:sldId id="427" r:id="rId35"/>
    <p:sldId id="428" r:id="rId36"/>
    <p:sldId id="429" r:id="rId37"/>
    <p:sldId id="430" r:id="rId38"/>
    <p:sldId id="431" r:id="rId39"/>
    <p:sldId id="432" r:id="rId40"/>
    <p:sldId id="434" r:id="rId41"/>
    <p:sldId id="433" r:id="rId42"/>
    <p:sldId id="389" r:id="rId43"/>
    <p:sldId id="392" r:id="rId44"/>
    <p:sldId id="425" r:id="rId45"/>
    <p:sldId id="403" r:id="rId46"/>
    <p:sldId id="404" r:id="rId47"/>
    <p:sldId id="405" r:id="rId48"/>
    <p:sldId id="406" r:id="rId49"/>
    <p:sldId id="407" r:id="rId50"/>
    <p:sldId id="408" r:id="rId51"/>
    <p:sldId id="409" r:id="rId52"/>
    <p:sldId id="410" r:id="rId53"/>
    <p:sldId id="411" r:id="rId54"/>
    <p:sldId id="412" r:id="rId55"/>
    <p:sldId id="413" r:id="rId56"/>
    <p:sldId id="414" r:id="rId57"/>
    <p:sldId id="436" r:id="rId58"/>
    <p:sldId id="424" r:id="rId59"/>
    <p:sldId id="422" r:id="rId60"/>
    <p:sldId id="421" r:id="rId61"/>
    <p:sldId id="420" r:id="rId62"/>
    <p:sldId id="415" r:id="rId63"/>
    <p:sldId id="416" r:id="rId64"/>
    <p:sldId id="417" r:id="rId65"/>
    <p:sldId id="418" r:id="rId66"/>
  </p:sldIdLst>
  <p:sldSz cx="6858000" cy="9144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AAA"/>
    <a:srgbClr val="6A47B9"/>
    <a:srgbClr val="9258C8"/>
    <a:srgbClr val="7F8CBF"/>
    <a:srgbClr val="E5053A"/>
    <a:srgbClr val="FFCC49"/>
    <a:srgbClr val="A3AF07"/>
    <a:srgbClr val="E6337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8" autoAdjust="0"/>
    <p:restoredTop sz="88712" autoAdjust="0"/>
  </p:normalViewPr>
  <p:slideViewPr>
    <p:cSldViewPr>
      <p:cViewPr>
        <p:scale>
          <a:sx n="60" d="100"/>
          <a:sy n="60" d="100"/>
        </p:scale>
        <p:origin x="-3066" y="-59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74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slide" Target="slides/slide42.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61" Type="http://schemas.openxmlformats.org/officeDocument/2006/relationships/slide" Target="slides/slide40.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11972" name="Rectangle 4"/>
          <p:cNvSpPr>
            <a:spLocks noGrp="1" noRot="1" noChangeAspect="1" noChangeArrowheads="1" noTextEdit="1"/>
          </p:cNvSpPr>
          <p:nvPr>
            <p:ph type="sldImg" idx="2"/>
          </p:nvPr>
        </p:nvSpPr>
        <p:spPr bwMode="auto">
          <a:xfrm>
            <a:off x="2143125" y="685800"/>
            <a:ext cx="257175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Muokkaa tekstin perustyylejä napsauttamalla</a:t>
            </a:r>
          </a:p>
          <a:p>
            <a:pPr lvl="1"/>
            <a:r>
              <a:rPr lang="en-US" noProof="0" smtClean="0"/>
              <a:t>toinen taso</a:t>
            </a:r>
          </a:p>
          <a:p>
            <a:pPr lvl="2"/>
            <a:r>
              <a:rPr lang="en-US" noProof="0" smtClean="0"/>
              <a:t>kolmas taso</a:t>
            </a:r>
          </a:p>
          <a:p>
            <a:pPr lvl="3"/>
            <a:r>
              <a:rPr lang="en-US" noProof="0" smtClean="0"/>
              <a:t>neljäs taso</a:t>
            </a:r>
          </a:p>
          <a:p>
            <a:pPr lvl="4"/>
            <a:r>
              <a:rPr lang="en-US" noProof="0" smtClean="0"/>
              <a:t>viides taso</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6EFE0BD-C030-4D60-8EA7-0447E712A00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Dian kuvan paikkamerkki 1"/>
          <p:cNvSpPr>
            <a:spLocks noGrp="1" noRot="1" noChangeAspect="1" noTextEdit="1"/>
          </p:cNvSpPr>
          <p:nvPr>
            <p:ph type="sldImg"/>
          </p:nvPr>
        </p:nvSpPr>
        <p:spPr>
          <a:ln/>
        </p:spPr>
      </p:sp>
      <p:sp>
        <p:nvSpPr>
          <p:cNvPr id="212995" name="Huomautusten paikkamerkki 2"/>
          <p:cNvSpPr>
            <a:spLocks noGrp="1"/>
          </p:cNvSpPr>
          <p:nvPr>
            <p:ph type="body" idx="1"/>
          </p:nvPr>
        </p:nvSpPr>
        <p:spPr>
          <a:noFill/>
          <a:ln/>
        </p:spPr>
        <p:txBody>
          <a:bodyPr/>
          <a:lstStyle/>
          <a:p>
            <a:endParaRPr lang="fi-FI" smtClean="0"/>
          </a:p>
        </p:txBody>
      </p:sp>
      <p:sp>
        <p:nvSpPr>
          <p:cNvPr id="212996" name="Dian numeron paikkamerkki 3"/>
          <p:cNvSpPr>
            <a:spLocks noGrp="1"/>
          </p:cNvSpPr>
          <p:nvPr>
            <p:ph type="sldNum" sz="quarter" idx="5"/>
          </p:nvPr>
        </p:nvSpPr>
        <p:spPr>
          <a:noFill/>
        </p:spPr>
        <p:txBody>
          <a:bodyPr/>
          <a:lstStyle/>
          <a:p>
            <a:fld id="{98DA19D4-3C08-41AE-9E2B-CC7BA7A02DF6}" type="slidenum">
              <a:rPr lang="en-US" smtClean="0">
                <a:solidFill>
                  <a:srgbClr val="000000"/>
                </a:solidFill>
              </a:rPr>
              <a:pPr/>
              <a:t>2</a:t>
            </a:fld>
            <a:endParaRPr lang="en-US"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Dian kuvan paikkamerkki 1"/>
          <p:cNvSpPr>
            <a:spLocks noGrp="1" noRot="1" noChangeAspect="1" noTextEdit="1"/>
          </p:cNvSpPr>
          <p:nvPr>
            <p:ph type="sldImg"/>
          </p:nvPr>
        </p:nvSpPr>
        <p:spPr>
          <a:ln/>
        </p:spPr>
      </p:sp>
      <p:sp>
        <p:nvSpPr>
          <p:cNvPr id="222211" name="Huomautusten paikkamerkki 2"/>
          <p:cNvSpPr>
            <a:spLocks noGrp="1"/>
          </p:cNvSpPr>
          <p:nvPr>
            <p:ph type="body" idx="1"/>
          </p:nvPr>
        </p:nvSpPr>
        <p:spPr>
          <a:noFill/>
          <a:ln/>
        </p:spPr>
        <p:txBody>
          <a:bodyPr/>
          <a:lstStyle/>
          <a:p>
            <a:r>
              <a:rPr lang="fi-FI" dirty="0" smtClean="0"/>
              <a:t>”Saako mesimarjan pelastaa?” </a:t>
            </a:r>
          </a:p>
          <a:p>
            <a:r>
              <a:rPr lang="fi-FI" dirty="0" smtClean="0"/>
              <a:t> Käsikirjoitus STT:n artikkelipalveluun (JT 8.4.2005) </a:t>
            </a:r>
          </a:p>
          <a:p>
            <a:r>
              <a:rPr lang="fi-FI" dirty="0" smtClean="0"/>
              <a:t>- julkaistiin useissa päivälehdissä</a:t>
            </a:r>
          </a:p>
          <a:p>
            <a:pPr>
              <a:buFontTx/>
              <a:buChar char="-"/>
            </a:pPr>
            <a:r>
              <a:rPr lang="fi-FI" dirty="0" smtClean="0"/>
              <a:t> sisältää myös kuvia</a:t>
            </a:r>
          </a:p>
          <a:p>
            <a:pPr>
              <a:buFontTx/>
              <a:buChar char="-"/>
            </a:pPr>
            <a:r>
              <a:rPr lang="fi-FI" dirty="0" smtClean="0"/>
              <a:t> http://www.geenit.fi/MesimSTTKasik080405.pdf</a:t>
            </a:r>
          </a:p>
          <a:p>
            <a:pPr>
              <a:buFontTx/>
              <a:buChar char="-"/>
            </a:pPr>
            <a:endParaRPr lang="fi-FI" dirty="0" smtClean="0"/>
          </a:p>
          <a:p>
            <a:r>
              <a:rPr lang="fi-FI" dirty="0" smtClean="0"/>
              <a:t>Tammisola J (1988). </a:t>
            </a:r>
            <a:r>
              <a:rPr lang="fi-FI" dirty="0" err="1" smtClean="0"/>
              <a:t>Incompatibility</a:t>
            </a:r>
            <a:r>
              <a:rPr lang="fi-FI" dirty="0" smtClean="0"/>
              <a:t> </a:t>
            </a:r>
            <a:r>
              <a:rPr lang="fi-FI" dirty="0" err="1" smtClean="0"/>
              <a:t>classes</a:t>
            </a:r>
            <a:r>
              <a:rPr lang="fi-FI" dirty="0" smtClean="0"/>
              <a:t> and </a:t>
            </a:r>
            <a:r>
              <a:rPr lang="fi-FI" dirty="0" err="1" smtClean="0"/>
              <a:t>fruit</a:t>
            </a:r>
            <a:r>
              <a:rPr lang="fi-FI" dirty="0" smtClean="0"/>
              <a:t> set in </a:t>
            </a:r>
            <a:r>
              <a:rPr lang="fi-FI" dirty="0" err="1" smtClean="0"/>
              <a:t>natural</a:t>
            </a:r>
            <a:r>
              <a:rPr lang="fi-FI" dirty="0" smtClean="0"/>
              <a:t> </a:t>
            </a:r>
            <a:r>
              <a:rPr lang="fi-FI" dirty="0" err="1" smtClean="0"/>
              <a:t>populations</a:t>
            </a:r>
            <a:r>
              <a:rPr lang="fi-FI" dirty="0" smtClean="0"/>
              <a:t> of </a:t>
            </a:r>
            <a:r>
              <a:rPr lang="fi-FI" dirty="0" err="1" smtClean="0"/>
              <a:t>arctic</a:t>
            </a:r>
            <a:r>
              <a:rPr lang="fi-FI" dirty="0" smtClean="0"/>
              <a:t> </a:t>
            </a:r>
            <a:r>
              <a:rPr lang="fi-FI" dirty="0" err="1" smtClean="0"/>
              <a:t>bramble</a:t>
            </a:r>
            <a:r>
              <a:rPr lang="fi-FI" dirty="0" smtClean="0"/>
              <a:t> (</a:t>
            </a:r>
            <a:r>
              <a:rPr lang="fi-FI" dirty="0" err="1" smtClean="0"/>
              <a:t>Rubus</a:t>
            </a:r>
            <a:r>
              <a:rPr lang="fi-FI" dirty="0" smtClean="0"/>
              <a:t> </a:t>
            </a:r>
            <a:r>
              <a:rPr lang="fi-FI" dirty="0" err="1" smtClean="0"/>
              <a:t>arcticus</a:t>
            </a:r>
            <a:r>
              <a:rPr lang="fi-FI" dirty="0" smtClean="0"/>
              <a:t> L.) in Finland (Selostus: </a:t>
            </a:r>
            <a:r>
              <a:rPr lang="fi-FI" dirty="0" err="1" smtClean="0"/>
              <a:t>Inkompatibiliteettiluokat</a:t>
            </a:r>
            <a:r>
              <a:rPr lang="fi-FI" dirty="0" smtClean="0"/>
              <a:t> ja marjonta mesimarjan suomalaisissa luonnonesiintymissä). J </a:t>
            </a:r>
            <a:r>
              <a:rPr lang="fi-FI" dirty="0" err="1" smtClean="0"/>
              <a:t>Agric</a:t>
            </a:r>
            <a:r>
              <a:rPr lang="fi-FI" dirty="0" smtClean="0"/>
              <a:t> </a:t>
            </a:r>
            <a:r>
              <a:rPr lang="fi-FI" dirty="0" err="1" smtClean="0"/>
              <a:t>Sci</a:t>
            </a:r>
            <a:r>
              <a:rPr lang="fi-FI" dirty="0" smtClean="0"/>
              <a:t> </a:t>
            </a:r>
            <a:r>
              <a:rPr lang="fi-FI" dirty="0" err="1" smtClean="0"/>
              <a:t>Finl</a:t>
            </a:r>
            <a:r>
              <a:rPr lang="fi-FI" dirty="0" smtClean="0"/>
              <a:t> 60: 327-446 </a:t>
            </a:r>
          </a:p>
          <a:p>
            <a:pPr>
              <a:buFontTx/>
              <a:buChar char="-"/>
            </a:pPr>
            <a:r>
              <a:rPr lang="fi-FI" dirty="0" smtClean="0"/>
              <a:t> väitöskirja mesimarjan marjonnan ekologisesta genetiikasta</a:t>
            </a:r>
          </a:p>
          <a:p>
            <a:r>
              <a:rPr lang="fi-FI" dirty="0" smtClean="0"/>
              <a:t>[”suomalainen väitöskirja”: Ei siitä liiviä syntynytkään – tulipahan palttoo…]</a:t>
            </a:r>
          </a:p>
        </p:txBody>
      </p:sp>
      <p:sp>
        <p:nvSpPr>
          <p:cNvPr id="222212" name="Dian numeron paikkamerkki 3"/>
          <p:cNvSpPr>
            <a:spLocks noGrp="1"/>
          </p:cNvSpPr>
          <p:nvPr>
            <p:ph type="sldNum" sz="quarter" idx="5"/>
          </p:nvPr>
        </p:nvSpPr>
        <p:spPr>
          <a:noFill/>
        </p:spPr>
        <p:txBody>
          <a:bodyPr/>
          <a:lstStyle/>
          <a:p>
            <a:fld id="{86C70E7F-D0E6-4A33-878D-6937FDD5D342}" type="slidenum">
              <a:rPr lang="en-US" smtClean="0"/>
              <a:pPr/>
              <a:t>17</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Dian kuvan paikkamerkki 1"/>
          <p:cNvSpPr>
            <a:spLocks noGrp="1" noRot="1" noChangeAspect="1" noTextEdit="1"/>
          </p:cNvSpPr>
          <p:nvPr>
            <p:ph type="sldImg"/>
          </p:nvPr>
        </p:nvSpPr>
        <p:spPr>
          <a:ln/>
        </p:spPr>
      </p:sp>
      <p:sp>
        <p:nvSpPr>
          <p:cNvPr id="3" name="Huomautusten paikkamerkki 2"/>
          <p:cNvSpPr>
            <a:spLocks noGrp="1"/>
          </p:cNvSpPr>
          <p:nvPr>
            <p:ph type="body" idx="1"/>
          </p:nvPr>
        </p:nvSpPr>
        <p:spPr/>
        <p:txBody>
          <a:bodyPr>
            <a:normAutofit lnSpcReduction="10000"/>
          </a:bodyPr>
          <a:lstStyle/>
          <a:p>
            <a:pPr>
              <a:defRPr/>
            </a:pPr>
            <a:endParaRPr lang="fi-FI" dirty="0" smtClean="0"/>
          </a:p>
          <a:p>
            <a:pPr>
              <a:defRPr/>
            </a:pPr>
            <a:r>
              <a:rPr lang="fi-FI" dirty="0" smtClean="0"/>
              <a:t>(Terveissä) sellereissä havaittiin vasta 1983 esiintyvän </a:t>
            </a:r>
            <a:r>
              <a:rPr lang="fi-FI" dirty="0" err="1" smtClean="0"/>
              <a:t>psoraleeneja</a:t>
            </a:r>
            <a:r>
              <a:rPr lang="fi-FI" dirty="0" smtClean="0"/>
              <a:t> : </a:t>
            </a:r>
          </a:p>
          <a:p>
            <a:pPr>
              <a:defRPr/>
            </a:pPr>
            <a:r>
              <a:rPr lang="en-US" dirty="0" err="1" smtClean="0"/>
              <a:t>Beier</a:t>
            </a:r>
            <a:r>
              <a:rPr lang="en-US" dirty="0" smtClean="0"/>
              <a:t> RC, </a:t>
            </a:r>
            <a:r>
              <a:rPr lang="en-US" dirty="0" err="1" smtClean="0"/>
              <a:t>Ivie</a:t>
            </a:r>
            <a:r>
              <a:rPr lang="en-US" dirty="0" smtClean="0"/>
              <a:t> GW, </a:t>
            </a:r>
            <a:r>
              <a:rPr lang="en-US" dirty="0" err="1" smtClean="0"/>
              <a:t>Oertli</a:t>
            </a:r>
            <a:r>
              <a:rPr lang="en-US" dirty="0" smtClean="0"/>
              <a:t> EH, Holt DL (1983). HPLC analysis of linear </a:t>
            </a:r>
            <a:r>
              <a:rPr lang="en-US" dirty="0" err="1" smtClean="0"/>
              <a:t>furocoumarins</a:t>
            </a:r>
            <a:r>
              <a:rPr lang="en-US" dirty="0" smtClean="0"/>
              <a:t> (</a:t>
            </a:r>
            <a:r>
              <a:rPr lang="en-US" dirty="0" err="1" smtClean="0"/>
              <a:t>psoralens</a:t>
            </a:r>
            <a:r>
              <a:rPr lang="en-US" dirty="0" smtClean="0"/>
              <a:t>) in healthy celery (</a:t>
            </a:r>
            <a:r>
              <a:rPr lang="en-US" dirty="0" err="1" smtClean="0"/>
              <a:t>Apium</a:t>
            </a:r>
            <a:r>
              <a:rPr lang="en-US" dirty="0" smtClean="0"/>
              <a:t> </a:t>
            </a:r>
            <a:r>
              <a:rPr lang="en-US" dirty="0" err="1" smtClean="0"/>
              <a:t>graveolens</a:t>
            </a:r>
            <a:r>
              <a:rPr lang="en-US" dirty="0" smtClean="0"/>
              <a:t>).</a:t>
            </a:r>
            <a:r>
              <a:rPr lang="fi-FI" dirty="0" smtClean="0"/>
              <a:t> </a:t>
            </a:r>
            <a:r>
              <a:rPr lang="en-US" dirty="0" smtClean="0"/>
              <a:t>Food </a:t>
            </a:r>
            <a:r>
              <a:rPr lang="en-US" dirty="0" err="1" smtClean="0"/>
              <a:t>Chem</a:t>
            </a:r>
            <a:r>
              <a:rPr lang="en-US" dirty="0" smtClean="0"/>
              <a:t> </a:t>
            </a:r>
            <a:r>
              <a:rPr lang="en-US" dirty="0" err="1" smtClean="0"/>
              <a:t>Toxicol</a:t>
            </a:r>
            <a:r>
              <a:rPr lang="en-US" dirty="0" smtClean="0"/>
              <a:t>. 21: 163-5. </a:t>
            </a:r>
            <a:endParaRPr lang="fi-FI" dirty="0" smtClean="0"/>
          </a:p>
          <a:p>
            <a:pPr>
              <a:defRPr/>
            </a:pPr>
            <a:r>
              <a:rPr lang="fi-FI" dirty="0" smtClean="0"/>
              <a:t>http://www.ncbi.nlm.nih.gov/pubmed/6682079</a:t>
            </a:r>
          </a:p>
          <a:p>
            <a:pPr>
              <a:defRPr/>
            </a:pPr>
            <a:endParaRPr lang="fi-FI" dirty="0" smtClean="0"/>
          </a:p>
          <a:p>
            <a:pPr>
              <a:defRPr/>
            </a:pPr>
            <a:r>
              <a:rPr lang="fi-FI" dirty="0" smtClean="0"/>
              <a:t>Sellerivauriot kaupan työntekijöillä:</a:t>
            </a:r>
          </a:p>
          <a:p>
            <a:pPr>
              <a:defRPr/>
            </a:pPr>
            <a:r>
              <a:rPr lang="fi-FI" dirty="0" err="1" smtClean="0"/>
              <a:t>Seligman</a:t>
            </a:r>
            <a:r>
              <a:rPr lang="fi-FI" dirty="0" smtClean="0"/>
              <a:t> PJ et al. (1987). </a:t>
            </a:r>
            <a:r>
              <a:rPr lang="en-US" dirty="0" err="1" smtClean="0"/>
              <a:t>Phytophotodermatitis</a:t>
            </a:r>
            <a:r>
              <a:rPr lang="en-US" dirty="0" smtClean="0"/>
              <a:t> From Celery Among Grocery Store Workers. Arch </a:t>
            </a:r>
            <a:r>
              <a:rPr lang="en-US" dirty="0" err="1" smtClean="0"/>
              <a:t>Dermatol</a:t>
            </a:r>
            <a:r>
              <a:rPr lang="en-US" dirty="0" smtClean="0"/>
              <a:t> 123:1478-1482. </a:t>
            </a:r>
            <a:endParaRPr lang="fi-FI" dirty="0" smtClean="0"/>
          </a:p>
          <a:p>
            <a:pPr>
              <a:defRPr/>
            </a:pPr>
            <a:r>
              <a:rPr lang="fi-FI" dirty="0" smtClean="0"/>
              <a:t>http://archderm.ama-assn.org/cgi/content/abstract/123/11/1478</a:t>
            </a:r>
          </a:p>
          <a:p>
            <a:pPr>
              <a:defRPr/>
            </a:pPr>
            <a:endParaRPr lang="fi-FI" dirty="0" smtClean="0"/>
          </a:p>
          <a:p>
            <a:pPr>
              <a:defRPr/>
            </a:pPr>
            <a:r>
              <a:rPr lang="fi-FI" dirty="0" smtClean="0"/>
              <a:t>Poikkeuksellisen myöhäinen sellerin korjuu (ja siitä johtuva korkeampi </a:t>
            </a:r>
            <a:r>
              <a:rPr lang="fi-FI" dirty="0" err="1" smtClean="0"/>
              <a:t>psoraleenipitoisuus</a:t>
            </a:r>
            <a:r>
              <a:rPr lang="fi-FI" dirty="0" smtClean="0"/>
              <a:t>) aiheutti sellerivammoja Israelissa:</a:t>
            </a:r>
          </a:p>
          <a:p>
            <a:pPr>
              <a:defRPr/>
            </a:pPr>
            <a:r>
              <a:rPr lang="en-US" dirty="0" smtClean="0"/>
              <a:t>Finkelstein E et al. (   ). An outbreak of </a:t>
            </a:r>
            <a:r>
              <a:rPr lang="en-US" dirty="0" err="1" smtClean="0"/>
              <a:t>phytophotodermatitis</a:t>
            </a:r>
            <a:r>
              <a:rPr lang="en-US" dirty="0" smtClean="0"/>
              <a:t> due to celery. </a:t>
            </a:r>
            <a:r>
              <a:rPr lang="en-US" dirty="0" err="1" smtClean="0"/>
              <a:t>Int</a:t>
            </a:r>
            <a:r>
              <a:rPr lang="en-US" dirty="0" smtClean="0"/>
              <a:t> J </a:t>
            </a:r>
            <a:r>
              <a:rPr lang="en-US" dirty="0" err="1" smtClean="0"/>
              <a:t>Dermatol</a:t>
            </a:r>
            <a:r>
              <a:rPr lang="en-US" dirty="0" smtClean="0"/>
              <a:t> 33: 116-118. </a:t>
            </a:r>
            <a:endParaRPr lang="fi-FI" dirty="0" smtClean="0"/>
          </a:p>
          <a:p>
            <a:pPr>
              <a:defRPr/>
            </a:pPr>
            <a:r>
              <a:rPr lang="fi-FI" dirty="0" smtClean="0"/>
              <a:t>http://dx.doi.org/10.1111/j.1365-4362.1994.tb01539.x </a:t>
            </a:r>
          </a:p>
          <a:p>
            <a:pPr>
              <a:defRPr/>
            </a:pPr>
            <a:endParaRPr lang="fi-FI" dirty="0" smtClean="0"/>
          </a:p>
          <a:p>
            <a:pPr>
              <a:defRPr/>
            </a:pPr>
            <a:r>
              <a:rPr lang="fi-FI" dirty="0" err="1" smtClean="0"/>
              <a:t>Psoraleenien</a:t>
            </a:r>
            <a:r>
              <a:rPr lang="fi-FI" dirty="0" smtClean="0"/>
              <a:t> aiheuttamat valovammat (</a:t>
            </a:r>
            <a:r>
              <a:rPr lang="fi-FI" smtClean="0"/>
              <a:t>myös värikuvia</a:t>
            </a:r>
            <a:r>
              <a:rPr lang="fi-FI" dirty="0" smtClean="0"/>
              <a:t>): </a:t>
            </a:r>
            <a:br>
              <a:rPr lang="fi-FI" dirty="0" smtClean="0"/>
            </a:br>
            <a:r>
              <a:rPr lang="en-US" dirty="0" smtClean="0"/>
              <a:t>Cather JC, </a:t>
            </a:r>
            <a:r>
              <a:rPr lang="en-US" dirty="0" err="1" smtClean="0"/>
              <a:t>Macknet</a:t>
            </a:r>
            <a:r>
              <a:rPr lang="en-US" dirty="0" smtClean="0"/>
              <a:t> MR, </a:t>
            </a:r>
            <a:r>
              <a:rPr lang="en-US" dirty="0" err="1" smtClean="0"/>
              <a:t>Menter</a:t>
            </a:r>
            <a:r>
              <a:rPr lang="en-US" dirty="0" smtClean="0"/>
              <a:t> MA (2000). </a:t>
            </a:r>
            <a:r>
              <a:rPr lang="fi-FI" dirty="0" err="1" smtClean="0"/>
              <a:t>Hyperpigmented</a:t>
            </a:r>
            <a:r>
              <a:rPr lang="fi-FI" dirty="0" smtClean="0"/>
              <a:t> </a:t>
            </a:r>
            <a:r>
              <a:rPr lang="fi-FI" dirty="0" err="1" smtClean="0"/>
              <a:t>macules</a:t>
            </a:r>
            <a:r>
              <a:rPr lang="fi-FI" dirty="0" smtClean="0"/>
              <a:t> and </a:t>
            </a:r>
            <a:r>
              <a:rPr lang="fi-FI" dirty="0" err="1" smtClean="0"/>
              <a:t>streaks</a:t>
            </a:r>
            <a:r>
              <a:rPr lang="fi-FI" dirty="0" smtClean="0"/>
              <a:t>. </a:t>
            </a:r>
            <a:r>
              <a:rPr lang="fi-FI" dirty="0" err="1" smtClean="0"/>
              <a:t>Proc</a:t>
            </a:r>
            <a:r>
              <a:rPr lang="fi-FI" dirty="0" smtClean="0"/>
              <a:t> </a:t>
            </a:r>
            <a:r>
              <a:rPr lang="en-US" dirty="0" err="1" smtClean="0"/>
              <a:t>Bayl</a:t>
            </a:r>
            <a:r>
              <a:rPr lang="en-US" dirty="0" smtClean="0"/>
              <a:t> </a:t>
            </a:r>
            <a:r>
              <a:rPr lang="en-US" dirty="0" err="1" smtClean="0"/>
              <a:t>Univ</a:t>
            </a:r>
            <a:r>
              <a:rPr lang="en-US" dirty="0" smtClean="0"/>
              <a:t> Med Cent 13: 405–406    </a:t>
            </a:r>
            <a:endParaRPr lang="fi-FI" dirty="0" smtClean="0"/>
          </a:p>
          <a:p>
            <a:pPr>
              <a:defRPr/>
            </a:pPr>
            <a:r>
              <a:rPr lang="fi-FI" dirty="0" smtClean="0"/>
              <a:t>http://www.ncbi.nlm.nih.gov/pmc/articles/PMC1312240/pdf/bumc0013-0405.pdf</a:t>
            </a:r>
          </a:p>
          <a:p>
            <a:pPr>
              <a:defRPr/>
            </a:pPr>
            <a:endParaRPr lang="fi-FI" dirty="0" smtClean="0"/>
          </a:p>
          <a:p>
            <a:pPr>
              <a:defRPr/>
            </a:pPr>
            <a:endParaRPr lang="fi-FI" dirty="0" smtClean="0"/>
          </a:p>
          <a:p>
            <a:pPr>
              <a:defRPr/>
            </a:pPr>
            <a:endParaRPr lang="fi-FI" dirty="0"/>
          </a:p>
        </p:txBody>
      </p:sp>
      <p:sp>
        <p:nvSpPr>
          <p:cNvPr id="223236" name="Dian numeron paikkamerkki 3"/>
          <p:cNvSpPr>
            <a:spLocks noGrp="1"/>
          </p:cNvSpPr>
          <p:nvPr>
            <p:ph type="sldNum" sz="quarter" idx="5"/>
          </p:nvPr>
        </p:nvSpPr>
        <p:spPr>
          <a:noFill/>
        </p:spPr>
        <p:txBody>
          <a:bodyPr/>
          <a:lstStyle/>
          <a:p>
            <a:fld id="{23DF369F-95C5-4242-9A7B-F610C4F7E12B}" type="slidenum">
              <a:rPr lang="en-US" smtClean="0">
                <a:solidFill>
                  <a:srgbClr val="000000"/>
                </a:solidFill>
              </a:rPr>
              <a:pPr/>
              <a:t>23</a:t>
            </a:fld>
            <a:endParaRPr lang="en-US"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xfrm>
            <a:off x="914400" y="4344988"/>
            <a:ext cx="5029200" cy="3851275"/>
          </a:xfrm>
          <a:noFill/>
          <a:ln/>
        </p:spPr>
        <p:txBody>
          <a:bodyPr/>
          <a:lstStyle/>
          <a:p>
            <a:endParaRPr lang="fi-FI"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Dian kuvan paikkamerkki 1"/>
          <p:cNvSpPr>
            <a:spLocks noGrp="1" noRot="1" noChangeAspect="1" noTextEdit="1"/>
          </p:cNvSpPr>
          <p:nvPr>
            <p:ph type="sldImg"/>
          </p:nvPr>
        </p:nvSpPr>
        <p:spPr>
          <a:ln/>
        </p:spPr>
      </p:sp>
      <p:sp>
        <p:nvSpPr>
          <p:cNvPr id="225283" name="Huomautusten paikkamerkki 2"/>
          <p:cNvSpPr>
            <a:spLocks noGrp="1"/>
          </p:cNvSpPr>
          <p:nvPr>
            <p:ph type="body" idx="1"/>
          </p:nvPr>
        </p:nvSpPr>
        <p:spPr>
          <a:noFill/>
          <a:ln/>
        </p:spPr>
        <p:txBody>
          <a:bodyPr/>
          <a:lstStyle/>
          <a:p>
            <a:r>
              <a:rPr lang="fi-FI" smtClean="0"/>
              <a:t>Tietoa lituruohosta (Arabidopsis): http://www.arabidopsis.org/portals/education/aboutarabidopsis.jsp </a:t>
            </a:r>
          </a:p>
        </p:txBody>
      </p:sp>
      <p:sp>
        <p:nvSpPr>
          <p:cNvPr id="225284" name="Dian numeron paikkamerkki 3"/>
          <p:cNvSpPr>
            <a:spLocks noGrp="1"/>
          </p:cNvSpPr>
          <p:nvPr>
            <p:ph type="sldNum" sz="quarter" idx="5"/>
          </p:nvPr>
        </p:nvSpPr>
        <p:spPr>
          <a:noFill/>
        </p:spPr>
        <p:txBody>
          <a:bodyPr/>
          <a:lstStyle/>
          <a:p>
            <a:fld id="{CC2B2E99-8406-4E4A-A6F6-A150FDD9D17B}" type="slidenum">
              <a:rPr lang="en-US" smtClean="0">
                <a:solidFill>
                  <a:srgbClr val="000000"/>
                </a:solidFill>
              </a:rPr>
              <a:pPr/>
              <a:t>25</a:t>
            </a:fld>
            <a:endParaRPr lang="en-US"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Dian kuvan paikkamerkki 1"/>
          <p:cNvSpPr>
            <a:spLocks noGrp="1" noRot="1" noChangeAspect="1" noTextEdit="1"/>
          </p:cNvSpPr>
          <p:nvPr>
            <p:ph type="sldImg"/>
          </p:nvPr>
        </p:nvSpPr>
        <p:spPr>
          <a:ln/>
        </p:spPr>
      </p:sp>
      <p:sp>
        <p:nvSpPr>
          <p:cNvPr id="226307" name="Huomautusten paikkamerkki 2"/>
          <p:cNvSpPr>
            <a:spLocks noGrp="1"/>
          </p:cNvSpPr>
          <p:nvPr>
            <p:ph type="body" idx="1"/>
          </p:nvPr>
        </p:nvSpPr>
        <p:spPr>
          <a:noFill/>
          <a:ln/>
        </p:spPr>
        <p:txBody>
          <a:bodyPr/>
          <a:lstStyle/>
          <a:p>
            <a:r>
              <a:rPr lang="fi-FI" smtClean="0"/>
              <a:t>Porkkanoiden värimuotoja. Ostettu Berliinin maalaismarkkinoilta Wittenbergin aukiolta 27.10.2009. ©Jussi Tammisola 2009</a:t>
            </a:r>
          </a:p>
          <a:p>
            <a:endParaRPr lang="fi-FI" smtClean="0"/>
          </a:p>
        </p:txBody>
      </p:sp>
      <p:sp>
        <p:nvSpPr>
          <p:cNvPr id="226308" name="Dian numeron paikkamerkki 3"/>
          <p:cNvSpPr>
            <a:spLocks noGrp="1"/>
          </p:cNvSpPr>
          <p:nvPr>
            <p:ph type="sldNum" sz="quarter" idx="5"/>
          </p:nvPr>
        </p:nvSpPr>
        <p:spPr>
          <a:noFill/>
        </p:spPr>
        <p:txBody>
          <a:bodyPr/>
          <a:lstStyle/>
          <a:p>
            <a:fld id="{066386AA-BC7B-4FD9-AB04-5CE7230D7D62}" type="slidenum">
              <a:rPr lang="en-US" smtClean="0">
                <a:solidFill>
                  <a:srgbClr val="000000"/>
                </a:solidFill>
              </a:rPr>
              <a:pPr/>
              <a:t>26</a:t>
            </a:fld>
            <a:endParaRPr lang="en-US"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Dian kuvan paikkamerkki 1"/>
          <p:cNvSpPr>
            <a:spLocks noGrp="1" noRot="1" noChangeAspect="1" noTextEdit="1"/>
          </p:cNvSpPr>
          <p:nvPr>
            <p:ph type="sldImg"/>
          </p:nvPr>
        </p:nvSpPr>
        <p:spPr>
          <a:ln/>
        </p:spPr>
      </p:sp>
      <p:sp>
        <p:nvSpPr>
          <p:cNvPr id="227331" name="Huomautusten paikkamerkki 2"/>
          <p:cNvSpPr>
            <a:spLocks noGrp="1"/>
          </p:cNvSpPr>
          <p:nvPr>
            <p:ph type="body" idx="1"/>
          </p:nvPr>
        </p:nvSpPr>
        <p:spPr>
          <a:noFill/>
          <a:ln/>
        </p:spPr>
        <p:txBody>
          <a:bodyPr/>
          <a:lstStyle/>
          <a:p>
            <a:endParaRPr lang="fi-FI" smtClean="0"/>
          </a:p>
        </p:txBody>
      </p:sp>
      <p:sp>
        <p:nvSpPr>
          <p:cNvPr id="227332" name="Dian numeron paikkamerkki 3"/>
          <p:cNvSpPr>
            <a:spLocks noGrp="1"/>
          </p:cNvSpPr>
          <p:nvPr>
            <p:ph type="sldNum" sz="quarter" idx="5"/>
          </p:nvPr>
        </p:nvSpPr>
        <p:spPr>
          <a:noFill/>
        </p:spPr>
        <p:txBody>
          <a:bodyPr/>
          <a:lstStyle/>
          <a:p>
            <a:fld id="{C2CAA287-8241-44BD-84EC-323BBFF73BBF}" type="slidenum">
              <a:rPr lang="en-US" smtClean="0">
                <a:solidFill>
                  <a:srgbClr val="000000"/>
                </a:solidFill>
              </a:rPr>
              <a:pPr/>
              <a:t>27</a:t>
            </a:fld>
            <a:endParaRPr lang="en-US"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Dian kuvan paikkamerkki 1"/>
          <p:cNvSpPr>
            <a:spLocks noGrp="1" noRot="1" noChangeAspect="1" noTextEdit="1"/>
          </p:cNvSpPr>
          <p:nvPr>
            <p:ph type="sldImg"/>
          </p:nvPr>
        </p:nvSpPr>
        <p:spPr>
          <a:ln/>
        </p:spPr>
      </p:sp>
      <p:sp>
        <p:nvSpPr>
          <p:cNvPr id="228355" name="Huomautusten paikkamerkki 2"/>
          <p:cNvSpPr>
            <a:spLocks noGrp="1"/>
          </p:cNvSpPr>
          <p:nvPr>
            <p:ph type="body" idx="1"/>
          </p:nvPr>
        </p:nvSpPr>
        <p:spPr>
          <a:noFill/>
          <a:ln/>
        </p:spPr>
        <p:txBody>
          <a:bodyPr/>
          <a:lstStyle/>
          <a:p>
            <a:r>
              <a:rPr lang="fi-FI" smtClean="0"/>
              <a:t>Esimerkkinä heritabiliteetista voi käyttää KTL:n tunnettua tutkimusta </a:t>
            </a:r>
            <a:r>
              <a:rPr lang="fi-FI" b="1" smtClean="0"/>
              <a:t>uusien ruokien pelon periytyvyysasteesta </a:t>
            </a:r>
            <a:r>
              <a:rPr lang="fi-FI" smtClean="0"/>
              <a:t>Suomen ja Britannian ihmispopulaatioissa. Ominaisuuden periytyvyysaste osoittautui varsin korkeaksi (66 ̶ 69 %) molemmissa populaatioissa:</a:t>
            </a:r>
          </a:p>
          <a:p>
            <a:r>
              <a:rPr lang="fi-FI" smtClean="0"/>
              <a:t>http://www.ktl.fi/portal/suomi/esittely/ajankohtaista?bid=1652 </a:t>
            </a:r>
          </a:p>
          <a:p>
            <a:r>
              <a:rPr lang="fi-FI" smtClean="0"/>
              <a:t>Knaapila A, Tuorila H, Silventoinen K, Keskitalo K, Kallela M, Wessman M, Peltonen L, Cherkas</a:t>
            </a:r>
          </a:p>
          <a:p>
            <a:r>
              <a:rPr lang="en-US" smtClean="0"/>
              <a:t>LF, Spector TD, Perola M (2007). Food neophobia shows heritable variation in humans. Physiol.</a:t>
            </a:r>
          </a:p>
          <a:p>
            <a:r>
              <a:rPr lang="fi-FI" smtClean="0"/>
              <a:t>Behav. 91: 573–578    http://dx.doi.org/10.1016/j.physbeh.2007.03.019 </a:t>
            </a:r>
          </a:p>
        </p:txBody>
      </p:sp>
      <p:sp>
        <p:nvSpPr>
          <p:cNvPr id="228356" name="Dian numeron paikkamerkki 3"/>
          <p:cNvSpPr>
            <a:spLocks noGrp="1"/>
          </p:cNvSpPr>
          <p:nvPr>
            <p:ph type="sldNum" sz="quarter" idx="5"/>
          </p:nvPr>
        </p:nvSpPr>
        <p:spPr>
          <a:noFill/>
        </p:spPr>
        <p:txBody>
          <a:bodyPr/>
          <a:lstStyle/>
          <a:p>
            <a:fld id="{C465AD6B-300C-4344-8204-C21FF3C31B2C}" type="slidenum">
              <a:rPr lang="en-US" smtClean="0">
                <a:solidFill>
                  <a:srgbClr val="000000"/>
                </a:solidFill>
              </a:rPr>
              <a:pPr/>
              <a:t>28</a:t>
            </a:fld>
            <a:endParaRPr lang="en-US"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Dian kuvan paikkamerkki 1"/>
          <p:cNvSpPr>
            <a:spLocks noGrp="1" noRot="1" noChangeAspect="1" noTextEdit="1"/>
          </p:cNvSpPr>
          <p:nvPr>
            <p:ph type="sldImg"/>
          </p:nvPr>
        </p:nvSpPr>
        <p:spPr>
          <a:ln/>
        </p:spPr>
      </p:sp>
      <p:sp>
        <p:nvSpPr>
          <p:cNvPr id="229379" name="Huomautusten paikkamerkki 2"/>
          <p:cNvSpPr>
            <a:spLocks noGrp="1"/>
          </p:cNvSpPr>
          <p:nvPr>
            <p:ph type="body" idx="1"/>
          </p:nvPr>
        </p:nvSpPr>
        <p:spPr>
          <a:noFill/>
          <a:ln/>
        </p:spPr>
        <p:txBody>
          <a:bodyPr/>
          <a:lstStyle/>
          <a:p>
            <a:r>
              <a:rPr lang="fi-FI" smtClean="0"/>
              <a:t>A. Kivi: Seitsemän veljestä.</a:t>
            </a:r>
          </a:p>
        </p:txBody>
      </p:sp>
      <p:sp>
        <p:nvSpPr>
          <p:cNvPr id="229380" name="Dian numeron paikkamerkki 3"/>
          <p:cNvSpPr>
            <a:spLocks noGrp="1"/>
          </p:cNvSpPr>
          <p:nvPr>
            <p:ph type="sldNum" sz="quarter" idx="5"/>
          </p:nvPr>
        </p:nvSpPr>
        <p:spPr>
          <a:noFill/>
        </p:spPr>
        <p:txBody>
          <a:bodyPr/>
          <a:lstStyle/>
          <a:p>
            <a:fld id="{009335C0-2E95-44F3-8A40-D146D275EDC1}" type="slidenum">
              <a:rPr lang="en-US" smtClean="0">
                <a:solidFill>
                  <a:srgbClr val="000000"/>
                </a:solidFill>
              </a:rPr>
              <a:pPr/>
              <a:t>30</a:t>
            </a:fld>
            <a:endParaRPr lang="en-US"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Dian kuvan paikkamerkki 1"/>
          <p:cNvSpPr>
            <a:spLocks noGrp="1" noRot="1" noChangeAspect="1" noTextEdit="1"/>
          </p:cNvSpPr>
          <p:nvPr>
            <p:ph type="sldImg"/>
          </p:nvPr>
        </p:nvSpPr>
        <p:spPr>
          <a:ln/>
        </p:spPr>
      </p:sp>
      <p:sp>
        <p:nvSpPr>
          <p:cNvPr id="230403" name="Huomautusten paikkamerkki 2"/>
          <p:cNvSpPr>
            <a:spLocks noGrp="1"/>
          </p:cNvSpPr>
          <p:nvPr>
            <p:ph type="body" idx="1"/>
          </p:nvPr>
        </p:nvSpPr>
        <p:spPr>
          <a:noFill/>
          <a:ln/>
        </p:spPr>
        <p:txBody>
          <a:bodyPr/>
          <a:lstStyle/>
          <a:p>
            <a:r>
              <a:rPr lang="fi-FI" smtClean="0"/>
              <a:t>Tämän jalostustavan iäksi katsotaan (hiukan formaalisesti) tuo 300 vuotta, sillä kasvien tietoisesta  risteyttämisestä saattoi olla kyse vasta sen jälkeen, kun kasvien seksuaalisuus selvisi. Asiasta esittivät oikeansuuntaisia pohdintoja Camerarius ja Grew (1694), mutta vasta Linnaeus tarkasteli kasvien seksuaalisuutta systemaattisesti tutkielmassaan ”Preliminaries in the Nuptiales of Plants” (1729) (tutkielma oli kirjoitettu tietysti latinaksi). </a:t>
            </a:r>
          </a:p>
        </p:txBody>
      </p:sp>
      <p:sp>
        <p:nvSpPr>
          <p:cNvPr id="230404" name="Dian numeron paikkamerkki 3"/>
          <p:cNvSpPr>
            <a:spLocks noGrp="1"/>
          </p:cNvSpPr>
          <p:nvPr>
            <p:ph type="sldNum" sz="quarter" idx="5"/>
          </p:nvPr>
        </p:nvSpPr>
        <p:spPr>
          <a:noFill/>
        </p:spPr>
        <p:txBody>
          <a:bodyPr/>
          <a:lstStyle/>
          <a:p>
            <a:fld id="{1C6469B8-331F-484D-868B-36AF258E923F}" type="slidenum">
              <a:rPr lang="en-US" smtClean="0">
                <a:solidFill>
                  <a:srgbClr val="000000"/>
                </a:solidFill>
              </a:rPr>
              <a:pPr/>
              <a:t>31</a:t>
            </a:fld>
            <a:endParaRPr lang="en-US"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Dian kuvan paikkamerkki 1"/>
          <p:cNvSpPr>
            <a:spLocks noGrp="1" noRot="1" noChangeAspect="1" noTextEdit="1"/>
          </p:cNvSpPr>
          <p:nvPr>
            <p:ph type="sldImg"/>
          </p:nvPr>
        </p:nvSpPr>
        <p:spPr>
          <a:ln/>
        </p:spPr>
      </p:sp>
      <p:sp>
        <p:nvSpPr>
          <p:cNvPr id="231427" name="Huomautusten paikkamerkki 2"/>
          <p:cNvSpPr>
            <a:spLocks noGrp="1"/>
          </p:cNvSpPr>
          <p:nvPr>
            <p:ph type="body" idx="1"/>
          </p:nvPr>
        </p:nvSpPr>
        <p:spPr>
          <a:noFill/>
          <a:ln/>
        </p:spPr>
        <p:txBody>
          <a:bodyPr/>
          <a:lstStyle/>
          <a:p>
            <a:endParaRPr lang="fi-FI" smtClean="0"/>
          </a:p>
        </p:txBody>
      </p:sp>
      <p:sp>
        <p:nvSpPr>
          <p:cNvPr id="231428" name="Dian numeron paikkamerkki 3"/>
          <p:cNvSpPr>
            <a:spLocks noGrp="1"/>
          </p:cNvSpPr>
          <p:nvPr>
            <p:ph type="sldNum" sz="quarter" idx="5"/>
          </p:nvPr>
        </p:nvSpPr>
        <p:spPr>
          <a:noFill/>
        </p:spPr>
        <p:txBody>
          <a:bodyPr/>
          <a:lstStyle/>
          <a:p>
            <a:fld id="{FC2ABC80-EAEA-43DC-8CAC-08352F6B8478}" type="slidenum">
              <a:rPr lang="en-US" smtClean="0">
                <a:solidFill>
                  <a:srgbClr val="000000"/>
                </a:solidFill>
              </a:rPr>
              <a:pPr/>
              <a:t>34</a:t>
            </a:fld>
            <a:endParaRPr 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Dian kuvan paikkamerkki 1"/>
          <p:cNvSpPr>
            <a:spLocks noGrp="1" noRot="1" noChangeAspect="1" noTextEdit="1"/>
          </p:cNvSpPr>
          <p:nvPr>
            <p:ph type="sldImg"/>
          </p:nvPr>
        </p:nvSpPr>
        <p:spPr>
          <a:ln/>
        </p:spPr>
      </p:sp>
      <p:sp>
        <p:nvSpPr>
          <p:cNvPr id="214019" name="Huomautusten paikkamerkki 2"/>
          <p:cNvSpPr>
            <a:spLocks noGrp="1"/>
          </p:cNvSpPr>
          <p:nvPr>
            <p:ph type="body" idx="1"/>
          </p:nvPr>
        </p:nvSpPr>
        <p:spPr>
          <a:noFill/>
          <a:ln/>
        </p:spPr>
        <p:txBody>
          <a:bodyPr/>
          <a:lstStyle/>
          <a:p>
            <a:endParaRPr lang="fi-FI" smtClean="0"/>
          </a:p>
        </p:txBody>
      </p:sp>
      <p:sp>
        <p:nvSpPr>
          <p:cNvPr id="214020" name="Dian numeron paikkamerkki 3"/>
          <p:cNvSpPr>
            <a:spLocks noGrp="1"/>
          </p:cNvSpPr>
          <p:nvPr>
            <p:ph type="sldNum" sz="quarter" idx="5"/>
          </p:nvPr>
        </p:nvSpPr>
        <p:spPr>
          <a:noFill/>
        </p:spPr>
        <p:txBody>
          <a:bodyPr/>
          <a:lstStyle/>
          <a:p>
            <a:fld id="{DE30E39B-EA83-4F4A-81FA-2F6295A1B2B8}" type="slidenum">
              <a:rPr lang="en-US" smtClean="0">
                <a:solidFill>
                  <a:srgbClr val="000000"/>
                </a:solidFill>
              </a:rPr>
              <a:pPr/>
              <a:t>3</a:t>
            </a:fld>
            <a:endParaRPr lang="en-US" smtClean="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Dian kuvan paikkamerkki 1"/>
          <p:cNvSpPr>
            <a:spLocks noGrp="1" noRot="1" noChangeAspect="1" noTextEdit="1"/>
          </p:cNvSpPr>
          <p:nvPr>
            <p:ph type="sldImg"/>
          </p:nvPr>
        </p:nvSpPr>
        <p:spPr>
          <a:ln/>
        </p:spPr>
      </p:sp>
      <p:sp>
        <p:nvSpPr>
          <p:cNvPr id="3" name="Huomautusten paikkamerkki 2"/>
          <p:cNvSpPr>
            <a:spLocks noGrp="1"/>
          </p:cNvSpPr>
          <p:nvPr>
            <p:ph type="body" idx="1"/>
          </p:nvPr>
        </p:nvSpPr>
        <p:spPr/>
        <p:txBody>
          <a:bodyPr>
            <a:normAutofit fontScale="85000" lnSpcReduction="20000"/>
          </a:bodyPr>
          <a:lstStyle/>
          <a:p>
            <a:pPr>
              <a:defRPr/>
            </a:pPr>
            <a:r>
              <a:rPr lang="fi-FI" dirty="0" smtClean="0"/>
              <a:t>Kasvinjalostus ennen ja nyt</a:t>
            </a:r>
          </a:p>
          <a:p>
            <a:pPr>
              <a:defRPr/>
            </a:pPr>
            <a:r>
              <a:rPr lang="fi-FI" dirty="0" smtClean="0"/>
              <a:t>(Kauppalehti 3.9.2007)</a:t>
            </a:r>
          </a:p>
          <a:p>
            <a:pPr>
              <a:defRPr/>
            </a:pPr>
            <a:endParaRPr lang="fi-FI" dirty="0" smtClean="0"/>
          </a:p>
          <a:p>
            <a:pPr>
              <a:defRPr/>
            </a:pPr>
            <a:r>
              <a:rPr lang="fi-FI" dirty="0" smtClean="0"/>
              <a:t>Kaarlo A. piirtää ravinnontuotannon historian talousväelle kahdella kuvalla: Kasvinjalostus ”ennen” ja ”nyt” (KL 22.8.).</a:t>
            </a:r>
          </a:p>
          <a:p>
            <a:pPr>
              <a:defRPr/>
            </a:pPr>
            <a:endParaRPr lang="fi-FI" dirty="0" smtClean="0"/>
          </a:p>
          <a:p>
            <a:pPr>
              <a:defRPr/>
            </a:pPr>
            <a:r>
              <a:rPr lang="fi-FI" dirty="0" smtClean="0"/>
              <a:t>”Ennen”-kuvassa käsi lähettää maissintähkään jonkinlaisia säteitä. Ne ovat ilmeisesti avaruuden kosmista säteilyä, jota sinkoaa tähtien myllerryksistä ja rikkoo kasvien geenejä. Tai suihkuttaako käsi kasviin mutaatioita aiheuttavia kemikaaleja, jollaisia on puolet luonnon aineista?</a:t>
            </a:r>
          </a:p>
          <a:p>
            <a:pPr>
              <a:defRPr/>
            </a:pPr>
            <a:endParaRPr lang="fi-FI" dirty="0" smtClean="0"/>
          </a:p>
          <a:p>
            <a:pPr>
              <a:defRPr/>
            </a:pPr>
            <a:r>
              <a:rPr lang="fi-FI" dirty="0" smtClean="0"/>
              <a:t>Ennen keräiltiin luonnon vammauttamia kasveja pelloille ihmisen parhaaksi. Sitä oli kasvien jalostus 11 000 vuotta.</a:t>
            </a:r>
          </a:p>
          <a:p>
            <a:pPr>
              <a:defRPr/>
            </a:pPr>
            <a:endParaRPr lang="fi-FI" dirty="0" smtClean="0"/>
          </a:p>
          <a:p>
            <a:pPr>
              <a:defRPr/>
            </a:pPr>
            <a:r>
              <a:rPr lang="fi-FI" dirty="0" smtClean="0"/>
              <a:t>Jo A. Kivi tunsi perinnejalostuksen ydinmenetelmän: ”Lauri poika </a:t>
            </a:r>
            <a:r>
              <a:rPr lang="fi-FI" dirty="0" err="1" smtClean="0"/>
              <a:t>metsäss</a:t>
            </a:r>
            <a:r>
              <a:rPr lang="fi-FI" dirty="0" smtClean="0"/>
              <a:t> häärii, etsiskelee puita </a:t>
            </a:r>
            <a:r>
              <a:rPr lang="fi-FI" dirty="0" err="1" smtClean="0"/>
              <a:t>väärii</a:t>
            </a:r>
            <a:r>
              <a:rPr lang="fi-FI" dirty="0" smtClean="0"/>
              <a:t>”.</a:t>
            </a:r>
          </a:p>
          <a:p>
            <a:pPr>
              <a:defRPr/>
            </a:pPr>
            <a:endParaRPr lang="fi-FI" dirty="0" smtClean="0"/>
          </a:p>
          <a:p>
            <a:pPr>
              <a:defRPr/>
            </a:pPr>
            <a:r>
              <a:rPr lang="fi-FI" dirty="0" smtClean="0"/>
              <a:t>Piirroksen mittakaavassa on kuitenkin mahtava virhe. ”Ennen” ei maissia näet ollut olemassa, vaan ihminen teki kasvin tarpeisiinsa vasta 7 000 vuotta sitten. Kuvassa pitäisi olla maissin villi esiäiti, </a:t>
            </a:r>
            <a:r>
              <a:rPr lang="fi-FI" dirty="0" err="1" smtClean="0"/>
              <a:t>teosintti</a:t>
            </a:r>
            <a:r>
              <a:rPr lang="fi-FI" dirty="0" smtClean="0"/>
              <a:t>, jonka tähkä on tuhat kertaa pienempi – kymmenen kertaa lyhyempi ja laihempi.</a:t>
            </a:r>
          </a:p>
          <a:p>
            <a:pPr>
              <a:defRPr/>
            </a:pPr>
            <a:endParaRPr lang="fi-FI" dirty="0" smtClean="0"/>
          </a:p>
          <a:p>
            <a:pPr>
              <a:defRPr/>
            </a:pPr>
            <a:r>
              <a:rPr lang="fi-FI" dirty="0" smtClean="0"/>
              <a:t>Maissi on (kivikauden) ihmisen luomus: kasvi, jollaista ei voisi syntyä tai kasvaa luonnossa. Siihen koottiin aikanaan viisi suurta ja kymmeniä pienempiä luonnon mutaatioita.</a:t>
            </a:r>
          </a:p>
          <a:p>
            <a:pPr>
              <a:defRPr/>
            </a:pPr>
            <a:endParaRPr lang="fi-FI" dirty="0" smtClean="0"/>
          </a:p>
          <a:p>
            <a:pPr>
              <a:defRPr/>
            </a:pPr>
            <a:r>
              <a:rPr lang="fi-FI" dirty="0" smtClean="0"/>
              <a:t>Kasvien jalostus ”nyt” ei ole epäreilua dopingia, kuten piirtäjä </a:t>
            </a:r>
            <a:r>
              <a:rPr lang="fi-FI" dirty="0" err="1" smtClean="0"/>
              <a:t>piikittää</a:t>
            </a:r>
            <a:r>
              <a:rPr lang="fi-FI" dirty="0" smtClean="0"/>
              <a:t> ruiskuineen.</a:t>
            </a:r>
          </a:p>
          <a:p>
            <a:pPr>
              <a:defRPr/>
            </a:pPr>
            <a:endParaRPr lang="fi-FI" dirty="0" smtClean="0"/>
          </a:p>
          <a:p>
            <a:pPr>
              <a:defRPr/>
            </a:pPr>
            <a:r>
              <a:rPr lang="fi-FI" dirty="0" smtClean="0"/>
              <a:t>Enää emme ole luonnon vahinkojen varassa. Viljelykasvien geenien toimintaa voidaan nyt säätää tuhansia tai satojatuhansia kertoja tarkemmin kuin ”yrityksen ja erehdyksen” vuosituhansina tai 1960-luvulla.</a:t>
            </a:r>
          </a:p>
          <a:p>
            <a:pPr>
              <a:defRPr/>
            </a:pPr>
            <a:endParaRPr lang="fi-FI" dirty="0" smtClean="0"/>
          </a:p>
          <a:p>
            <a:pPr>
              <a:defRPr/>
            </a:pPr>
            <a:r>
              <a:rPr lang="fi-FI" dirty="0" smtClean="0"/>
              <a:t>”Nyt” osataan perimän miljardien kirjainten ketjusta kasvissa korjata kohdistetusti yksi ainoa, valittu kirjain. Parempaan jalostustarkkuuteen ei voida päästä millään keinolla edes teoriassa.</a:t>
            </a:r>
          </a:p>
          <a:p>
            <a:pPr>
              <a:defRPr/>
            </a:pPr>
            <a:endParaRPr lang="fi-FI" dirty="0" smtClean="0"/>
          </a:p>
          <a:p>
            <a:pPr>
              <a:defRPr/>
            </a:pPr>
            <a:r>
              <a:rPr lang="fi-FI" dirty="0" smtClean="0"/>
              <a:t>Maissi ei ole sian ruokaa, kuten luullaan, eikä ihmisen. ”Luonnon maississa” on aivan liian vähän meille molemmille välttämättömiä aminohappoja, kuten </a:t>
            </a:r>
            <a:r>
              <a:rPr lang="fi-FI" dirty="0" err="1" smtClean="0"/>
              <a:t>lysiiniä</a:t>
            </a:r>
            <a:r>
              <a:rPr lang="fi-FI" dirty="0" smtClean="0"/>
              <a:t>. Kehitteillä on nyt proteiinimaisseja, joissa puute on korjattu, ja ne ovat meille kaksin verroin ravitsevampia.</a:t>
            </a:r>
          </a:p>
          <a:p>
            <a:pPr>
              <a:defRPr/>
            </a:pPr>
            <a:endParaRPr lang="fi-FI" dirty="0" smtClean="0"/>
          </a:p>
          <a:p>
            <a:pPr>
              <a:defRPr/>
            </a:pPr>
            <a:r>
              <a:rPr lang="fi-FI" dirty="0" smtClean="0"/>
              <a:t>Puolet maailman maissipelloista voitaisiin siis säästää takaisin luonnolle, jollei biologia noin pelottaisi.</a:t>
            </a:r>
          </a:p>
          <a:p>
            <a:pPr>
              <a:defRPr/>
            </a:pPr>
            <a:endParaRPr lang="fi-FI" dirty="0" smtClean="0"/>
          </a:p>
          <a:p>
            <a:pPr>
              <a:defRPr/>
            </a:pPr>
            <a:r>
              <a:rPr lang="fi-FI" dirty="0" smtClean="0"/>
              <a:t>Jussi Tammisola</a:t>
            </a:r>
          </a:p>
          <a:p>
            <a:pPr>
              <a:defRPr/>
            </a:pPr>
            <a:r>
              <a:rPr lang="fi-FI" dirty="0" smtClean="0"/>
              <a:t>kasvinjalostuksen dosentti</a:t>
            </a:r>
          </a:p>
          <a:p>
            <a:pPr>
              <a:defRPr/>
            </a:pPr>
            <a:r>
              <a:rPr lang="fi-FI" dirty="0" smtClean="0"/>
              <a:t>Helsinki</a:t>
            </a:r>
          </a:p>
          <a:p>
            <a:pPr>
              <a:defRPr/>
            </a:pPr>
            <a:endParaRPr lang="fi-FI" dirty="0" smtClean="0"/>
          </a:p>
          <a:p>
            <a:pPr>
              <a:defRPr/>
            </a:pPr>
            <a:endParaRPr lang="fi-FI" dirty="0" smtClean="0"/>
          </a:p>
        </p:txBody>
      </p:sp>
      <p:sp>
        <p:nvSpPr>
          <p:cNvPr id="232452" name="Dian numeron paikkamerkki 3"/>
          <p:cNvSpPr>
            <a:spLocks noGrp="1"/>
          </p:cNvSpPr>
          <p:nvPr>
            <p:ph type="sldNum" sz="quarter" idx="5"/>
          </p:nvPr>
        </p:nvSpPr>
        <p:spPr>
          <a:noFill/>
        </p:spPr>
        <p:txBody>
          <a:bodyPr/>
          <a:lstStyle/>
          <a:p>
            <a:fld id="{43F5B047-7323-4C2F-9344-F26BBB688914}" type="slidenum">
              <a:rPr lang="en-US" smtClean="0">
                <a:solidFill>
                  <a:srgbClr val="000000"/>
                </a:solidFill>
              </a:rPr>
              <a:pPr/>
              <a:t>35</a:t>
            </a:fld>
            <a:endParaRPr lang="en-US" smtClean="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Dian kuvan paikkamerkki 1"/>
          <p:cNvSpPr>
            <a:spLocks noGrp="1" noRot="1" noChangeAspect="1" noTextEdit="1"/>
          </p:cNvSpPr>
          <p:nvPr>
            <p:ph type="sldImg"/>
          </p:nvPr>
        </p:nvSpPr>
        <p:spPr>
          <a:ln/>
        </p:spPr>
      </p:sp>
      <p:sp>
        <p:nvSpPr>
          <p:cNvPr id="233475" name="Huomautusten paikkamerkki 2"/>
          <p:cNvSpPr>
            <a:spLocks noGrp="1"/>
          </p:cNvSpPr>
          <p:nvPr>
            <p:ph type="body" idx="1"/>
          </p:nvPr>
        </p:nvSpPr>
        <p:spPr>
          <a:noFill/>
          <a:ln/>
        </p:spPr>
        <p:txBody>
          <a:bodyPr/>
          <a:lstStyle/>
          <a:p>
            <a:pPr eaLnBrk="1" hangingPunct="1">
              <a:spcBef>
                <a:spcPct val="0"/>
              </a:spcBef>
            </a:pPr>
            <a:r>
              <a:rPr lang="fi-FI" smtClean="0"/>
              <a:t>Mae-Wan Ho on johtavia geenimuuntelun vastustajia Euroopassa.</a:t>
            </a:r>
          </a:p>
        </p:txBody>
      </p:sp>
      <p:sp>
        <p:nvSpPr>
          <p:cNvPr id="233476" name="Dian numeron paikkamerkki 3"/>
          <p:cNvSpPr>
            <a:spLocks noGrp="1"/>
          </p:cNvSpPr>
          <p:nvPr>
            <p:ph type="sldNum" sz="quarter" idx="5"/>
          </p:nvPr>
        </p:nvSpPr>
        <p:spPr>
          <a:noFill/>
        </p:spPr>
        <p:txBody>
          <a:bodyPr/>
          <a:lstStyle/>
          <a:p>
            <a:fld id="{1D35BB5E-167C-4F70-B294-A40596D5F022}" type="slidenum">
              <a:rPr lang="en-US" smtClean="0">
                <a:solidFill>
                  <a:srgbClr val="000000"/>
                </a:solidFill>
              </a:rPr>
              <a:pPr/>
              <a:t>38</a:t>
            </a:fld>
            <a:endParaRPr 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Dian kuvan paikkamerkki 1"/>
          <p:cNvSpPr>
            <a:spLocks noGrp="1" noRot="1" noChangeAspect="1" noTextEdit="1"/>
          </p:cNvSpPr>
          <p:nvPr>
            <p:ph type="sldImg"/>
          </p:nvPr>
        </p:nvSpPr>
        <p:spPr>
          <a:ln/>
        </p:spPr>
      </p:sp>
      <p:sp>
        <p:nvSpPr>
          <p:cNvPr id="215043" name="Huomautusten paikkamerkki 2"/>
          <p:cNvSpPr>
            <a:spLocks noGrp="1"/>
          </p:cNvSpPr>
          <p:nvPr>
            <p:ph type="body" idx="1"/>
          </p:nvPr>
        </p:nvSpPr>
        <p:spPr>
          <a:noFill/>
          <a:ln/>
        </p:spPr>
        <p:txBody>
          <a:bodyPr/>
          <a:lstStyle/>
          <a:p>
            <a:r>
              <a:rPr lang="fi-FI" smtClean="0"/>
              <a:t>Kasvinjalostus on ihmisen ohjaamaa evoluutiota  ̶  kasvin perinnöllisten ominaisuuksien muuttamista ihmisen toivomaan suuntaan, määritteli JT vuonna 2000. OECD omaksui sittemmin tämän määritelmän käyttöönsä (OECD 2000, kohta 22): </a:t>
            </a:r>
          </a:p>
          <a:p>
            <a:r>
              <a:rPr lang="fi-FI" smtClean="0"/>
              <a:t>”</a:t>
            </a:r>
            <a:r>
              <a:rPr lang="en-US" smtClean="0"/>
              <a:t> Breeding, one of the techniques of classical biotechnology, can be broadly defined as the modification of a cultivated organism’s genetic material for human needs.”   Report of the Task Force for Safety of Novel Foods and Feeds. Organisation for Economic Co-operation and Development, 17th May 2000, C(2000)86/ADD1.    http://www.icsu.org/1_icsuinscience/GMO/PDF/oecd2000b.pdf</a:t>
            </a:r>
            <a:endParaRPr lang="fi-FI" smtClean="0"/>
          </a:p>
          <a:p>
            <a:endParaRPr lang="fi-FI" smtClean="0"/>
          </a:p>
        </p:txBody>
      </p:sp>
      <p:sp>
        <p:nvSpPr>
          <p:cNvPr id="215044" name="Dian numeron paikkamerkki 3"/>
          <p:cNvSpPr>
            <a:spLocks noGrp="1"/>
          </p:cNvSpPr>
          <p:nvPr>
            <p:ph type="sldNum" sz="quarter" idx="5"/>
          </p:nvPr>
        </p:nvSpPr>
        <p:spPr>
          <a:noFill/>
        </p:spPr>
        <p:txBody>
          <a:bodyPr/>
          <a:lstStyle/>
          <a:p>
            <a:fld id="{81D9200F-3500-4E35-9A24-F657BADA5580}" type="slidenum">
              <a:rPr lang="en-US" smtClean="0">
                <a:solidFill>
                  <a:srgbClr val="000000"/>
                </a:solidFill>
              </a:rPr>
              <a:pPr/>
              <a:t>4</a:t>
            </a:fld>
            <a:endParaRPr 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Dian kuvan paikkamerkki 1"/>
          <p:cNvSpPr>
            <a:spLocks noGrp="1" noRot="1" noChangeAspect="1" noTextEdit="1"/>
          </p:cNvSpPr>
          <p:nvPr>
            <p:ph type="sldImg"/>
          </p:nvPr>
        </p:nvSpPr>
        <p:spPr>
          <a:ln/>
        </p:spPr>
      </p:sp>
      <p:sp>
        <p:nvSpPr>
          <p:cNvPr id="216067" name="Huomautusten paikkamerkki 2"/>
          <p:cNvSpPr>
            <a:spLocks noGrp="1"/>
          </p:cNvSpPr>
          <p:nvPr>
            <p:ph type="body" idx="1"/>
          </p:nvPr>
        </p:nvSpPr>
        <p:spPr>
          <a:noFill/>
          <a:ln/>
        </p:spPr>
        <p:txBody>
          <a:bodyPr/>
          <a:lstStyle/>
          <a:p>
            <a:r>
              <a:rPr lang="fi-FI" smtClean="0"/>
              <a:t>Riepponen L (2003). Maidon ja viljan tuotantokustannukset Suomen kirjanpitotiloilla vuosina 1998-2000. Maa- ja elintarviketalous 19, MTT, 32 s.</a:t>
            </a:r>
          </a:p>
          <a:p>
            <a:r>
              <a:rPr lang="fi-FI" smtClean="0"/>
              <a:t>http://www.mtt.fi/met/pdf/met19.pdf</a:t>
            </a:r>
          </a:p>
        </p:txBody>
      </p:sp>
      <p:sp>
        <p:nvSpPr>
          <p:cNvPr id="216068" name="Dian numeron paikkamerkki 3"/>
          <p:cNvSpPr>
            <a:spLocks noGrp="1"/>
          </p:cNvSpPr>
          <p:nvPr>
            <p:ph type="sldNum" sz="quarter" idx="5"/>
          </p:nvPr>
        </p:nvSpPr>
        <p:spPr>
          <a:noFill/>
        </p:spPr>
        <p:txBody>
          <a:bodyPr/>
          <a:lstStyle/>
          <a:p>
            <a:fld id="{32E0F2AC-3E25-4C01-AA0E-E5664B3E452D}" type="slidenum">
              <a:rPr lang="en-US" smtClean="0">
                <a:solidFill>
                  <a:srgbClr val="000000"/>
                </a:solidFill>
              </a:rPr>
              <a:pPr/>
              <a:t>5</a:t>
            </a:fld>
            <a:endParaRPr lang="en-US"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Dian kuvan paikkamerkki 1"/>
          <p:cNvSpPr>
            <a:spLocks noGrp="1" noRot="1" noChangeAspect="1" noTextEdit="1"/>
          </p:cNvSpPr>
          <p:nvPr>
            <p:ph type="sldImg"/>
          </p:nvPr>
        </p:nvSpPr>
        <p:spPr bwMode="auto">
          <a:noFill/>
          <a:ln>
            <a:solidFill>
              <a:srgbClr val="000000"/>
            </a:solidFill>
            <a:miter lim="800000"/>
            <a:headEnd/>
            <a:tailEnd/>
          </a:ln>
        </p:spPr>
      </p:sp>
      <p:sp>
        <p:nvSpPr>
          <p:cNvPr id="194563" name="Huomautusten paikkamerkki 2"/>
          <p:cNvSpPr>
            <a:spLocks noGrp="1"/>
          </p:cNvSpPr>
          <p:nvPr>
            <p:ph type="body" idx="1"/>
          </p:nvPr>
        </p:nvSpPr>
        <p:spPr bwMode="auto">
          <a:noFill/>
        </p:spPr>
        <p:txBody>
          <a:bodyPr wrap="square" numCol="1" anchor="t" anchorCtr="0" compatLnSpc="1">
            <a:prstTxWarp prst="textNoShape">
              <a:avLst/>
            </a:prstTxWarp>
          </a:bodyPr>
          <a:lstStyle/>
          <a:p>
            <a:endParaRPr lang="fi-FI" smtClean="0"/>
          </a:p>
        </p:txBody>
      </p:sp>
      <p:sp>
        <p:nvSpPr>
          <p:cNvPr id="4" name="Dian numeron paikkamerkki 3"/>
          <p:cNvSpPr>
            <a:spLocks noGrp="1"/>
          </p:cNvSpPr>
          <p:nvPr>
            <p:ph type="sldNum" sz="quarter" idx="5"/>
          </p:nvPr>
        </p:nvSpPr>
        <p:spPr/>
        <p:txBody>
          <a:bodyPr/>
          <a:lstStyle/>
          <a:p>
            <a:pPr>
              <a:defRPr/>
            </a:pPr>
            <a:fld id="{71FB8730-8452-4DCF-9EF7-12F8ADDF0E0C}" type="slidenum">
              <a:rPr lang="fi-FI">
                <a:solidFill>
                  <a:prstClr val="black"/>
                </a:solidFill>
              </a:rPr>
              <a:pPr>
                <a:defRPr/>
              </a:pPr>
              <a:t>7</a:t>
            </a:fld>
            <a:endParaRPr lang="fi-FI">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Dian kuvan paikkamerkki 1"/>
          <p:cNvSpPr>
            <a:spLocks noGrp="1" noRot="1" noChangeAspect="1" noTextEdit="1"/>
          </p:cNvSpPr>
          <p:nvPr>
            <p:ph type="sldImg"/>
          </p:nvPr>
        </p:nvSpPr>
        <p:spPr>
          <a:ln/>
        </p:spPr>
      </p:sp>
      <p:sp>
        <p:nvSpPr>
          <p:cNvPr id="218115" name="Huomautusten paikkamerkki 2"/>
          <p:cNvSpPr>
            <a:spLocks noGrp="1"/>
          </p:cNvSpPr>
          <p:nvPr>
            <p:ph type="body" idx="1"/>
          </p:nvPr>
        </p:nvSpPr>
        <p:spPr>
          <a:noFill/>
          <a:ln/>
        </p:spPr>
        <p:txBody>
          <a:bodyPr/>
          <a:lstStyle/>
          <a:p>
            <a:endParaRPr lang="fi-FI" smtClean="0"/>
          </a:p>
        </p:txBody>
      </p:sp>
      <p:sp>
        <p:nvSpPr>
          <p:cNvPr id="218116" name="Dian numeron paikkamerkki 3"/>
          <p:cNvSpPr>
            <a:spLocks noGrp="1"/>
          </p:cNvSpPr>
          <p:nvPr>
            <p:ph type="sldNum" sz="quarter" idx="5"/>
          </p:nvPr>
        </p:nvSpPr>
        <p:spPr>
          <a:noFill/>
        </p:spPr>
        <p:txBody>
          <a:bodyPr/>
          <a:lstStyle/>
          <a:p>
            <a:fld id="{891E3FA7-1DE4-4EDE-856E-E98F85EE25DA}" type="slidenum">
              <a:rPr lang="en-US" smtClean="0">
                <a:solidFill>
                  <a:srgbClr val="000000"/>
                </a:solidFill>
              </a:rPr>
              <a:pPr/>
              <a:t>8</a:t>
            </a:fld>
            <a:endParaRPr lang="en-US"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Dian kuvan paikkamerkki 1"/>
          <p:cNvSpPr>
            <a:spLocks noGrp="1" noRot="1" noChangeAspect="1" noTextEdit="1"/>
          </p:cNvSpPr>
          <p:nvPr>
            <p:ph type="sldImg"/>
          </p:nvPr>
        </p:nvSpPr>
        <p:spPr>
          <a:ln/>
        </p:spPr>
      </p:sp>
      <p:sp>
        <p:nvSpPr>
          <p:cNvPr id="219139" name="Huomautusten paikkamerkki 2"/>
          <p:cNvSpPr>
            <a:spLocks noGrp="1"/>
          </p:cNvSpPr>
          <p:nvPr>
            <p:ph type="body" idx="1"/>
          </p:nvPr>
        </p:nvSpPr>
        <p:spPr>
          <a:noFill/>
          <a:ln/>
        </p:spPr>
        <p:txBody>
          <a:bodyPr/>
          <a:lstStyle/>
          <a:p>
            <a:r>
              <a:rPr lang="fi-FI" smtClean="0"/>
              <a:t>”Luonto antaa meille kaiken mitä tarvitsemme” (rohdosmiljardööri A. Vogel)</a:t>
            </a:r>
          </a:p>
          <a:p>
            <a:endParaRPr lang="fi-FI" smtClean="0"/>
          </a:p>
          <a:p>
            <a:endParaRPr lang="fi-FI" smtClean="0"/>
          </a:p>
          <a:p>
            <a:r>
              <a:rPr lang="fi-FI" smtClean="0"/>
              <a:t>Maissin </a:t>
            </a:r>
            <a:r>
              <a:rPr lang="fi-FI" u="sng" smtClean="0"/>
              <a:t>villillä kantamuodolla</a:t>
            </a:r>
            <a:r>
              <a:rPr lang="fi-FI" smtClean="0"/>
              <a:t>, teosintillä, oli neljän sentin mittaiset, laihat (yksiriviset) tähkät, joissa muutama kova siemen.</a:t>
            </a:r>
          </a:p>
          <a:p>
            <a:endParaRPr lang="fi-FI" smtClean="0"/>
          </a:p>
          <a:p>
            <a:r>
              <a:rPr lang="fi-FI" smtClean="0"/>
              <a:t>(</a:t>
            </a:r>
            <a:r>
              <a:rPr lang="fi-FI" u="sng" smtClean="0"/>
              <a:t>Menneiden aikakausien) huipputeknologiaa</a:t>
            </a:r>
            <a:r>
              <a:rPr lang="fi-FI" smtClean="0"/>
              <a:t> puolestaan</a:t>
            </a:r>
            <a:r>
              <a:rPr lang="fi-FI" u="sng" smtClean="0"/>
              <a:t> </a:t>
            </a:r>
            <a:r>
              <a:rPr lang="fi-FI" smtClean="0"/>
              <a:t>edustaa Hopi-intiaanien sininen maissi:</a:t>
            </a:r>
          </a:p>
          <a:p>
            <a:pPr>
              <a:buFontTx/>
              <a:buChar char="-"/>
            </a:pPr>
            <a:r>
              <a:rPr lang="fi-FI" smtClean="0"/>
              <a:t> tähkät ovat kovin pieniä</a:t>
            </a:r>
          </a:p>
          <a:p>
            <a:pPr>
              <a:buFontTx/>
              <a:buChar char="-"/>
            </a:pPr>
            <a:r>
              <a:rPr lang="fi-FI" smtClean="0"/>
              <a:t> viljely on vaikeaa ja epävarmaa, </a:t>
            </a:r>
          </a:p>
          <a:p>
            <a:pPr>
              <a:buFontTx/>
              <a:buChar char="-"/>
            </a:pPr>
            <a:r>
              <a:rPr lang="fi-FI" smtClean="0"/>
              <a:t> satotaso on heikko, ja</a:t>
            </a:r>
          </a:p>
          <a:p>
            <a:pPr>
              <a:buFontTx/>
              <a:buChar char="-"/>
            </a:pPr>
            <a:r>
              <a:rPr lang="fi-FI" smtClean="0"/>
              <a:t> kasvi on kovin altis Fusarium-homeen saastunnalle (sato myrkyttyy)</a:t>
            </a:r>
          </a:p>
          <a:p>
            <a:pPr>
              <a:buFontTx/>
              <a:buChar char="-"/>
            </a:pPr>
            <a:endParaRPr lang="fi-FI" smtClean="0"/>
          </a:p>
          <a:p>
            <a:r>
              <a:rPr lang="fi-FI" smtClean="0"/>
              <a:t>Osaavalla nykyjalostuksella muodikkeesta saattaisi saada terveellisen (?) uuselintarvikkeen – tai ainakin esteettistä vaihtelua maissia suosivien maiden ruokapöytiin? </a:t>
            </a:r>
          </a:p>
          <a:p>
            <a:r>
              <a:rPr lang="fi-FI" smtClean="0"/>
              <a:t>  </a:t>
            </a:r>
          </a:p>
        </p:txBody>
      </p:sp>
      <p:sp>
        <p:nvSpPr>
          <p:cNvPr id="219140" name="Dian numeron paikkamerkki 3"/>
          <p:cNvSpPr>
            <a:spLocks noGrp="1"/>
          </p:cNvSpPr>
          <p:nvPr>
            <p:ph type="sldNum" sz="quarter" idx="5"/>
          </p:nvPr>
        </p:nvSpPr>
        <p:spPr>
          <a:noFill/>
        </p:spPr>
        <p:txBody>
          <a:bodyPr/>
          <a:lstStyle/>
          <a:p>
            <a:fld id="{62723F09-97AD-44C5-BA06-F29DC9B0CD5A}" type="slidenum">
              <a:rPr lang="en-US" smtClean="0">
                <a:solidFill>
                  <a:srgbClr val="000000"/>
                </a:solidFill>
              </a:rPr>
              <a:pPr/>
              <a:t>9</a:t>
            </a:fld>
            <a:endParaRPr lang="en-US"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Dian kuvan paikkamerkki 1"/>
          <p:cNvSpPr>
            <a:spLocks noGrp="1" noRot="1" noChangeAspect="1" noTextEdit="1"/>
          </p:cNvSpPr>
          <p:nvPr>
            <p:ph type="sldImg"/>
          </p:nvPr>
        </p:nvSpPr>
        <p:spPr>
          <a:ln/>
        </p:spPr>
      </p:sp>
      <p:sp>
        <p:nvSpPr>
          <p:cNvPr id="220163" name="Huomautusten paikkamerkki 2"/>
          <p:cNvSpPr>
            <a:spLocks noGrp="1"/>
          </p:cNvSpPr>
          <p:nvPr>
            <p:ph type="body" idx="1"/>
          </p:nvPr>
        </p:nvSpPr>
        <p:spPr>
          <a:noFill/>
          <a:ln/>
        </p:spPr>
        <p:txBody>
          <a:bodyPr/>
          <a:lstStyle/>
          <a:p>
            <a:r>
              <a:rPr lang="fi-FI" smtClean="0"/>
              <a:t>Tuhat vuotta sitten maissin tähkät olivat vielä varsin pieniä (kuvassa on mittakaavana petrimalja, halkaisijaltaan 10-12 cm).</a:t>
            </a:r>
          </a:p>
          <a:p>
            <a:endParaRPr lang="fi-FI" smtClean="0"/>
          </a:p>
          <a:p>
            <a:r>
              <a:rPr lang="fi-FI" smtClean="0"/>
              <a:t>Garcia A, Lindner R (1998): </a:t>
            </a:r>
            <a:r>
              <a:rPr lang="en-US" smtClean="0"/>
              <a:t>A Peruvian maize (Zea mays L.) ear 1000 years old. Plant Genetic Resources Newsletter (IPGRI/FAO) 1020-3362 , (no.113) p. 38. </a:t>
            </a:r>
            <a:endParaRPr lang="fi-FI" smtClean="0"/>
          </a:p>
          <a:p>
            <a:endParaRPr lang="fi-FI" smtClean="0"/>
          </a:p>
        </p:txBody>
      </p:sp>
      <p:sp>
        <p:nvSpPr>
          <p:cNvPr id="220164" name="Dian numeron paikkamerkki 3"/>
          <p:cNvSpPr>
            <a:spLocks noGrp="1"/>
          </p:cNvSpPr>
          <p:nvPr>
            <p:ph type="sldNum" sz="quarter" idx="5"/>
          </p:nvPr>
        </p:nvSpPr>
        <p:spPr>
          <a:noFill/>
        </p:spPr>
        <p:txBody>
          <a:bodyPr/>
          <a:lstStyle/>
          <a:p>
            <a:fld id="{76151ABF-ABF8-4149-8DC5-B67433F824FB}" type="slidenum">
              <a:rPr lang="en-US" smtClean="0">
                <a:solidFill>
                  <a:srgbClr val="000000"/>
                </a:solidFill>
              </a:rPr>
              <a:pPr/>
              <a:t>12</a:t>
            </a:fld>
            <a:endParaRPr lang="en-US"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Dian kuvan paikkamerkki 1"/>
          <p:cNvSpPr>
            <a:spLocks noGrp="1" noRot="1" noChangeAspect="1" noTextEdit="1"/>
          </p:cNvSpPr>
          <p:nvPr>
            <p:ph type="sldImg"/>
          </p:nvPr>
        </p:nvSpPr>
        <p:spPr>
          <a:ln/>
        </p:spPr>
      </p:sp>
      <p:sp>
        <p:nvSpPr>
          <p:cNvPr id="221187" name="Huomautusten paikkamerkki 2"/>
          <p:cNvSpPr>
            <a:spLocks noGrp="1"/>
          </p:cNvSpPr>
          <p:nvPr>
            <p:ph type="body" idx="1"/>
          </p:nvPr>
        </p:nvSpPr>
        <p:spPr>
          <a:noFill/>
          <a:ln/>
        </p:spPr>
        <p:txBody>
          <a:bodyPr/>
          <a:lstStyle/>
          <a:p>
            <a:endParaRPr lang="fi-FI" smtClean="0"/>
          </a:p>
        </p:txBody>
      </p:sp>
      <p:sp>
        <p:nvSpPr>
          <p:cNvPr id="221188" name="Dian numeron paikkamerkki 3"/>
          <p:cNvSpPr>
            <a:spLocks noGrp="1"/>
          </p:cNvSpPr>
          <p:nvPr>
            <p:ph type="sldNum" sz="quarter" idx="5"/>
          </p:nvPr>
        </p:nvSpPr>
        <p:spPr>
          <a:noFill/>
        </p:spPr>
        <p:txBody>
          <a:bodyPr/>
          <a:lstStyle/>
          <a:p>
            <a:fld id="{C1A3C8A7-A8D5-4A52-B1AB-C095F8CEA228}" type="slidenum">
              <a:rPr lang="en-US" smtClean="0">
                <a:solidFill>
                  <a:srgbClr val="000000"/>
                </a:solidFill>
              </a:rPr>
              <a:pPr/>
              <a:t>14</a:t>
            </a:fld>
            <a:endParaRPr 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8.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0.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4" name="Picture 1059" descr="kansi_tkunta-palmenia"/>
          <p:cNvPicPr>
            <a:picLocks noChangeAspect="1" noChangeArrowheads="1"/>
          </p:cNvPicPr>
          <p:nvPr/>
        </p:nvPicPr>
        <p:blipFill>
          <a:blip r:embed="rId2" cstate="print"/>
          <a:srcRect/>
          <a:stretch>
            <a:fillRect/>
          </a:stretch>
        </p:blipFill>
        <p:spPr bwMode="auto">
          <a:xfrm>
            <a:off x="0" y="0"/>
            <a:ext cx="6859588" cy="9145588"/>
          </a:xfrm>
          <a:prstGeom prst="rect">
            <a:avLst/>
          </a:prstGeom>
          <a:noFill/>
          <a:ln w="9525">
            <a:noFill/>
            <a:miter lim="800000"/>
            <a:headEnd/>
            <a:tailEnd/>
          </a:ln>
        </p:spPr>
      </p:pic>
      <p:sp>
        <p:nvSpPr>
          <p:cNvPr id="3074" name="Rectangle 2"/>
          <p:cNvSpPr>
            <a:spLocks noGrp="1" noChangeArrowheads="1"/>
          </p:cNvSpPr>
          <p:nvPr>
            <p:ph type="ctrTitle"/>
          </p:nvPr>
        </p:nvSpPr>
        <p:spPr>
          <a:xfrm>
            <a:off x="800100" y="2798233"/>
            <a:ext cx="4057650" cy="1524000"/>
          </a:xfrm>
        </p:spPr>
        <p:txBody>
          <a:bodyPr/>
          <a:lstStyle>
            <a:lvl1pPr>
              <a:defRPr>
                <a:solidFill>
                  <a:srgbClr val="1E1C77"/>
                </a:solidFill>
              </a:defRPr>
            </a:lvl1pPr>
          </a:lstStyle>
          <a:p>
            <a:r>
              <a:rPr lang="en-US" dirty="0" err="1"/>
              <a:t>Muokkaa</a:t>
            </a:r>
            <a:r>
              <a:rPr lang="en-US" dirty="0"/>
              <a:t> </a:t>
            </a:r>
            <a:r>
              <a:rPr lang="en-US" dirty="0" err="1"/>
              <a:t>otsikon</a:t>
            </a:r>
            <a:r>
              <a:rPr lang="en-US" dirty="0"/>
              <a:t> </a:t>
            </a:r>
            <a:r>
              <a:rPr lang="en-US" dirty="0" err="1"/>
              <a:t>perustyyliä</a:t>
            </a:r>
            <a:r>
              <a:rPr lang="en-US" dirty="0"/>
              <a:t> </a:t>
            </a:r>
            <a:r>
              <a:rPr lang="en-US" dirty="0" err="1"/>
              <a:t>napsauttamalla</a:t>
            </a:r>
            <a:endParaRPr lang="en-US" dirty="0"/>
          </a:p>
        </p:txBody>
      </p:sp>
      <p:sp>
        <p:nvSpPr>
          <p:cNvPr id="3075" name="Rectangle 3"/>
          <p:cNvSpPr>
            <a:spLocks noGrp="1" noChangeArrowheads="1"/>
          </p:cNvSpPr>
          <p:nvPr>
            <p:ph type="subTitle" idx="1"/>
          </p:nvPr>
        </p:nvSpPr>
        <p:spPr>
          <a:xfrm>
            <a:off x="800100" y="4758268"/>
            <a:ext cx="4057650" cy="1845733"/>
          </a:xfrm>
        </p:spPr>
        <p:txBody>
          <a:bodyPr/>
          <a:lstStyle>
            <a:lvl1pPr marL="0" indent="0">
              <a:buFont typeface="Wingdings" pitchFamily="2" charset="2"/>
              <a:buNone/>
              <a:defRPr/>
            </a:lvl1pPr>
          </a:lstStyle>
          <a:p>
            <a:r>
              <a:rPr lang="en-US"/>
              <a:t>Muokkaa alaotsikon perustyyliä napsauttamalla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AA572F62-23DE-4990-B964-B108E950FE9B}"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a:ln/>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r>
              <a:rPr lang="en-US"/>
              <a:t>Jussi Tammisola, Perinteinen kasvinjalostus</a:t>
            </a:r>
          </a:p>
        </p:txBody>
      </p:sp>
      <p:sp>
        <p:nvSpPr>
          <p:cNvPr id="6" name="Rectangle 1039"/>
          <p:cNvSpPr>
            <a:spLocks noGrp="1" noChangeArrowheads="1"/>
          </p:cNvSpPr>
          <p:nvPr>
            <p:ph type="sldNum" sz="quarter" idx="12"/>
          </p:nvPr>
        </p:nvSpPr>
        <p:spPr>
          <a:ln/>
        </p:spPr>
        <p:txBody>
          <a:bodyPr/>
          <a:lstStyle>
            <a:lvl1pPr>
              <a:defRPr/>
            </a:lvl1pPr>
          </a:lstStyle>
          <a:p>
            <a:pPr>
              <a:defRPr/>
            </a:pPr>
            <a:fld id="{C33FFABA-EB73-49E7-8D45-7354DB5567FE}"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735" y="5875867"/>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735" y="3875620"/>
            <a:ext cx="5829300" cy="200024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F82D5B0F-BCEE-4FC9-8A42-955CC90217D8}" type="slidenum">
              <a:rPr lang="en-US"/>
              <a:pPr>
                <a:defRPr/>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1371600" y="2133600"/>
            <a:ext cx="2571750" cy="660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057650" y="2133600"/>
            <a:ext cx="2571750" cy="660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7FF96C8C-BE45-4811-8EF1-C7A2CA7D0C83}" type="slidenum">
              <a:rPr lang="en-US"/>
              <a:pPr>
                <a:defRPr/>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184"/>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9" name="Rectangle 1039"/>
          <p:cNvSpPr>
            <a:spLocks noGrp="1" noChangeArrowheads="1"/>
          </p:cNvSpPr>
          <p:nvPr>
            <p:ph type="sldNum" sz="quarter" idx="12"/>
          </p:nvPr>
        </p:nvSpPr>
        <p:spPr/>
        <p:txBody>
          <a:bodyPr/>
          <a:lstStyle>
            <a:lvl1pPr>
              <a:defRPr/>
            </a:lvl1pPr>
          </a:lstStyle>
          <a:p>
            <a:pPr>
              <a:defRPr/>
            </a:pPr>
            <a:fld id="{08D5A3B5-9A0D-4AB9-8EF1-EB6F1D0ADF68}" type="slidenum">
              <a:rPr lang="en-US"/>
              <a:pPr>
                <a:defRPr/>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4"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5" name="Rectangle 1039"/>
          <p:cNvSpPr>
            <a:spLocks noGrp="1" noChangeArrowheads="1"/>
          </p:cNvSpPr>
          <p:nvPr>
            <p:ph type="sldNum" sz="quarter" idx="12"/>
          </p:nvPr>
        </p:nvSpPr>
        <p:spPr/>
        <p:txBody>
          <a:bodyPr/>
          <a:lstStyle>
            <a:lvl1pPr>
              <a:defRPr/>
            </a:lvl1pPr>
          </a:lstStyle>
          <a:p>
            <a:pPr>
              <a:defRPr/>
            </a:pPr>
            <a:fld id="{A354B67D-8FA2-4B8A-883F-75B8EB40775A}" type="slidenum">
              <a:rPr lang="en-US"/>
              <a:pPr>
                <a:defRPr/>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3"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4" name="Rectangle 1039"/>
          <p:cNvSpPr>
            <a:spLocks noGrp="1" noChangeArrowheads="1"/>
          </p:cNvSpPr>
          <p:nvPr>
            <p:ph type="sldNum" sz="quarter" idx="12"/>
          </p:nvPr>
        </p:nvSpPr>
        <p:spPr/>
        <p:txBody>
          <a:bodyPr/>
          <a:lstStyle>
            <a:lvl1pPr>
              <a:defRPr/>
            </a:lvl1pPr>
          </a:lstStyle>
          <a:p>
            <a:pPr>
              <a:defRPr/>
            </a:pPr>
            <a:fld id="{1F83B14B-0ED7-49D2-BC9C-1F3CECAC32B1}" type="slidenum">
              <a:rPr lang="en-US"/>
              <a:pPr>
                <a:defRPr/>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1" y="364067"/>
            <a:ext cx="2256235"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BD8D9F49-F75B-4E90-A567-CB87F6794630}" type="slidenum">
              <a:rPr lang="en-US"/>
              <a:pPr>
                <a:defRPr/>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928670" y="30135"/>
            <a:ext cx="5643602" cy="755651"/>
          </a:xfrm>
        </p:spPr>
        <p:txBody>
          <a:bodyPr/>
          <a:lstStyle>
            <a:lvl1pPr algn="l">
              <a:defRPr sz="2000" b="1"/>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Kuvan paikkamerkki 2"/>
          <p:cNvSpPr>
            <a:spLocks noGrp="1"/>
          </p:cNvSpPr>
          <p:nvPr>
            <p:ph type="pic" idx="1"/>
          </p:nvPr>
        </p:nvSpPr>
        <p:spPr>
          <a:xfrm>
            <a:off x="928670" y="959909"/>
            <a:ext cx="5643602" cy="65410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500042" y="7572396"/>
            <a:ext cx="607223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smtClean="0"/>
              <a:t>Muokkaa tekstin perustyylejä napsauttamalla</a:t>
            </a:r>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89CD1220-8EC5-48B7-845B-F4C43E69E9BB}" type="slidenum">
              <a:rPr lang="en-US"/>
              <a:pPr>
                <a:defRPr/>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3978095E-6E45-46F7-9784-0307C13E5FA7}" type="slidenum">
              <a:rPr lang="en-US"/>
              <a:pPr>
                <a:defRPr/>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314950" y="203200"/>
            <a:ext cx="1314450" cy="85344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1371600" y="203200"/>
            <a:ext cx="3829050" cy="85344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58577356-3C90-4E4A-BBA7-281E4126275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314950" y="203200"/>
            <a:ext cx="1314450" cy="85344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1371600" y="203200"/>
            <a:ext cx="3829050" cy="85344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18066D0F-02C7-4651-837E-C2E903FECA62}"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dirty="0"/>
          </a:p>
        </p:txBody>
      </p:sp>
      <p:sp>
        <p:nvSpPr>
          <p:cNvPr id="7" name="Sisällön paikkamerkki 6"/>
          <p:cNvSpPr>
            <a:spLocks noGrp="1"/>
          </p:cNvSpPr>
          <p:nvPr>
            <p:ph sz="quarter" idx="13"/>
          </p:nvPr>
        </p:nvSpPr>
        <p:spPr>
          <a:xfrm>
            <a:off x="357166" y="6858016"/>
            <a:ext cx="6286543" cy="1785949"/>
          </a:xfrm>
        </p:spPr>
        <p:txBody>
          <a:bodyPr/>
          <a:lstStyle>
            <a:lvl1pPr>
              <a:defRPr/>
            </a:lvl1pPr>
            <a:lvl5pPr>
              <a:buNone/>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8" name="Sisällön paikkamerkki 6"/>
          <p:cNvSpPr>
            <a:spLocks noGrp="1"/>
          </p:cNvSpPr>
          <p:nvPr>
            <p:ph sz="quarter" idx="14"/>
          </p:nvPr>
        </p:nvSpPr>
        <p:spPr>
          <a:xfrm>
            <a:off x="357166" y="1285853"/>
            <a:ext cx="6286543" cy="5429287"/>
          </a:xfrm>
        </p:spPr>
        <p:txBody>
          <a:bodyPr/>
          <a:lstStyle>
            <a:lvl1pPr>
              <a:buNone/>
              <a:defRPr/>
            </a:lvl1pPr>
          </a:lstStyle>
          <a:p>
            <a:pPr lvl="0"/>
            <a:r>
              <a:rPr lang="fi-FI" smtClean="0"/>
              <a:t>Muokkaa tekstin perustyylejä napsauttamalla</a:t>
            </a:r>
          </a:p>
        </p:txBody>
      </p:sp>
      <p:sp>
        <p:nvSpPr>
          <p:cNvPr id="5" name="Rectangle 1037"/>
          <p:cNvSpPr>
            <a:spLocks noGrp="1" noChangeArrowheads="1"/>
          </p:cNvSpPr>
          <p:nvPr>
            <p:ph type="dt" sz="half" idx="15"/>
          </p:nvPr>
        </p:nvSpPr>
        <p:spPr>
          <a:ln/>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a:ln/>
        </p:spPr>
        <p:txBody>
          <a:bodyPr/>
          <a:lstStyle>
            <a:lvl1pPr>
              <a:defRPr/>
            </a:lvl1pPr>
          </a:lstStyle>
          <a:p>
            <a:pPr>
              <a:defRPr/>
            </a:pPr>
            <a:r>
              <a:rPr lang="en-US"/>
              <a:t>Jussi Tammisola, Perinteinen kasvinjalostus</a:t>
            </a:r>
          </a:p>
        </p:txBody>
      </p:sp>
      <p:sp>
        <p:nvSpPr>
          <p:cNvPr id="9" name="Rectangle 1039"/>
          <p:cNvSpPr>
            <a:spLocks noGrp="1" noChangeArrowheads="1"/>
          </p:cNvSpPr>
          <p:nvPr>
            <p:ph type="sldNum" sz="quarter" idx="17"/>
          </p:nvPr>
        </p:nvSpPr>
        <p:spPr>
          <a:ln/>
        </p:spPr>
        <p:txBody>
          <a:bodyPr/>
          <a:lstStyle>
            <a:lvl1pPr>
              <a:defRPr/>
            </a:lvl1pPr>
          </a:lstStyle>
          <a:p>
            <a:pPr>
              <a:defRPr/>
            </a:pPr>
            <a:fld id="{4D2142F2-D9CA-4780-B10E-F92A7E40E40C}" type="slidenum">
              <a:rPr lang="en-US"/>
              <a:pPr>
                <a:defRPr/>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Sisällön paikkamerkki 6"/>
          <p:cNvSpPr>
            <a:spLocks noGrp="1"/>
          </p:cNvSpPr>
          <p:nvPr>
            <p:ph sz="quarter" idx="13"/>
          </p:nvPr>
        </p:nvSpPr>
        <p:spPr>
          <a:xfrm>
            <a:off x="0" y="1428750"/>
            <a:ext cx="1714500" cy="3214688"/>
          </a:xfrm>
        </p:spPr>
        <p:txBody>
          <a:bodyPr/>
          <a:lstStyle>
            <a:lvl1pPr>
              <a:buNone/>
              <a:defRPr/>
            </a:lvl1pPr>
            <a:lvl2pPr>
              <a:buNone/>
              <a:defRPr/>
            </a:lvl2pPr>
            <a:lvl3pPr>
              <a:buNone/>
              <a:defRPr/>
            </a:lvl3pPr>
          </a:lstStyle>
          <a:p>
            <a:pPr lvl="1"/>
            <a:endParaRPr lang="fi-FI" dirty="0" smtClean="0"/>
          </a:p>
        </p:txBody>
      </p:sp>
      <p:sp>
        <p:nvSpPr>
          <p:cNvPr id="9" name="Sisällön paikkamerkki 8"/>
          <p:cNvSpPr>
            <a:spLocks noGrp="1"/>
          </p:cNvSpPr>
          <p:nvPr>
            <p:ph sz="quarter" idx="14"/>
          </p:nvPr>
        </p:nvSpPr>
        <p:spPr>
          <a:xfrm>
            <a:off x="2000250" y="1500188"/>
            <a:ext cx="4572022" cy="314325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13" name="Tekstin paikkamerkki 12"/>
          <p:cNvSpPr>
            <a:spLocks noGrp="1"/>
          </p:cNvSpPr>
          <p:nvPr>
            <p:ph type="body" sz="quarter" idx="15"/>
          </p:nvPr>
        </p:nvSpPr>
        <p:spPr>
          <a:xfrm>
            <a:off x="357166" y="4929188"/>
            <a:ext cx="6215105" cy="364334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Rectangle 1037"/>
          <p:cNvSpPr>
            <a:spLocks noGrp="1" noChangeArrowheads="1"/>
          </p:cNvSpPr>
          <p:nvPr>
            <p:ph type="dt" sz="half" idx="16"/>
          </p:nvPr>
        </p:nvSpPr>
        <p:spPr>
          <a:ln/>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7"/>
          </p:nvPr>
        </p:nvSpPr>
        <p:spPr>
          <a:ln/>
        </p:spPr>
        <p:txBody>
          <a:bodyPr/>
          <a:lstStyle>
            <a:lvl1pPr>
              <a:defRPr/>
            </a:lvl1pPr>
          </a:lstStyle>
          <a:p>
            <a:pPr>
              <a:defRPr/>
            </a:pPr>
            <a:r>
              <a:rPr lang="en-US"/>
              <a:t>Jussi Tammisola, Perinteinen kasvinjalostus</a:t>
            </a:r>
          </a:p>
        </p:txBody>
      </p:sp>
      <p:sp>
        <p:nvSpPr>
          <p:cNvPr id="10" name="Rectangle 1039"/>
          <p:cNvSpPr>
            <a:spLocks noGrp="1" noChangeArrowheads="1"/>
          </p:cNvSpPr>
          <p:nvPr>
            <p:ph type="sldNum" sz="quarter" idx="18"/>
          </p:nvPr>
        </p:nvSpPr>
        <p:spPr>
          <a:ln/>
        </p:spPr>
        <p:txBody>
          <a:bodyPr/>
          <a:lstStyle>
            <a:lvl1pPr>
              <a:defRPr/>
            </a:lvl1pPr>
          </a:lstStyle>
          <a:p>
            <a:pPr>
              <a:defRPr/>
            </a:pPr>
            <a:fld id="{E01C42D2-0764-4CA3-BA49-6A8F8A22D1EE}" type="slidenum">
              <a:rPr lang="en-US"/>
              <a:pPr>
                <a:defRPr/>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Sisällön paikkamerkki 6"/>
          <p:cNvSpPr>
            <a:spLocks noGrp="1"/>
          </p:cNvSpPr>
          <p:nvPr>
            <p:ph sz="quarter" idx="13"/>
          </p:nvPr>
        </p:nvSpPr>
        <p:spPr>
          <a:xfrm>
            <a:off x="357188" y="1214414"/>
            <a:ext cx="6286522" cy="7500989"/>
          </a:xfrm>
        </p:spPr>
        <p:txBody>
          <a:bodyPr/>
          <a:lstStyle>
            <a:lvl1pPr>
              <a:buNone/>
              <a:defRPr/>
            </a:lvl1pPr>
          </a:lstStyle>
          <a:p>
            <a:pPr lvl="0"/>
            <a:endParaRPr lang="fi-FI" dirty="0" smtClean="0"/>
          </a:p>
        </p:txBody>
      </p:sp>
      <p:sp>
        <p:nvSpPr>
          <p:cNvPr id="4" name="Rectangle 1037"/>
          <p:cNvSpPr>
            <a:spLocks noGrp="1" noChangeArrowheads="1"/>
          </p:cNvSpPr>
          <p:nvPr>
            <p:ph type="dt" sz="half" idx="14"/>
          </p:nvPr>
        </p:nvSpPr>
        <p:spPr>
          <a:ln/>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5"/>
          </p:nvPr>
        </p:nvSpPr>
        <p:spPr>
          <a:ln/>
        </p:spPr>
        <p:txBody>
          <a:bodyPr/>
          <a:lstStyle>
            <a:lvl1pPr>
              <a:defRPr/>
            </a:lvl1pPr>
          </a:lstStyle>
          <a:p>
            <a:pPr>
              <a:defRPr/>
            </a:pPr>
            <a:r>
              <a:rPr lang="en-US"/>
              <a:t>Jussi Tammisola, Perinteinen kasvinjalostus</a:t>
            </a:r>
          </a:p>
        </p:txBody>
      </p:sp>
      <p:sp>
        <p:nvSpPr>
          <p:cNvPr id="6" name="Rectangle 1039"/>
          <p:cNvSpPr>
            <a:spLocks noGrp="1" noChangeArrowheads="1"/>
          </p:cNvSpPr>
          <p:nvPr>
            <p:ph type="sldNum" sz="quarter" idx="16"/>
          </p:nvPr>
        </p:nvSpPr>
        <p:spPr>
          <a:ln/>
        </p:spPr>
        <p:txBody>
          <a:bodyPr/>
          <a:lstStyle>
            <a:lvl1pPr>
              <a:defRPr/>
            </a:lvl1pPr>
          </a:lstStyle>
          <a:p>
            <a:pPr>
              <a:defRPr/>
            </a:pPr>
            <a:fld id="{6358CB18-A405-43EF-9784-D6D254AE6ABC}" type="slidenum">
              <a:rPr lang="en-US"/>
              <a:pPr>
                <a:defRPr/>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Tekstin paikkamerkki 6"/>
          <p:cNvSpPr>
            <a:spLocks noGrp="1"/>
          </p:cNvSpPr>
          <p:nvPr>
            <p:ph type="body" sz="quarter" idx="13"/>
          </p:nvPr>
        </p:nvSpPr>
        <p:spPr>
          <a:xfrm>
            <a:off x="285728" y="1228708"/>
            <a:ext cx="6357982" cy="4414862"/>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9" name="Kuvan paikkamerkki 8"/>
          <p:cNvSpPr>
            <a:spLocks noGrp="1"/>
          </p:cNvSpPr>
          <p:nvPr>
            <p:ph type="pic" sz="quarter" idx="14"/>
          </p:nvPr>
        </p:nvSpPr>
        <p:spPr>
          <a:xfrm>
            <a:off x="285750" y="5786438"/>
            <a:ext cx="6357938" cy="2857528"/>
          </a:xfrm>
        </p:spPr>
        <p:txBody>
          <a:bodyPr/>
          <a:lstStyle/>
          <a:p>
            <a:pPr lvl="0"/>
            <a:endParaRPr lang="fi-FI" noProof="0"/>
          </a:p>
        </p:txBody>
      </p:sp>
      <p:sp>
        <p:nvSpPr>
          <p:cNvPr id="5" name="Rectangle 1037"/>
          <p:cNvSpPr>
            <a:spLocks noGrp="1" noChangeArrowheads="1"/>
          </p:cNvSpPr>
          <p:nvPr>
            <p:ph type="dt" sz="half" idx="15"/>
          </p:nvPr>
        </p:nvSpPr>
        <p:spPr>
          <a:ln/>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a:ln/>
        </p:spPr>
        <p:txBody>
          <a:bodyPr/>
          <a:lstStyle>
            <a:lvl1pPr>
              <a:defRPr/>
            </a:lvl1pPr>
          </a:lstStyle>
          <a:p>
            <a:pPr>
              <a:defRPr/>
            </a:pPr>
            <a:r>
              <a:rPr lang="en-US"/>
              <a:t>Jussi Tammisola, Perinteinen kasvinjalostus</a:t>
            </a:r>
          </a:p>
        </p:txBody>
      </p:sp>
      <p:sp>
        <p:nvSpPr>
          <p:cNvPr id="8" name="Rectangle 1039"/>
          <p:cNvSpPr>
            <a:spLocks noGrp="1" noChangeArrowheads="1"/>
          </p:cNvSpPr>
          <p:nvPr>
            <p:ph type="sldNum" sz="quarter" idx="17"/>
          </p:nvPr>
        </p:nvSpPr>
        <p:spPr>
          <a:ln/>
        </p:spPr>
        <p:txBody>
          <a:bodyPr/>
          <a:lstStyle>
            <a:lvl1pPr>
              <a:defRPr/>
            </a:lvl1pPr>
          </a:lstStyle>
          <a:p>
            <a:pPr>
              <a:defRPr/>
            </a:pPr>
            <a:fld id="{3C9F582F-6F44-4843-9CC2-1AE08998F2DE}" type="slidenum">
              <a:rPr lang="en-US"/>
              <a:pPr>
                <a:defRPr/>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Tekstin paikkamerkki 6"/>
          <p:cNvSpPr>
            <a:spLocks noGrp="1"/>
          </p:cNvSpPr>
          <p:nvPr>
            <p:ph type="body" sz="quarter" idx="13"/>
          </p:nvPr>
        </p:nvSpPr>
        <p:spPr>
          <a:xfrm>
            <a:off x="285750" y="1285875"/>
            <a:ext cx="6357938" cy="3857629"/>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9" name="Kuvan paikkamerkki 8"/>
          <p:cNvSpPr>
            <a:spLocks noGrp="1"/>
          </p:cNvSpPr>
          <p:nvPr>
            <p:ph type="pic" sz="quarter" idx="14"/>
          </p:nvPr>
        </p:nvSpPr>
        <p:spPr>
          <a:xfrm>
            <a:off x="285750" y="5214964"/>
            <a:ext cx="6357938" cy="3143250"/>
          </a:xfrm>
        </p:spPr>
        <p:txBody>
          <a:bodyPr/>
          <a:lstStyle/>
          <a:p>
            <a:pPr lvl="0"/>
            <a:endParaRPr lang="fi-FI" noProof="0"/>
          </a:p>
        </p:txBody>
      </p:sp>
      <p:sp>
        <p:nvSpPr>
          <p:cNvPr id="11" name="Tekstin paikkamerkki 10"/>
          <p:cNvSpPr>
            <a:spLocks noGrp="1"/>
          </p:cNvSpPr>
          <p:nvPr>
            <p:ph type="body" sz="quarter" idx="15"/>
          </p:nvPr>
        </p:nvSpPr>
        <p:spPr>
          <a:xfrm>
            <a:off x="285750" y="8358214"/>
            <a:ext cx="6357938" cy="285752"/>
          </a:xfrm>
        </p:spPr>
        <p:txBody>
          <a:bodyPr/>
          <a:lstStyle>
            <a:lvl1pPr>
              <a:defRPr/>
            </a:lvl1pPr>
            <a:lvl2pPr>
              <a:defRPr/>
            </a:lvl2pPr>
          </a:lstStyle>
          <a:p>
            <a:pPr lvl="0"/>
            <a:r>
              <a:rPr lang="fi-FI" smtClean="0"/>
              <a:t>Muokkaa tekstin perustyylejä napsauttamalla</a:t>
            </a:r>
          </a:p>
        </p:txBody>
      </p:sp>
      <p:sp>
        <p:nvSpPr>
          <p:cNvPr id="6" name="Rectangle 1037"/>
          <p:cNvSpPr>
            <a:spLocks noGrp="1" noChangeArrowheads="1"/>
          </p:cNvSpPr>
          <p:nvPr>
            <p:ph type="dt" sz="half" idx="16"/>
          </p:nvPr>
        </p:nvSpPr>
        <p:spPr>
          <a:ln/>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7"/>
          </p:nvPr>
        </p:nvSpPr>
        <p:spPr>
          <a:ln/>
        </p:spPr>
        <p:txBody>
          <a:bodyPr/>
          <a:lstStyle>
            <a:lvl1pPr>
              <a:defRPr/>
            </a:lvl1pPr>
          </a:lstStyle>
          <a:p>
            <a:pPr>
              <a:defRPr/>
            </a:pPr>
            <a:r>
              <a:rPr lang="en-US"/>
              <a:t>Jussi Tammisola, Perinteinen kasvinjalostus</a:t>
            </a:r>
          </a:p>
        </p:txBody>
      </p:sp>
      <p:sp>
        <p:nvSpPr>
          <p:cNvPr id="10" name="Rectangle 1039"/>
          <p:cNvSpPr>
            <a:spLocks noGrp="1" noChangeArrowheads="1"/>
          </p:cNvSpPr>
          <p:nvPr>
            <p:ph type="sldNum" sz="quarter" idx="18"/>
          </p:nvPr>
        </p:nvSpPr>
        <p:spPr>
          <a:ln/>
        </p:spPr>
        <p:txBody>
          <a:bodyPr/>
          <a:lstStyle>
            <a:lvl1pPr>
              <a:defRPr/>
            </a:lvl1pPr>
          </a:lstStyle>
          <a:p>
            <a:pPr>
              <a:defRPr/>
            </a:pPr>
            <a:fld id="{77F9E990-894C-4CC6-807D-C214617E6CB4}" type="slidenum">
              <a:rPr lang="en-US"/>
              <a:pPr>
                <a:defRPr/>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5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7" name="Kuvan paikkamerkki 6"/>
          <p:cNvSpPr>
            <a:spLocks noGrp="1"/>
          </p:cNvSpPr>
          <p:nvPr>
            <p:ph type="pic" sz="quarter" idx="13"/>
          </p:nvPr>
        </p:nvSpPr>
        <p:spPr>
          <a:xfrm>
            <a:off x="357188" y="1428750"/>
            <a:ext cx="6286522" cy="4857762"/>
          </a:xfrm>
        </p:spPr>
        <p:txBody>
          <a:bodyPr/>
          <a:lstStyle/>
          <a:p>
            <a:pPr lvl="0"/>
            <a:endParaRPr lang="fi-FI" noProof="0"/>
          </a:p>
        </p:txBody>
      </p:sp>
      <p:sp>
        <p:nvSpPr>
          <p:cNvPr id="9" name="Tekstin paikkamerkki 8"/>
          <p:cNvSpPr>
            <a:spLocks noGrp="1"/>
          </p:cNvSpPr>
          <p:nvPr>
            <p:ph type="body" sz="quarter" idx="14"/>
          </p:nvPr>
        </p:nvSpPr>
        <p:spPr>
          <a:xfrm>
            <a:off x="357188" y="6500812"/>
            <a:ext cx="6286522" cy="2214591"/>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1037"/>
          <p:cNvSpPr>
            <a:spLocks noGrp="1" noChangeArrowheads="1"/>
          </p:cNvSpPr>
          <p:nvPr>
            <p:ph type="dt" sz="half" idx="15"/>
          </p:nvPr>
        </p:nvSpPr>
        <p:spPr>
          <a:ln/>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a:ln/>
        </p:spPr>
        <p:txBody>
          <a:bodyPr/>
          <a:lstStyle>
            <a:lvl1pPr>
              <a:defRPr/>
            </a:lvl1pPr>
          </a:lstStyle>
          <a:p>
            <a:pPr>
              <a:defRPr/>
            </a:pPr>
            <a:r>
              <a:rPr lang="en-US"/>
              <a:t>Jussi Tammisola, Perinteinen kasvinjalostus</a:t>
            </a:r>
          </a:p>
        </p:txBody>
      </p:sp>
      <p:sp>
        <p:nvSpPr>
          <p:cNvPr id="8" name="Rectangle 1039"/>
          <p:cNvSpPr>
            <a:spLocks noGrp="1" noChangeArrowheads="1"/>
          </p:cNvSpPr>
          <p:nvPr>
            <p:ph type="sldNum" sz="quarter" idx="17"/>
          </p:nvPr>
        </p:nvSpPr>
        <p:spPr>
          <a:ln/>
        </p:spPr>
        <p:txBody>
          <a:bodyPr/>
          <a:lstStyle>
            <a:lvl1pPr>
              <a:defRPr/>
            </a:lvl1pPr>
          </a:lstStyle>
          <a:p>
            <a:pPr>
              <a:defRPr/>
            </a:pPr>
            <a:fld id="{10946031-EF22-4FD9-95A8-E28A9778B57D}" type="slidenum">
              <a:rPr lang="en-US"/>
              <a:pPr>
                <a:defRPr/>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4" name="Picture 1059" descr="kansi_tkunta-palmenia"/>
          <p:cNvPicPr>
            <a:picLocks noChangeAspect="1" noChangeArrowheads="1"/>
          </p:cNvPicPr>
          <p:nvPr/>
        </p:nvPicPr>
        <p:blipFill>
          <a:blip r:embed="rId2" cstate="print"/>
          <a:srcRect/>
          <a:stretch>
            <a:fillRect/>
          </a:stretch>
        </p:blipFill>
        <p:spPr bwMode="auto">
          <a:xfrm>
            <a:off x="0" y="0"/>
            <a:ext cx="6859588" cy="9145588"/>
          </a:xfrm>
          <a:prstGeom prst="rect">
            <a:avLst/>
          </a:prstGeom>
          <a:noFill/>
          <a:ln w="9525">
            <a:noFill/>
            <a:miter lim="800000"/>
            <a:headEnd/>
            <a:tailEnd/>
          </a:ln>
        </p:spPr>
      </p:pic>
      <p:sp>
        <p:nvSpPr>
          <p:cNvPr id="3074" name="Rectangle 2"/>
          <p:cNvSpPr>
            <a:spLocks noGrp="1" noChangeArrowheads="1"/>
          </p:cNvSpPr>
          <p:nvPr>
            <p:ph type="ctrTitle"/>
          </p:nvPr>
        </p:nvSpPr>
        <p:spPr>
          <a:xfrm>
            <a:off x="800100" y="2798233"/>
            <a:ext cx="4057650" cy="1524000"/>
          </a:xfrm>
        </p:spPr>
        <p:txBody>
          <a:bodyPr/>
          <a:lstStyle>
            <a:lvl1pPr>
              <a:defRPr>
                <a:solidFill>
                  <a:srgbClr val="1E1C77"/>
                </a:solidFill>
              </a:defRPr>
            </a:lvl1pPr>
          </a:lstStyle>
          <a:p>
            <a:r>
              <a:rPr lang="en-US" dirty="0" err="1"/>
              <a:t>Muokkaa</a:t>
            </a:r>
            <a:r>
              <a:rPr lang="en-US" dirty="0"/>
              <a:t> </a:t>
            </a:r>
            <a:r>
              <a:rPr lang="en-US" dirty="0" err="1"/>
              <a:t>otsikon</a:t>
            </a:r>
            <a:r>
              <a:rPr lang="en-US" dirty="0"/>
              <a:t> </a:t>
            </a:r>
            <a:r>
              <a:rPr lang="en-US" dirty="0" err="1"/>
              <a:t>perustyyliä</a:t>
            </a:r>
            <a:r>
              <a:rPr lang="en-US" dirty="0"/>
              <a:t> </a:t>
            </a:r>
            <a:r>
              <a:rPr lang="en-US" dirty="0" err="1"/>
              <a:t>napsauttamalla</a:t>
            </a:r>
            <a:endParaRPr lang="en-US" dirty="0"/>
          </a:p>
        </p:txBody>
      </p:sp>
      <p:sp>
        <p:nvSpPr>
          <p:cNvPr id="3075" name="Rectangle 3"/>
          <p:cNvSpPr>
            <a:spLocks noGrp="1" noChangeArrowheads="1"/>
          </p:cNvSpPr>
          <p:nvPr>
            <p:ph type="subTitle" idx="1"/>
          </p:nvPr>
        </p:nvSpPr>
        <p:spPr>
          <a:xfrm>
            <a:off x="800100" y="4758268"/>
            <a:ext cx="4057650" cy="1845733"/>
          </a:xfrm>
        </p:spPr>
        <p:txBody>
          <a:bodyPr/>
          <a:lstStyle>
            <a:lvl1pPr marL="0" indent="0">
              <a:buFont typeface="Wingdings" pitchFamily="2" charset="2"/>
              <a:buNone/>
              <a:defRPr/>
            </a:lvl1pPr>
          </a:lstStyle>
          <a:p>
            <a:r>
              <a:rPr lang="en-US"/>
              <a:t>Muokkaa alaotsikon perustyyliä napsauttamalla</a:t>
            </a: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a:ln/>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r>
              <a:rPr lang="en-US"/>
              <a:t>Jussi Tammisola, Perinteinen kasvinjalostus</a:t>
            </a:r>
          </a:p>
        </p:txBody>
      </p:sp>
      <p:sp>
        <p:nvSpPr>
          <p:cNvPr id="6" name="Rectangle 1039"/>
          <p:cNvSpPr>
            <a:spLocks noGrp="1" noChangeArrowheads="1"/>
          </p:cNvSpPr>
          <p:nvPr>
            <p:ph type="sldNum" sz="quarter" idx="12"/>
          </p:nvPr>
        </p:nvSpPr>
        <p:spPr>
          <a:ln/>
        </p:spPr>
        <p:txBody>
          <a:bodyPr/>
          <a:lstStyle>
            <a:lvl1pPr>
              <a:defRPr/>
            </a:lvl1pPr>
          </a:lstStyle>
          <a:p>
            <a:pPr>
              <a:defRPr/>
            </a:pPr>
            <a:fld id="{3424875F-C71D-4A90-8678-AFF2AB539F39}" type="slidenum">
              <a:rPr lang="en-US"/>
              <a:pPr>
                <a:defRPr/>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735" y="5875867"/>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735" y="3875620"/>
            <a:ext cx="5829300" cy="200024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69FC0F35-D3B3-49BC-866D-310DFCC02C6F}" type="slidenum">
              <a:rPr lang="en-US"/>
              <a:pPr>
                <a:defRPr/>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1371600" y="2133600"/>
            <a:ext cx="2571750" cy="660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057650" y="2133600"/>
            <a:ext cx="2571750" cy="660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8764457C-A261-435C-960F-12B5459351E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dirty="0"/>
          </a:p>
        </p:txBody>
      </p:sp>
      <p:sp>
        <p:nvSpPr>
          <p:cNvPr id="7" name="Sisällön paikkamerkki 6"/>
          <p:cNvSpPr>
            <a:spLocks noGrp="1"/>
          </p:cNvSpPr>
          <p:nvPr>
            <p:ph sz="quarter" idx="13"/>
          </p:nvPr>
        </p:nvSpPr>
        <p:spPr>
          <a:xfrm>
            <a:off x="357166" y="6858016"/>
            <a:ext cx="6286543" cy="1785949"/>
          </a:xfrm>
        </p:spPr>
        <p:txBody>
          <a:bodyPr/>
          <a:lstStyle>
            <a:lvl1pPr>
              <a:defRPr/>
            </a:lvl1pPr>
            <a:lvl5pPr>
              <a:buNone/>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8" name="Sisällön paikkamerkki 6"/>
          <p:cNvSpPr>
            <a:spLocks noGrp="1"/>
          </p:cNvSpPr>
          <p:nvPr>
            <p:ph sz="quarter" idx="14"/>
          </p:nvPr>
        </p:nvSpPr>
        <p:spPr>
          <a:xfrm>
            <a:off x="357166" y="1285853"/>
            <a:ext cx="6286543" cy="5429287"/>
          </a:xfrm>
        </p:spPr>
        <p:txBody>
          <a:bodyPr/>
          <a:lstStyle>
            <a:lvl1pPr>
              <a:buNone/>
              <a:defRPr/>
            </a:lvl1pPr>
          </a:lstStyle>
          <a:p>
            <a:pPr lvl="0"/>
            <a:r>
              <a:rPr lang="fi-FI" smtClean="0"/>
              <a:t>Muokkaa tekstin perustyylejä napsauttamalla</a:t>
            </a:r>
          </a:p>
        </p:txBody>
      </p:sp>
      <p:sp>
        <p:nvSpPr>
          <p:cNvPr id="5" name="Rectangle 1037"/>
          <p:cNvSpPr>
            <a:spLocks noGrp="1" noChangeArrowheads="1"/>
          </p:cNvSpPr>
          <p:nvPr>
            <p:ph type="dt" sz="half" idx="15"/>
          </p:nvPr>
        </p:nvSpPr>
        <p:spPr>
          <a:ln/>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a:ln/>
        </p:spPr>
        <p:txBody>
          <a:bodyPr/>
          <a:lstStyle>
            <a:lvl1pPr>
              <a:defRPr/>
            </a:lvl1pPr>
          </a:lstStyle>
          <a:p>
            <a:pPr>
              <a:defRPr/>
            </a:pPr>
            <a:r>
              <a:rPr lang="en-US"/>
              <a:t>Jussi Tammisola, Perinteinen kasvinjalostus</a:t>
            </a:r>
          </a:p>
        </p:txBody>
      </p:sp>
      <p:sp>
        <p:nvSpPr>
          <p:cNvPr id="9" name="Rectangle 1039"/>
          <p:cNvSpPr>
            <a:spLocks noGrp="1" noChangeArrowheads="1"/>
          </p:cNvSpPr>
          <p:nvPr>
            <p:ph type="sldNum" sz="quarter" idx="17"/>
          </p:nvPr>
        </p:nvSpPr>
        <p:spPr>
          <a:ln/>
        </p:spPr>
        <p:txBody>
          <a:bodyPr/>
          <a:lstStyle>
            <a:lvl1pPr>
              <a:defRPr/>
            </a:lvl1pPr>
          </a:lstStyle>
          <a:p>
            <a:pPr>
              <a:defRPr/>
            </a:pPr>
            <a:fld id="{1EDE52CA-143E-434D-BFA5-3E0FA98909BB}"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184"/>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9" name="Rectangle 1039"/>
          <p:cNvSpPr>
            <a:spLocks noGrp="1" noChangeArrowheads="1"/>
          </p:cNvSpPr>
          <p:nvPr>
            <p:ph type="sldNum" sz="quarter" idx="12"/>
          </p:nvPr>
        </p:nvSpPr>
        <p:spPr/>
        <p:txBody>
          <a:bodyPr/>
          <a:lstStyle>
            <a:lvl1pPr>
              <a:defRPr/>
            </a:lvl1pPr>
          </a:lstStyle>
          <a:p>
            <a:pPr>
              <a:defRPr/>
            </a:pPr>
            <a:fld id="{4F6BEEC1-E5B3-466B-A0E4-04E01BE24ACD}" type="slidenum">
              <a:rPr lang="en-US"/>
              <a:pPr>
                <a:defRPr/>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4"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5" name="Rectangle 1039"/>
          <p:cNvSpPr>
            <a:spLocks noGrp="1" noChangeArrowheads="1"/>
          </p:cNvSpPr>
          <p:nvPr>
            <p:ph type="sldNum" sz="quarter" idx="12"/>
          </p:nvPr>
        </p:nvSpPr>
        <p:spPr/>
        <p:txBody>
          <a:bodyPr/>
          <a:lstStyle>
            <a:lvl1pPr>
              <a:defRPr/>
            </a:lvl1pPr>
          </a:lstStyle>
          <a:p>
            <a:pPr>
              <a:defRPr/>
            </a:pPr>
            <a:fld id="{11879859-ECFE-4447-95FE-BBAE01091324}" type="slidenum">
              <a:rPr lang="en-US"/>
              <a:pPr>
                <a:defRPr/>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3"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4" name="Rectangle 1039"/>
          <p:cNvSpPr>
            <a:spLocks noGrp="1" noChangeArrowheads="1"/>
          </p:cNvSpPr>
          <p:nvPr>
            <p:ph type="sldNum" sz="quarter" idx="12"/>
          </p:nvPr>
        </p:nvSpPr>
        <p:spPr/>
        <p:txBody>
          <a:bodyPr/>
          <a:lstStyle>
            <a:lvl1pPr>
              <a:defRPr/>
            </a:lvl1pPr>
          </a:lstStyle>
          <a:p>
            <a:pPr>
              <a:defRPr/>
            </a:pPr>
            <a:fld id="{C11096EC-E188-458B-BCBF-EEE186A920DE}" type="slidenum">
              <a:rPr lang="en-US"/>
              <a:pPr>
                <a:defRPr/>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1" y="364067"/>
            <a:ext cx="2256235"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5295CA5E-49C9-4F1E-BCAE-48D989BEA099}" type="slidenum">
              <a:rPr lang="en-US"/>
              <a:pPr>
                <a:defRPr/>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928670" y="30135"/>
            <a:ext cx="5643602" cy="755651"/>
          </a:xfrm>
        </p:spPr>
        <p:txBody>
          <a:bodyPr/>
          <a:lstStyle>
            <a:lvl1pPr algn="l">
              <a:defRPr sz="2000" b="1"/>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Kuvan paikkamerkki 2"/>
          <p:cNvSpPr>
            <a:spLocks noGrp="1"/>
          </p:cNvSpPr>
          <p:nvPr>
            <p:ph type="pic" idx="1"/>
          </p:nvPr>
        </p:nvSpPr>
        <p:spPr>
          <a:xfrm>
            <a:off x="928670" y="959909"/>
            <a:ext cx="5643602" cy="65410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500042" y="7572396"/>
            <a:ext cx="607223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smtClean="0"/>
              <a:t>Muokkaa tekstin perustyylejä napsauttamalla</a:t>
            </a:r>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0C311551-CB0D-457B-93AB-3AAE461880B4}" type="slidenum">
              <a:rPr lang="en-US"/>
              <a:pPr>
                <a:defRPr/>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901AA911-E86D-40CC-9F4C-BB1C1FF51B7C}" type="slidenum">
              <a:rPr lang="en-US"/>
              <a:pPr>
                <a:defRPr/>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314950" y="203200"/>
            <a:ext cx="1314450" cy="85344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1371600" y="203200"/>
            <a:ext cx="3829050" cy="85344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280A0BCA-7287-4EF2-A5A3-AF840282E73C}" type="slidenum">
              <a:rPr lang="en-US"/>
              <a:pPr>
                <a:defRPr/>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dirty="0"/>
          </a:p>
        </p:txBody>
      </p:sp>
      <p:sp>
        <p:nvSpPr>
          <p:cNvPr id="7" name="Sisällön paikkamerkki 6"/>
          <p:cNvSpPr>
            <a:spLocks noGrp="1"/>
          </p:cNvSpPr>
          <p:nvPr>
            <p:ph sz="quarter" idx="13"/>
          </p:nvPr>
        </p:nvSpPr>
        <p:spPr>
          <a:xfrm>
            <a:off x="357166" y="6858016"/>
            <a:ext cx="6286543" cy="1785949"/>
          </a:xfrm>
        </p:spPr>
        <p:txBody>
          <a:bodyPr/>
          <a:lstStyle>
            <a:lvl1pPr>
              <a:defRPr/>
            </a:lvl1pPr>
            <a:lvl5pPr>
              <a:buNone/>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8" name="Sisällön paikkamerkki 6"/>
          <p:cNvSpPr>
            <a:spLocks noGrp="1"/>
          </p:cNvSpPr>
          <p:nvPr>
            <p:ph sz="quarter" idx="14"/>
          </p:nvPr>
        </p:nvSpPr>
        <p:spPr>
          <a:xfrm>
            <a:off x="357166" y="1285853"/>
            <a:ext cx="6286543" cy="5429287"/>
          </a:xfrm>
        </p:spPr>
        <p:txBody>
          <a:bodyPr/>
          <a:lstStyle>
            <a:lvl1pPr>
              <a:buNone/>
              <a:defRPr/>
            </a:lvl1pPr>
          </a:lstStyle>
          <a:p>
            <a:pPr lvl="0"/>
            <a:r>
              <a:rPr lang="fi-FI" smtClean="0"/>
              <a:t>Muokkaa tekstin perustyylejä napsauttamalla</a:t>
            </a:r>
          </a:p>
        </p:txBody>
      </p:sp>
      <p:sp>
        <p:nvSpPr>
          <p:cNvPr id="5" name="Rectangle 1037"/>
          <p:cNvSpPr>
            <a:spLocks noGrp="1" noChangeArrowheads="1"/>
          </p:cNvSpPr>
          <p:nvPr>
            <p:ph type="dt" sz="half" idx="15"/>
          </p:nvPr>
        </p:nvSpPr>
        <p:spPr>
          <a:ln/>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a:ln/>
        </p:spPr>
        <p:txBody>
          <a:bodyPr/>
          <a:lstStyle>
            <a:lvl1pPr>
              <a:defRPr/>
            </a:lvl1pPr>
          </a:lstStyle>
          <a:p>
            <a:pPr>
              <a:defRPr/>
            </a:pPr>
            <a:r>
              <a:rPr lang="en-US"/>
              <a:t>Jussi Tammisola, Perinteinen kasvinjalostus</a:t>
            </a:r>
          </a:p>
        </p:txBody>
      </p:sp>
      <p:sp>
        <p:nvSpPr>
          <p:cNvPr id="9" name="Rectangle 1039"/>
          <p:cNvSpPr>
            <a:spLocks noGrp="1" noChangeArrowheads="1"/>
          </p:cNvSpPr>
          <p:nvPr>
            <p:ph type="sldNum" sz="quarter" idx="17"/>
          </p:nvPr>
        </p:nvSpPr>
        <p:spPr>
          <a:ln/>
        </p:spPr>
        <p:txBody>
          <a:bodyPr/>
          <a:lstStyle>
            <a:lvl1pPr>
              <a:defRPr/>
            </a:lvl1pPr>
          </a:lstStyle>
          <a:p>
            <a:pPr>
              <a:defRPr/>
            </a:pPr>
            <a:fld id="{A6DA4503-BB2D-4D7A-B476-741ACDA3DA30}" type="slidenum">
              <a:rPr lang="en-US"/>
              <a:pPr>
                <a:defRPr/>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Sisällön paikkamerkki 6"/>
          <p:cNvSpPr>
            <a:spLocks noGrp="1"/>
          </p:cNvSpPr>
          <p:nvPr>
            <p:ph sz="quarter" idx="13"/>
          </p:nvPr>
        </p:nvSpPr>
        <p:spPr>
          <a:xfrm>
            <a:off x="0" y="1428750"/>
            <a:ext cx="1714500" cy="3214688"/>
          </a:xfrm>
        </p:spPr>
        <p:txBody>
          <a:bodyPr/>
          <a:lstStyle>
            <a:lvl1pPr>
              <a:buNone/>
              <a:defRPr/>
            </a:lvl1pPr>
            <a:lvl2pPr>
              <a:buNone/>
              <a:defRPr/>
            </a:lvl2pPr>
            <a:lvl3pPr>
              <a:buNone/>
              <a:defRPr/>
            </a:lvl3pPr>
          </a:lstStyle>
          <a:p>
            <a:pPr lvl="1"/>
            <a:endParaRPr lang="fi-FI" dirty="0" smtClean="0"/>
          </a:p>
        </p:txBody>
      </p:sp>
      <p:sp>
        <p:nvSpPr>
          <p:cNvPr id="9" name="Sisällön paikkamerkki 8"/>
          <p:cNvSpPr>
            <a:spLocks noGrp="1"/>
          </p:cNvSpPr>
          <p:nvPr>
            <p:ph sz="quarter" idx="14"/>
          </p:nvPr>
        </p:nvSpPr>
        <p:spPr>
          <a:xfrm>
            <a:off x="2000250" y="1500188"/>
            <a:ext cx="4572022" cy="314325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13" name="Tekstin paikkamerkki 12"/>
          <p:cNvSpPr>
            <a:spLocks noGrp="1"/>
          </p:cNvSpPr>
          <p:nvPr>
            <p:ph type="body" sz="quarter" idx="15"/>
          </p:nvPr>
        </p:nvSpPr>
        <p:spPr>
          <a:xfrm>
            <a:off x="357166" y="4929188"/>
            <a:ext cx="6215105" cy="364334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Rectangle 1037"/>
          <p:cNvSpPr>
            <a:spLocks noGrp="1" noChangeArrowheads="1"/>
          </p:cNvSpPr>
          <p:nvPr>
            <p:ph type="dt" sz="half" idx="16"/>
          </p:nvPr>
        </p:nvSpPr>
        <p:spPr>
          <a:ln/>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7"/>
          </p:nvPr>
        </p:nvSpPr>
        <p:spPr>
          <a:ln/>
        </p:spPr>
        <p:txBody>
          <a:bodyPr/>
          <a:lstStyle>
            <a:lvl1pPr>
              <a:defRPr/>
            </a:lvl1pPr>
          </a:lstStyle>
          <a:p>
            <a:pPr>
              <a:defRPr/>
            </a:pPr>
            <a:r>
              <a:rPr lang="en-US"/>
              <a:t>Jussi Tammisola, Perinteinen kasvinjalostus</a:t>
            </a:r>
          </a:p>
        </p:txBody>
      </p:sp>
      <p:sp>
        <p:nvSpPr>
          <p:cNvPr id="10" name="Rectangle 1039"/>
          <p:cNvSpPr>
            <a:spLocks noGrp="1" noChangeArrowheads="1"/>
          </p:cNvSpPr>
          <p:nvPr>
            <p:ph type="sldNum" sz="quarter" idx="18"/>
          </p:nvPr>
        </p:nvSpPr>
        <p:spPr>
          <a:ln/>
        </p:spPr>
        <p:txBody>
          <a:bodyPr/>
          <a:lstStyle>
            <a:lvl1pPr>
              <a:defRPr/>
            </a:lvl1pPr>
          </a:lstStyle>
          <a:p>
            <a:pPr>
              <a:defRPr/>
            </a:pPr>
            <a:fld id="{EEA17587-6587-44F5-94B7-271C2E2E566C}" type="slidenum">
              <a:rPr lang="en-US"/>
              <a:pPr>
                <a:defRPr/>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Sisällön paikkamerkki 6"/>
          <p:cNvSpPr>
            <a:spLocks noGrp="1"/>
          </p:cNvSpPr>
          <p:nvPr>
            <p:ph sz="quarter" idx="13"/>
          </p:nvPr>
        </p:nvSpPr>
        <p:spPr>
          <a:xfrm>
            <a:off x="357188" y="1214414"/>
            <a:ext cx="6286522" cy="7500989"/>
          </a:xfrm>
        </p:spPr>
        <p:txBody>
          <a:bodyPr/>
          <a:lstStyle>
            <a:lvl1pPr>
              <a:buNone/>
              <a:defRPr/>
            </a:lvl1pPr>
          </a:lstStyle>
          <a:p>
            <a:pPr lvl="0"/>
            <a:endParaRPr lang="fi-FI" dirty="0" smtClean="0"/>
          </a:p>
        </p:txBody>
      </p:sp>
      <p:sp>
        <p:nvSpPr>
          <p:cNvPr id="4" name="Rectangle 1037"/>
          <p:cNvSpPr>
            <a:spLocks noGrp="1" noChangeArrowheads="1"/>
          </p:cNvSpPr>
          <p:nvPr>
            <p:ph type="dt" sz="half" idx="14"/>
          </p:nvPr>
        </p:nvSpPr>
        <p:spPr>
          <a:ln/>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5"/>
          </p:nvPr>
        </p:nvSpPr>
        <p:spPr>
          <a:ln/>
        </p:spPr>
        <p:txBody>
          <a:bodyPr/>
          <a:lstStyle>
            <a:lvl1pPr>
              <a:defRPr/>
            </a:lvl1pPr>
          </a:lstStyle>
          <a:p>
            <a:pPr>
              <a:defRPr/>
            </a:pPr>
            <a:r>
              <a:rPr lang="en-US"/>
              <a:t>Jussi Tammisola, Perinteinen kasvinjalostus</a:t>
            </a:r>
          </a:p>
        </p:txBody>
      </p:sp>
      <p:sp>
        <p:nvSpPr>
          <p:cNvPr id="6" name="Rectangle 1039"/>
          <p:cNvSpPr>
            <a:spLocks noGrp="1" noChangeArrowheads="1"/>
          </p:cNvSpPr>
          <p:nvPr>
            <p:ph type="sldNum" sz="quarter" idx="16"/>
          </p:nvPr>
        </p:nvSpPr>
        <p:spPr>
          <a:ln/>
        </p:spPr>
        <p:txBody>
          <a:bodyPr/>
          <a:lstStyle>
            <a:lvl1pPr>
              <a:defRPr/>
            </a:lvl1pPr>
          </a:lstStyle>
          <a:p>
            <a:pPr>
              <a:defRPr/>
            </a:pPr>
            <a:fld id="{6F938443-8BAF-4DBD-B3FC-9350AADC147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Sisällön paikkamerkki 6"/>
          <p:cNvSpPr>
            <a:spLocks noGrp="1"/>
          </p:cNvSpPr>
          <p:nvPr>
            <p:ph sz="quarter" idx="13"/>
          </p:nvPr>
        </p:nvSpPr>
        <p:spPr>
          <a:xfrm>
            <a:off x="0" y="1428750"/>
            <a:ext cx="1714500" cy="3214688"/>
          </a:xfrm>
        </p:spPr>
        <p:txBody>
          <a:bodyPr/>
          <a:lstStyle>
            <a:lvl1pPr>
              <a:buNone/>
              <a:defRPr/>
            </a:lvl1pPr>
            <a:lvl2pPr>
              <a:buNone/>
              <a:defRPr/>
            </a:lvl2pPr>
            <a:lvl3pPr>
              <a:buNone/>
              <a:defRPr/>
            </a:lvl3pPr>
          </a:lstStyle>
          <a:p>
            <a:pPr lvl="1"/>
            <a:endParaRPr lang="fi-FI" dirty="0" smtClean="0"/>
          </a:p>
        </p:txBody>
      </p:sp>
      <p:sp>
        <p:nvSpPr>
          <p:cNvPr id="9" name="Sisällön paikkamerkki 8"/>
          <p:cNvSpPr>
            <a:spLocks noGrp="1"/>
          </p:cNvSpPr>
          <p:nvPr>
            <p:ph sz="quarter" idx="14"/>
          </p:nvPr>
        </p:nvSpPr>
        <p:spPr>
          <a:xfrm>
            <a:off x="2000250" y="1500188"/>
            <a:ext cx="4572022" cy="314325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13" name="Tekstin paikkamerkki 12"/>
          <p:cNvSpPr>
            <a:spLocks noGrp="1"/>
          </p:cNvSpPr>
          <p:nvPr>
            <p:ph type="body" sz="quarter" idx="15"/>
          </p:nvPr>
        </p:nvSpPr>
        <p:spPr>
          <a:xfrm>
            <a:off x="357166" y="4929188"/>
            <a:ext cx="6215105" cy="364334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Rectangle 1037"/>
          <p:cNvSpPr>
            <a:spLocks noGrp="1" noChangeArrowheads="1"/>
          </p:cNvSpPr>
          <p:nvPr>
            <p:ph type="dt" sz="half" idx="16"/>
          </p:nvPr>
        </p:nvSpPr>
        <p:spPr>
          <a:ln/>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7"/>
          </p:nvPr>
        </p:nvSpPr>
        <p:spPr>
          <a:ln/>
        </p:spPr>
        <p:txBody>
          <a:bodyPr/>
          <a:lstStyle>
            <a:lvl1pPr>
              <a:defRPr/>
            </a:lvl1pPr>
          </a:lstStyle>
          <a:p>
            <a:pPr>
              <a:defRPr/>
            </a:pPr>
            <a:r>
              <a:rPr lang="en-US"/>
              <a:t>Jussi Tammisola, Perinteinen kasvinjalostus</a:t>
            </a:r>
          </a:p>
        </p:txBody>
      </p:sp>
      <p:sp>
        <p:nvSpPr>
          <p:cNvPr id="10" name="Rectangle 1039"/>
          <p:cNvSpPr>
            <a:spLocks noGrp="1" noChangeArrowheads="1"/>
          </p:cNvSpPr>
          <p:nvPr>
            <p:ph type="sldNum" sz="quarter" idx="18"/>
          </p:nvPr>
        </p:nvSpPr>
        <p:spPr>
          <a:ln/>
        </p:spPr>
        <p:txBody>
          <a:bodyPr/>
          <a:lstStyle>
            <a:lvl1pPr>
              <a:defRPr/>
            </a:lvl1pPr>
          </a:lstStyle>
          <a:p>
            <a:pPr>
              <a:defRPr/>
            </a:pPr>
            <a:fld id="{C761266C-6C68-46DA-8302-A4B69BAF4396}"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3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Tekstin paikkamerkki 6"/>
          <p:cNvSpPr>
            <a:spLocks noGrp="1"/>
          </p:cNvSpPr>
          <p:nvPr>
            <p:ph type="body" sz="quarter" idx="13"/>
          </p:nvPr>
        </p:nvSpPr>
        <p:spPr>
          <a:xfrm>
            <a:off x="285728" y="1228708"/>
            <a:ext cx="6357982" cy="4414862"/>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9" name="Kuvan paikkamerkki 8"/>
          <p:cNvSpPr>
            <a:spLocks noGrp="1"/>
          </p:cNvSpPr>
          <p:nvPr>
            <p:ph type="pic" sz="quarter" idx="14"/>
          </p:nvPr>
        </p:nvSpPr>
        <p:spPr>
          <a:xfrm>
            <a:off x="285750" y="5786438"/>
            <a:ext cx="6357938" cy="2857528"/>
          </a:xfrm>
        </p:spPr>
        <p:txBody>
          <a:bodyPr/>
          <a:lstStyle/>
          <a:p>
            <a:pPr lvl="0"/>
            <a:endParaRPr lang="fi-FI" noProof="0"/>
          </a:p>
        </p:txBody>
      </p:sp>
      <p:sp>
        <p:nvSpPr>
          <p:cNvPr id="5" name="Rectangle 1037"/>
          <p:cNvSpPr>
            <a:spLocks noGrp="1" noChangeArrowheads="1"/>
          </p:cNvSpPr>
          <p:nvPr>
            <p:ph type="dt" sz="half" idx="15"/>
          </p:nvPr>
        </p:nvSpPr>
        <p:spPr>
          <a:ln/>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a:ln/>
        </p:spPr>
        <p:txBody>
          <a:bodyPr/>
          <a:lstStyle>
            <a:lvl1pPr>
              <a:defRPr/>
            </a:lvl1pPr>
          </a:lstStyle>
          <a:p>
            <a:pPr>
              <a:defRPr/>
            </a:pPr>
            <a:r>
              <a:rPr lang="en-US"/>
              <a:t>Jussi Tammisola, Perinteinen kasvinjalostus</a:t>
            </a:r>
          </a:p>
        </p:txBody>
      </p:sp>
      <p:sp>
        <p:nvSpPr>
          <p:cNvPr id="8" name="Rectangle 1039"/>
          <p:cNvSpPr>
            <a:spLocks noGrp="1" noChangeArrowheads="1"/>
          </p:cNvSpPr>
          <p:nvPr>
            <p:ph type="sldNum" sz="quarter" idx="17"/>
          </p:nvPr>
        </p:nvSpPr>
        <p:spPr>
          <a:ln/>
        </p:spPr>
        <p:txBody>
          <a:bodyPr/>
          <a:lstStyle>
            <a:lvl1pPr>
              <a:defRPr/>
            </a:lvl1pPr>
          </a:lstStyle>
          <a:p>
            <a:pPr>
              <a:defRPr/>
            </a:pPr>
            <a:fld id="{DCCC89B8-D7D3-4B56-98F9-1D34B13318EC}" type="slidenum">
              <a:rPr lang="en-US"/>
              <a:pPr>
                <a:defRPr/>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4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Tekstin paikkamerkki 6"/>
          <p:cNvSpPr>
            <a:spLocks noGrp="1"/>
          </p:cNvSpPr>
          <p:nvPr>
            <p:ph type="body" sz="quarter" idx="13"/>
          </p:nvPr>
        </p:nvSpPr>
        <p:spPr>
          <a:xfrm>
            <a:off x="285750" y="1285875"/>
            <a:ext cx="6357938" cy="3857629"/>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9" name="Kuvan paikkamerkki 8"/>
          <p:cNvSpPr>
            <a:spLocks noGrp="1"/>
          </p:cNvSpPr>
          <p:nvPr>
            <p:ph type="pic" sz="quarter" idx="14"/>
          </p:nvPr>
        </p:nvSpPr>
        <p:spPr>
          <a:xfrm>
            <a:off x="285750" y="5214964"/>
            <a:ext cx="6357938" cy="3143250"/>
          </a:xfrm>
        </p:spPr>
        <p:txBody>
          <a:bodyPr/>
          <a:lstStyle/>
          <a:p>
            <a:pPr lvl="0"/>
            <a:endParaRPr lang="fi-FI" noProof="0"/>
          </a:p>
        </p:txBody>
      </p:sp>
      <p:sp>
        <p:nvSpPr>
          <p:cNvPr id="11" name="Tekstin paikkamerkki 10"/>
          <p:cNvSpPr>
            <a:spLocks noGrp="1"/>
          </p:cNvSpPr>
          <p:nvPr>
            <p:ph type="body" sz="quarter" idx="15"/>
          </p:nvPr>
        </p:nvSpPr>
        <p:spPr>
          <a:xfrm>
            <a:off x="285750" y="8358214"/>
            <a:ext cx="6357938" cy="285752"/>
          </a:xfrm>
        </p:spPr>
        <p:txBody>
          <a:bodyPr/>
          <a:lstStyle>
            <a:lvl1pPr>
              <a:defRPr/>
            </a:lvl1pPr>
            <a:lvl2pPr>
              <a:defRPr/>
            </a:lvl2pPr>
          </a:lstStyle>
          <a:p>
            <a:pPr lvl="0"/>
            <a:r>
              <a:rPr lang="fi-FI" smtClean="0"/>
              <a:t>Muokkaa tekstin perustyylejä napsauttamalla</a:t>
            </a:r>
          </a:p>
        </p:txBody>
      </p:sp>
      <p:sp>
        <p:nvSpPr>
          <p:cNvPr id="6" name="Rectangle 1037"/>
          <p:cNvSpPr>
            <a:spLocks noGrp="1" noChangeArrowheads="1"/>
          </p:cNvSpPr>
          <p:nvPr>
            <p:ph type="dt" sz="half" idx="16"/>
          </p:nvPr>
        </p:nvSpPr>
        <p:spPr>
          <a:ln/>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7"/>
          </p:nvPr>
        </p:nvSpPr>
        <p:spPr>
          <a:ln/>
        </p:spPr>
        <p:txBody>
          <a:bodyPr/>
          <a:lstStyle>
            <a:lvl1pPr>
              <a:defRPr/>
            </a:lvl1pPr>
          </a:lstStyle>
          <a:p>
            <a:pPr>
              <a:defRPr/>
            </a:pPr>
            <a:r>
              <a:rPr lang="en-US"/>
              <a:t>Jussi Tammisola, Perinteinen kasvinjalostus</a:t>
            </a:r>
          </a:p>
        </p:txBody>
      </p:sp>
      <p:sp>
        <p:nvSpPr>
          <p:cNvPr id="10" name="Rectangle 1039"/>
          <p:cNvSpPr>
            <a:spLocks noGrp="1" noChangeArrowheads="1"/>
          </p:cNvSpPr>
          <p:nvPr>
            <p:ph type="sldNum" sz="quarter" idx="18"/>
          </p:nvPr>
        </p:nvSpPr>
        <p:spPr>
          <a:ln/>
        </p:spPr>
        <p:txBody>
          <a:bodyPr/>
          <a:lstStyle>
            <a:lvl1pPr>
              <a:defRPr/>
            </a:lvl1pPr>
          </a:lstStyle>
          <a:p>
            <a:pPr>
              <a:defRPr/>
            </a:pPr>
            <a:fld id="{9FEC893C-DB48-4EF6-AAC5-0919F40D0E9D}" type="slidenum">
              <a:rPr lang="en-US"/>
              <a:pPr>
                <a:defRPr/>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5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7" name="Kuvan paikkamerkki 6"/>
          <p:cNvSpPr>
            <a:spLocks noGrp="1"/>
          </p:cNvSpPr>
          <p:nvPr>
            <p:ph type="pic" sz="quarter" idx="13"/>
          </p:nvPr>
        </p:nvSpPr>
        <p:spPr>
          <a:xfrm>
            <a:off x="357188" y="1428750"/>
            <a:ext cx="6286522" cy="4857762"/>
          </a:xfrm>
        </p:spPr>
        <p:txBody>
          <a:bodyPr/>
          <a:lstStyle/>
          <a:p>
            <a:pPr lvl="0"/>
            <a:endParaRPr lang="fi-FI" noProof="0"/>
          </a:p>
        </p:txBody>
      </p:sp>
      <p:sp>
        <p:nvSpPr>
          <p:cNvPr id="9" name="Tekstin paikkamerkki 8"/>
          <p:cNvSpPr>
            <a:spLocks noGrp="1"/>
          </p:cNvSpPr>
          <p:nvPr>
            <p:ph type="body" sz="quarter" idx="14"/>
          </p:nvPr>
        </p:nvSpPr>
        <p:spPr>
          <a:xfrm>
            <a:off x="357188" y="6500812"/>
            <a:ext cx="6286522" cy="2214591"/>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1037"/>
          <p:cNvSpPr>
            <a:spLocks noGrp="1" noChangeArrowheads="1"/>
          </p:cNvSpPr>
          <p:nvPr>
            <p:ph type="dt" sz="half" idx="15"/>
          </p:nvPr>
        </p:nvSpPr>
        <p:spPr>
          <a:ln/>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a:ln/>
        </p:spPr>
        <p:txBody>
          <a:bodyPr/>
          <a:lstStyle>
            <a:lvl1pPr>
              <a:defRPr/>
            </a:lvl1pPr>
          </a:lstStyle>
          <a:p>
            <a:pPr>
              <a:defRPr/>
            </a:pPr>
            <a:r>
              <a:rPr lang="en-US"/>
              <a:t>Jussi Tammisola, Perinteinen kasvinjalostus</a:t>
            </a:r>
          </a:p>
        </p:txBody>
      </p:sp>
      <p:sp>
        <p:nvSpPr>
          <p:cNvPr id="8" name="Rectangle 1039"/>
          <p:cNvSpPr>
            <a:spLocks noGrp="1" noChangeArrowheads="1"/>
          </p:cNvSpPr>
          <p:nvPr>
            <p:ph type="sldNum" sz="quarter" idx="17"/>
          </p:nvPr>
        </p:nvSpPr>
        <p:spPr>
          <a:ln/>
        </p:spPr>
        <p:txBody>
          <a:bodyPr/>
          <a:lstStyle>
            <a:lvl1pPr>
              <a:defRPr/>
            </a:lvl1pPr>
          </a:lstStyle>
          <a:p>
            <a:pPr>
              <a:defRPr/>
            </a:pPr>
            <a:fld id="{64660B15-B92B-40A5-857B-C2A2396910DA}" type="slidenum">
              <a:rPr lang="en-US"/>
              <a:pPr>
                <a:defRPr/>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Sisällön paikkamerkki 6"/>
          <p:cNvSpPr>
            <a:spLocks noGrp="1"/>
          </p:cNvSpPr>
          <p:nvPr>
            <p:ph sz="quarter" idx="13"/>
          </p:nvPr>
        </p:nvSpPr>
        <p:spPr>
          <a:xfrm>
            <a:off x="357188" y="1214414"/>
            <a:ext cx="6286522" cy="7500989"/>
          </a:xfrm>
        </p:spPr>
        <p:txBody>
          <a:bodyPr/>
          <a:lstStyle>
            <a:lvl1pPr>
              <a:buNone/>
              <a:defRPr/>
            </a:lvl1pPr>
          </a:lstStyle>
          <a:p>
            <a:pPr lvl="0"/>
            <a:endParaRPr lang="fi-FI" dirty="0" smtClean="0"/>
          </a:p>
        </p:txBody>
      </p:sp>
      <p:sp>
        <p:nvSpPr>
          <p:cNvPr id="4" name="Rectangle 1037"/>
          <p:cNvSpPr>
            <a:spLocks noGrp="1" noChangeArrowheads="1"/>
          </p:cNvSpPr>
          <p:nvPr>
            <p:ph type="dt" sz="half" idx="14"/>
          </p:nvPr>
        </p:nvSpPr>
        <p:spPr>
          <a:ln/>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5"/>
          </p:nvPr>
        </p:nvSpPr>
        <p:spPr>
          <a:ln/>
        </p:spPr>
        <p:txBody>
          <a:bodyPr/>
          <a:lstStyle>
            <a:lvl1pPr>
              <a:defRPr/>
            </a:lvl1pPr>
          </a:lstStyle>
          <a:p>
            <a:pPr>
              <a:defRPr/>
            </a:pPr>
            <a:r>
              <a:rPr lang="en-US"/>
              <a:t>Jussi Tammisola, Perinteinen kasvinjalostus</a:t>
            </a:r>
          </a:p>
        </p:txBody>
      </p:sp>
      <p:sp>
        <p:nvSpPr>
          <p:cNvPr id="6" name="Rectangle 1039"/>
          <p:cNvSpPr>
            <a:spLocks noGrp="1" noChangeArrowheads="1"/>
          </p:cNvSpPr>
          <p:nvPr>
            <p:ph type="sldNum" sz="quarter" idx="16"/>
          </p:nvPr>
        </p:nvSpPr>
        <p:spPr>
          <a:ln/>
        </p:spPr>
        <p:txBody>
          <a:bodyPr/>
          <a:lstStyle>
            <a:lvl1pPr>
              <a:defRPr/>
            </a:lvl1pPr>
          </a:lstStyle>
          <a:p>
            <a:pPr>
              <a:defRPr/>
            </a:pPr>
            <a:fld id="{D7871A61-94E3-48DA-AADF-4F5963B5B9A3}" type="slidenum">
              <a:rPr lang="en-US"/>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000625" y="355600"/>
            <a:ext cx="1571625" cy="7366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285750" y="355600"/>
            <a:ext cx="4562475" cy="7366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chart" preserve="1">
  <p:cSld name="Otsikko ja kaavio">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Kaavion paikkamerkki 2"/>
          <p:cNvSpPr>
            <a:spLocks noGrp="1"/>
          </p:cNvSpPr>
          <p:nvPr>
            <p:ph type="chart" idx="1"/>
          </p:nvPr>
        </p:nvSpPr>
        <p:spPr>
          <a:xfrm>
            <a:off x="742950" y="2235200"/>
            <a:ext cx="5829300" cy="5486400"/>
          </a:xfrm>
        </p:spPr>
        <p:txBody>
          <a:bodyPr/>
          <a:lstStyle/>
          <a:p>
            <a:pPr lvl="0"/>
            <a:endParaRPr lang="fi-FI" noProof="0" smtClean="0"/>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bl" preserve="1">
  <p:cSld name="Otsikko ja taulukko">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aulukon paikkamerkki 2"/>
          <p:cNvSpPr>
            <a:spLocks noGrp="1"/>
          </p:cNvSpPr>
          <p:nvPr>
            <p:ph type="tbl" idx="1"/>
          </p:nvPr>
        </p:nvSpPr>
        <p:spPr>
          <a:xfrm>
            <a:off x="742950" y="2235200"/>
            <a:ext cx="5829300" cy="5486400"/>
          </a:xfrm>
        </p:spPr>
        <p:txBody>
          <a:bodyPr/>
          <a:lstStyle/>
          <a:p>
            <a:pPr lvl="0"/>
            <a:endParaRPr lang="fi-FI" noProof="0" smtClean="0"/>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Tekstin paikkamerkki 6"/>
          <p:cNvSpPr>
            <a:spLocks noGrp="1"/>
          </p:cNvSpPr>
          <p:nvPr>
            <p:ph type="body" sz="quarter" idx="13"/>
          </p:nvPr>
        </p:nvSpPr>
        <p:spPr>
          <a:xfrm>
            <a:off x="285728" y="1228708"/>
            <a:ext cx="6357982" cy="4414862"/>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9" name="Kuvan paikkamerkki 8"/>
          <p:cNvSpPr>
            <a:spLocks noGrp="1"/>
          </p:cNvSpPr>
          <p:nvPr>
            <p:ph type="pic" sz="quarter" idx="14"/>
          </p:nvPr>
        </p:nvSpPr>
        <p:spPr>
          <a:xfrm>
            <a:off x="285750" y="5786438"/>
            <a:ext cx="6357938" cy="2857528"/>
          </a:xfrm>
        </p:spPr>
        <p:txBody>
          <a:bodyPr/>
          <a:lstStyle/>
          <a:p>
            <a:pPr lvl="0"/>
            <a:endParaRPr lang="fi-FI" noProof="0"/>
          </a:p>
        </p:txBody>
      </p:sp>
      <p:sp>
        <p:nvSpPr>
          <p:cNvPr id="5" name="Rectangle 1037"/>
          <p:cNvSpPr>
            <a:spLocks noGrp="1" noChangeArrowheads="1"/>
          </p:cNvSpPr>
          <p:nvPr>
            <p:ph type="dt" sz="half" idx="15"/>
          </p:nvPr>
        </p:nvSpPr>
        <p:spPr>
          <a:ln/>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a:ln/>
        </p:spPr>
        <p:txBody>
          <a:bodyPr/>
          <a:lstStyle>
            <a:lvl1pPr>
              <a:defRPr/>
            </a:lvl1pPr>
          </a:lstStyle>
          <a:p>
            <a:pPr>
              <a:defRPr/>
            </a:pPr>
            <a:r>
              <a:rPr lang="en-US"/>
              <a:t>Jussi Tammisola, Perinteinen kasvinjalostus</a:t>
            </a:r>
          </a:p>
        </p:txBody>
      </p:sp>
      <p:sp>
        <p:nvSpPr>
          <p:cNvPr id="8" name="Rectangle 1039"/>
          <p:cNvSpPr>
            <a:spLocks noGrp="1" noChangeArrowheads="1"/>
          </p:cNvSpPr>
          <p:nvPr>
            <p:ph type="sldNum" sz="quarter" idx="17"/>
          </p:nvPr>
        </p:nvSpPr>
        <p:spPr>
          <a:ln/>
        </p:spPr>
        <p:txBody>
          <a:bodyPr/>
          <a:lstStyle>
            <a:lvl1pPr>
              <a:defRPr/>
            </a:lvl1pPr>
          </a:lstStyle>
          <a:p>
            <a:pPr>
              <a:defRPr/>
            </a:pPr>
            <a:fld id="{8054682B-F2A5-44EC-A674-4E240AA07FB3}" type="slidenum">
              <a:rPr lang="en-US"/>
              <a:pPr>
                <a:defRPr/>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000625" y="355600"/>
            <a:ext cx="1571625" cy="7366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285750" y="355600"/>
            <a:ext cx="4562475" cy="7366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Tekstin paikkamerkki 6"/>
          <p:cNvSpPr>
            <a:spLocks noGrp="1"/>
          </p:cNvSpPr>
          <p:nvPr>
            <p:ph type="body" sz="quarter" idx="13"/>
          </p:nvPr>
        </p:nvSpPr>
        <p:spPr>
          <a:xfrm>
            <a:off x="285750" y="1285875"/>
            <a:ext cx="6357938" cy="3857629"/>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9" name="Kuvan paikkamerkki 8"/>
          <p:cNvSpPr>
            <a:spLocks noGrp="1"/>
          </p:cNvSpPr>
          <p:nvPr>
            <p:ph type="pic" sz="quarter" idx="14"/>
          </p:nvPr>
        </p:nvSpPr>
        <p:spPr>
          <a:xfrm>
            <a:off x="285750" y="5214964"/>
            <a:ext cx="6357938" cy="3143250"/>
          </a:xfrm>
        </p:spPr>
        <p:txBody>
          <a:bodyPr/>
          <a:lstStyle/>
          <a:p>
            <a:pPr lvl="0"/>
            <a:endParaRPr lang="fi-FI" noProof="0"/>
          </a:p>
        </p:txBody>
      </p:sp>
      <p:sp>
        <p:nvSpPr>
          <p:cNvPr id="11" name="Tekstin paikkamerkki 10"/>
          <p:cNvSpPr>
            <a:spLocks noGrp="1"/>
          </p:cNvSpPr>
          <p:nvPr>
            <p:ph type="body" sz="quarter" idx="15"/>
          </p:nvPr>
        </p:nvSpPr>
        <p:spPr>
          <a:xfrm>
            <a:off x="285750" y="8358214"/>
            <a:ext cx="6357938" cy="285752"/>
          </a:xfrm>
        </p:spPr>
        <p:txBody>
          <a:bodyPr/>
          <a:lstStyle>
            <a:lvl1pPr>
              <a:defRPr/>
            </a:lvl1pPr>
            <a:lvl2pPr>
              <a:defRPr/>
            </a:lvl2pPr>
          </a:lstStyle>
          <a:p>
            <a:pPr lvl="0"/>
            <a:r>
              <a:rPr lang="fi-FI" smtClean="0"/>
              <a:t>Muokkaa tekstin perustyylejä napsauttamalla</a:t>
            </a:r>
          </a:p>
        </p:txBody>
      </p:sp>
      <p:sp>
        <p:nvSpPr>
          <p:cNvPr id="6" name="Rectangle 1037"/>
          <p:cNvSpPr>
            <a:spLocks noGrp="1" noChangeArrowheads="1"/>
          </p:cNvSpPr>
          <p:nvPr>
            <p:ph type="dt" sz="half" idx="16"/>
          </p:nvPr>
        </p:nvSpPr>
        <p:spPr>
          <a:ln/>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7"/>
          </p:nvPr>
        </p:nvSpPr>
        <p:spPr>
          <a:ln/>
        </p:spPr>
        <p:txBody>
          <a:bodyPr/>
          <a:lstStyle>
            <a:lvl1pPr>
              <a:defRPr/>
            </a:lvl1pPr>
          </a:lstStyle>
          <a:p>
            <a:pPr>
              <a:defRPr/>
            </a:pPr>
            <a:r>
              <a:rPr lang="en-US"/>
              <a:t>Jussi Tammisola, Perinteinen kasvinjalostus</a:t>
            </a:r>
          </a:p>
        </p:txBody>
      </p:sp>
      <p:sp>
        <p:nvSpPr>
          <p:cNvPr id="10" name="Rectangle 1039"/>
          <p:cNvSpPr>
            <a:spLocks noGrp="1" noChangeArrowheads="1"/>
          </p:cNvSpPr>
          <p:nvPr>
            <p:ph type="sldNum" sz="quarter" idx="18"/>
          </p:nvPr>
        </p:nvSpPr>
        <p:spPr>
          <a:ln/>
        </p:spPr>
        <p:txBody>
          <a:bodyPr/>
          <a:lstStyle>
            <a:lvl1pPr>
              <a:defRPr/>
            </a:lvl1pPr>
          </a:lstStyle>
          <a:p>
            <a:pPr>
              <a:defRPr/>
            </a:pPr>
            <a:fld id="{820E75D3-5F13-4355-A90B-F826AE612185}" type="slidenum">
              <a:rPr lang="en-US"/>
              <a:pPr>
                <a:defRPr/>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000625" y="355600"/>
            <a:ext cx="1571625" cy="7366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285750" y="355600"/>
            <a:ext cx="4562475" cy="7366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7" name="Kuvan paikkamerkki 6"/>
          <p:cNvSpPr>
            <a:spLocks noGrp="1"/>
          </p:cNvSpPr>
          <p:nvPr>
            <p:ph type="pic" sz="quarter" idx="13"/>
          </p:nvPr>
        </p:nvSpPr>
        <p:spPr>
          <a:xfrm>
            <a:off x="357188" y="1428750"/>
            <a:ext cx="6286522" cy="4857762"/>
          </a:xfrm>
        </p:spPr>
        <p:txBody>
          <a:bodyPr/>
          <a:lstStyle/>
          <a:p>
            <a:pPr lvl="0"/>
            <a:endParaRPr lang="fi-FI" noProof="0"/>
          </a:p>
        </p:txBody>
      </p:sp>
      <p:sp>
        <p:nvSpPr>
          <p:cNvPr id="9" name="Tekstin paikkamerkki 8"/>
          <p:cNvSpPr>
            <a:spLocks noGrp="1"/>
          </p:cNvSpPr>
          <p:nvPr>
            <p:ph type="body" sz="quarter" idx="14"/>
          </p:nvPr>
        </p:nvSpPr>
        <p:spPr>
          <a:xfrm>
            <a:off x="357188" y="6500812"/>
            <a:ext cx="6286522" cy="2214591"/>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1037"/>
          <p:cNvSpPr>
            <a:spLocks noGrp="1" noChangeArrowheads="1"/>
          </p:cNvSpPr>
          <p:nvPr>
            <p:ph type="dt" sz="half" idx="15"/>
          </p:nvPr>
        </p:nvSpPr>
        <p:spPr>
          <a:ln/>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a:ln/>
        </p:spPr>
        <p:txBody>
          <a:bodyPr/>
          <a:lstStyle>
            <a:lvl1pPr>
              <a:defRPr/>
            </a:lvl1pPr>
          </a:lstStyle>
          <a:p>
            <a:pPr>
              <a:defRPr/>
            </a:pPr>
            <a:r>
              <a:rPr lang="en-US"/>
              <a:t>Jussi Tammisola, Perinteinen kasvinjalostus</a:t>
            </a:r>
          </a:p>
        </p:txBody>
      </p:sp>
      <p:sp>
        <p:nvSpPr>
          <p:cNvPr id="8" name="Rectangle 1039"/>
          <p:cNvSpPr>
            <a:spLocks noGrp="1" noChangeArrowheads="1"/>
          </p:cNvSpPr>
          <p:nvPr>
            <p:ph type="sldNum" sz="quarter" idx="17"/>
          </p:nvPr>
        </p:nvSpPr>
        <p:spPr>
          <a:ln/>
        </p:spPr>
        <p:txBody>
          <a:bodyPr/>
          <a:lstStyle>
            <a:lvl1pPr>
              <a:defRPr/>
            </a:lvl1pPr>
          </a:lstStyle>
          <a:p>
            <a:pPr>
              <a:defRPr/>
            </a:pPr>
            <a:fld id="{17276867-6393-4DD5-BC98-2F3D80AB320F}" type="slidenum">
              <a:rPr lang="en-US"/>
              <a:pPr>
                <a:defRPr/>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cs typeface="Arial"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eaLnBrk="0" hangingPunct="0">
              <a:defRPr>
                <a:latin typeface="Times New Roman" pitchFamily="18" charset="0"/>
                <a:cs typeface="Arial" charset="0"/>
              </a:defRPr>
            </a:lvl1pPr>
          </a:lstStyle>
          <a:p>
            <a:pPr>
              <a:defRPr/>
            </a:pPr>
            <a:r>
              <a:rPr lang="fi-FI" smtClean="0"/>
              <a:t>Jussi Tammisola, Perinteinen kasvinjalostus</a:t>
            </a:r>
            <a:endParaRPr lang="fi-FI"/>
          </a:p>
        </p:txBody>
      </p:sp>
      <p:sp>
        <p:nvSpPr>
          <p:cNvPr id="6" name="Dian numeron paikkamerkki 5"/>
          <p:cNvSpPr>
            <a:spLocks noGrp="1"/>
          </p:cNvSpPr>
          <p:nvPr>
            <p:ph type="sldNum" sz="quarter" idx="12"/>
          </p:nvPr>
        </p:nvSpPr>
        <p:spPr/>
        <p:txBody>
          <a:bodyPr/>
          <a:lstStyle>
            <a:lvl1pPr algn="l" eaLnBrk="0" hangingPunct="0">
              <a:defRPr>
                <a:latin typeface="Times New Roman" pitchFamily="18" charset="0"/>
                <a:cs typeface="Arial" charset="0"/>
              </a:defRPr>
            </a:lvl1pPr>
          </a:lstStyle>
          <a:p>
            <a:pPr>
              <a:defRPr/>
            </a:pPr>
            <a:fld id="{AB745D87-A903-4A6E-A33B-39B1319BAB57}" type="slidenum">
              <a:rPr lang="fi-FI"/>
              <a:pPr>
                <a:defRPr/>
              </a:pPr>
              <a:t>‹#›</a:t>
            </a:fld>
            <a:endParaRPr lang="fi-FI"/>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000625" y="355600"/>
            <a:ext cx="1571625" cy="7366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285750" y="355600"/>
            <a:ext cx="4562475" cy="7366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chart" preserve="1">
  <p:cSld name="Otsikko ja kaavio">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Kaavion paikkamerkki 2"/>
          <p:cNvSpPr>
            <a:spLocks noGrp="1"/>
          </p:cNvSpPr>
          <p:nvPr>
            <p:ph type="chart" idx="1"/>
          </p:nvPr>
        </p:nvSpPr>
        <p:spPr>
          <a:xfrm>
            <a:off x="742950" y="2235200"/>
            <a:ext cx="5829300" cy="5486400"/>
          </a:xfrm>
        </p:spPr>
        <p:txBody>
          <a:bodyPr/>
          <a:lstStyle/>
          <a:p>
            <a:pPr lvl="0"/>
            <a:endParaRPr lang="fi-FI" noProof="0" smtClean="0"/>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AndTwoObj" preserve="1">
  <p:cSld name="Otsikko, sisältö ja 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quarter" idx="2"/>
          </p:nvPr>
        </p:nvSpPr>
        <p:spPr>
          <a:xfrm>
            <a:off x="3733800" y="2235200"/>
            <a:ext cx="2838450" cy="2667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Sisällön paikkamerkki 4"/>
          <p:cNvSpPr>
            <a:spLocks noGrp="1"/>
          </p:cNvSpPr>
          <p:nvPr>
            <p:ph sz="quarter" idx="3"/>
          </p:nvPr>
        </p:nvSpPr>
        <p:spPr>
          <a:xfrm>
            <a:off x="3733800" y="5054600"/>
            <a:ext cx="2838450" cy="2667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clipArtAndTx" preserve="1">
  <p:cSld name="Otsikko, ClipArt-kuva ja teksti">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ClipArt-paikkamerkki 2"/>
          <p:cNvSpPr>
            <a:spLocks noGrp="1"/>
          </p:cNvSpPr>
          <p:nvPr>
            <p:ph type="clipArt" sz="half" idx="1"/>
          </p:nvPr>
        </p:nvSpPr>
        <p:spPr>
          <a:xfrm>
            <a:off x="742950" y="2235200"/>
            <a:ext cx="2838450" cy="5486400"/>
          </a:xfrm>
        </p:spPr>
        <p:txBody>
          <a:bodyPr/>
          <a:lstStyle/>
          <a:p>
            <a:pPr lvl="0"/>
            <a:endParaRPr lang="fi-FI" noProof="0" smtClean="0"/>
          </a:p>
        </p:txBody>
      </p:sp>
      <p:sp>
        <p:nvSpPr>
          <p:cNvPr id="4" name="Tekstin paikkamerkki 3"/>
          <p:cNvSpPr>
            <a:spLocks noGrp="1"/>
          </p:cNvSpPr>
          <p:nvPr>
            <p:ph type="body" sz="half" idx="2"/>
          </p:nvPr>
        </p:nvSpPr>
        <p:spPr>
          <a:xfrm>
            <a:off x="373380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4" name="Picture 1059" descr="kansi_tkunta-palmenia"/>
          <p:cNvPicPr>
            <a:picLocks noChangeAspect="1" noChangeArrowheads="1"/>
          </p:cNvPicPr>
          <p:nvPr/>
        </p:nvPicPr>
        <p:blipFill>
          <a:blip r:embed="rId2" cstate="print"/>
          <a:srcRect/>
          <a:stretch>
            <a:fillRect/>
          </a:stretch>
        </p:blipFill>
        <p:spPr bwMode="auto">
          <a:xfrm>
            <a:off x="0" y="0"/>
            <a:ext cx="6859588" cy="9145588"/>
          </a:xfrm>
          <a:prstGeom prst="rect">
            <a:avLst/>
          </a:prstGeom>
          <a:noFill/>
          <a:ln w="9525">
            <a:noFill/>
            <a:miter lim="800000"/>
            <a:headEnd/>
            <a:tailEnd/>
          </a:ln>
        </p:spPr>
      </p:pic>
      <p:sp>
        <p:nvSpPr>
          <p:cNvPr id="3074" name="Rectangle 2"/>
          <p:cNvSpPr>
            <a:spLocks noGrp="1" noChangeArrowheads="1"/>
          </p:cNvSpPr>
          <p:nvPr>
            <p:ph type="ctrTitle"/>
          </p:nvPr>
        </p:nvSpPr>
        <p:spPr>
          <a:xfrm>
            <a:off x="800100" y="2798233"/>
            <a:ext cx="4057650" cy="1524000"/>
          </a:xfrm>
        </p:spPr>
        <p:txBody>
          <a:bodyPr/>
          <a:lstStyle>
            <a:lvl1pPr>
              <a:defRPr>
                <a:solidFill>
                  <a:srgbClr val="1E1C77"/>
                </a:solidFill>
              </a:defRPr>
            </a:lvl1pPr>
          </a:lstStyle>
          <a:p>
            <a:r>
              <a:rPr lang="en-US" dirty="0" err="1"/>
              <a:t>Muokkaa</a:t>
            </a:r>
            <a:r>
              <a:rPr lang="en-US" dirty="0"/>
              <a:t> </a:t>
            </a:r>
            <a:r>
              <a:rPr lang="en-US" dirty="0" err="1"/>
              <a:t>otsikon</a:t>
            </a:r>
            <a:r>
              <a:rPr lang="en-US" dirty="0"/>
              <a:t> </a:t>
            </a:r>
            <a:r>
              <a:rPr lang="en-US" dirty="0" err="1"/>
              <a:t>perustyyliä</a:t>
            </a:r>
            <a:r>
              <a:rPr lang="en-US" dirty="0"/>
              <a:t> </a:t>
            </a:r>
            <a:r>
              <a:rPr lang="en-US" dirty="0" err="1"/>
              <a:t>napsauttamalla</a:t>
            </a:r>
            <a:endParaRPr lang="en-US" dirty="0"/>
          </a:p>
        </p:txBody>
      </p:sp>
      <p:sp>
        <p:nvSpPr>
          <p:cNvPr id="3075" name="Rectangle 3"/>
          <p:cNvSpPr>
            <a:spLocks noGrp="1" noChangeArrowheads="1"/>
          </p:cNvSpPr>
          <p:nvPr>
            <p:ph type="subTitle" idx="1"/>
          </p:nvPr>
        </p:nvSpPr>
        <p:spPr>
          <a:xfrm>
            <a:off x="800100" y="4758268"/>
            <a:ext cx="4057650" cy="1845733"/>
          </a:xfrm>
        </p:spPr>
        <p:txBody>
          <a:bodyPr/>
          <a:lstStyle>
            <a:lvl1pPr marL="0" indent="0">
              <a:buFont typeface="Wingdings" pitchFamily="2" charset="2"/>
              <a:buNone/>
              <a:defRPr/>
            </a:lvl1pPr>
          </a:lstStyle>
          <a:p>
            <a:r>
              <a:rPr lang="en-US"/>
              <a:t>Muokkaa alaotsikon perustyyliä napsauttamalla</a:t>
            </a: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r>
              <a:rPr lang="en-US"/>
              <a:t>Jussi Tammisola, Perinteinen kasvinjalostus</a:t>
            </a:r>
          </a:p>
        </p:txBody>
      </p:sp>
      <p:sp>
        <p:nvSpPr>
          <p:cNvPr id="6" name="Rectangle 1039"/>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CC5914DB-20B5-4222-AE7A-E52DB8BE0636}" type="slidenum">
              <a:rPr lang="en-US"/>
              <a:pPr>
                <a:defRPr/>
              </a:pPr>
              <a:t>‹#›</a:t>
            </a:fld>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735" y="5875867"/>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735" y="3875620"/>
            <a:ext cx="5829300" cy="200024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1037"/>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r>
              <a:rPr lang="en-US" smtClean="0"/>
              <a:t>Jussi Tammisola, Perinteinen kasvinjalostus</a:t>
            </a:r>
            <a:endParaRPr lang="en-US"/>
          </a:p>
        </p:txBody>
      </p:sp>
      <p:sp>
        <p:nvSpPr>
          <p:cNvPr id="6" name="Rectangle 1039"/>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C9252210-FCC4-41F4-BF7E-59A536E1026A}" type="slidenum">
              <a:rPr lang="en-US"/>
              <a:pPr>
                <a:defRPr/>
              </a:pPr>
              <a:t>‹#›</a:t>
            </a:fld>
            <a:endParaRPr 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1371600" y="2133600"/>
            <a:ext cx="2571750" cy="660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057650" y="2133600"/>
            <a:ext cx="2571750" cy="660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1037"/>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r>
              <a:rPr lang="en-US" smtClean="0"/>
              <a:t>Jussi Tammisola, Perinteinen kasvinjalostus</a:t>
            </a:r>
            <a:endParaRPr lang="en-US"/>
          </a:p>
        </p:txBody>
      </p:sp>
      <p:sp>
        <p:nvSpPr>
          <p:cNvPr id="7" name="Rectangle 1039"/>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AAF5F315-F721-40AC-B1A9-67047FD9BFEB}" type="slidenum">
              <a:rPr lang="en-US"/>
              <a:pPr>
                <a:defRPr/>
              </a:pPr>
              <a:t>‹#›</a:t>
            </a:fld>
            <a:endParaRPr 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184"/>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1037"/>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r>
              <a:rPr lang="fi-FI" smtClean="0"/>
              <a:t>13.9.2012</a:t>
            </a:r>
            <a:endParaRPr lang="en-US"/>
          </a:p>
        </p:txBody>
      </p:sp>
      <p:sp>
        <p:nvSpPr>
          <p:cNvPr id="8" name="Rectangle 1038"/>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r>
              <a:rPr lang="en-US" smtClean="0"/>
              <a:t>Jussi Tammisola, Perinteinen kasvinjalostus</a:t>
            </a:r>
            <a:endParaRPr lang="en-US"/>
          </a:p>
        </p:txBody>
      </p:sp>
      <p:sp>
        <p:nvSpPr>
          <p:cNvPr id="9" name="Rectangle 1039"/>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01BC1F3C-BA72-4260-996D-397273F6567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cs typeface="Arial"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eaLnBrk="0" hangingPunct="0">
              <a:defRPr>
                <a:latin typeface="Times New Roman" pitchFamily="18" charset="0"/>
                <a:cs typeface="Arial" charset="0"/>
              </a:defRPr>
            </a:lvl1pPr>
          </a:lstStyle>
          <a:p>
            <a:pPr>
              <a:defRPr/>
            </a:pPr>
            <a:r>
              <a:rPr lang="fi-FI" smtClean="0"/>
              <a:t>Jussi Tammisola, Perinteinen kasvinjalostus</a:t>
            </a:r>
            <a:endParaRPr lang="fi-FI"/>
          </a:p>
        </p:txBody>
      </p:sp>
      <p:sp>
        <p:nvSpPr>
          <p:cNvPr id="6" name="Dian numeron paikkamerkki 5"/>
          <p:cNvSpPr>
            <a:spLocks noGrp="1"/>
          </p:cNvSpPr>
          <p:nvPr>
            <p:ph type="sldNum" sz="quarter" idx="12"/>
          </p:nvPr>
        </p:nvSpPr>
        <p:spPr/>
        <p:txBody>
          <a:bodyPr/>
          <a:lstStyle>
            <a:lvl1pPr algn="l" eaLnBrk="0" hangingPunct="0">
              <a:defRPr>
                <a:latin typeface="Times New Roman" pitchFamily="18" charset="0"/>
                <a:cs typeface="Arial" charset="0"/>
              </a:defRPr>
            </a:lvl1pPr>
          </a:lstStyle>
          <a:p>
            <a:pPr>
              <a:defRPr/>
            </a:pPr>
            <a:fld id="{1AB19386-B636-4314-8402-BEAD283638C0}" type="slidenum">
              <a:rPr lang="fi-FI"/>
              <a:pPr>
                <a:defRPr/>
              </a:pPr>
              <a:t>‹#›</a:t>
            </a:fld>
            <a:endParaRPr lang="fi-FI"/>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1037"/>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r>
              <a:rPr lang="fi-FI" smtClean="0"/>
              <a:t>13.9.2012</a:t>
            </a:r>
            <a:endParaRPr lang="en-US"/>
          </a:p>
        </p:txBody>
      </p:sp>
      <p:sp>
        <p:nvSpPr>
          <p:cNvPr id="4" name="Rectangle 1038"/>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r>
              <a:rPr lang="en-US" smtClean="0"/>
              <a:t>Jussi Tammisola, Perinteinen kasvinjalostus</a:t>
            </a:r>
            <a:endParaRPr lang="en-US"/>
          </a:p>
        </p:txBody>
      </p:sp>
      <p:sp>
        <p:nvSpPr>
          <p:cNvPr id="5" name="Rectangle 1039"/>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1E0AF0B2-FDFC-4A2B-83BE-3CD221DF0A01}" type="slidenum">
              <a:rPr lang="en-US"/>
              <a:pPr>
                <a:defRPr/>
              </a:pPr>
              <a:t>‹#›</a:t>
            </a:fld>
            <a:endParaRPr lang="en-U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r>
              <a:rPr lang="fi-FI" smtClean="0"/>
              <a:t>13.9.2012</a:t>
            </a:r>
            <a:endParaRPr lang="en-US"/>
          </a:p>
        </p:txBody>
      </p:sp>
      <p:sp>
        <p:nvSpPr>
          <p:cNvPr id="3" name="Rectangle 1038"/>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r>
              <a:rPr lang="en-US" smtClean="0"/>
              <a:t>Jussi Tammisola, Perinteinen kasvinjalostus</a:t>
            </a:r>
            <a:endParaRPr lang="en-US"/>
          </a:p>
        </p:txBody>
      </p:sp>
      <p:sp>
        <p:nvSpPr>
          <p:cNvPr id="4" name="Rectangle 1039"/>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EF41920D-EC8F-45EE-88B0-D32B84223632}" type="slidenum">
              <a:rPr lang="en-US"/>
              <a:pPr>
                <a:defRPr/>
              </a:pPr>
              <a:t>‹#›</a:t>
            </a:fld>
            <a:endParaRPr 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1" y="364067"/>
            <a:ext cx="2256235"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1037"/>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r>
              <a:rPr lang="en-US" smtClean="0"/>
              <a:t>Jussi Tammisola, Perinteinen kasvinjalostus</a:t>
            </a:r>
            <a:endParaRPr lang="en-US"/>
          </a:p>
        </p:txBody>
      </p:sp>
      <p:sp>
        <p:nvSpPr>
          <p:cNvPr id="7" name="Rectangle 1039"/>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AADE6AA3-D838-40B3-89E5-AF92F6A5A90F}" type="slidenum">
              <a:rPr lang="en-US"/>
              <a:pPr>
                <a:defRPr/>
              </a:pPr>
              <a:t>‹#›</a:t>
            </a:fld>
            <a:endParaRPr 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928670" y="30135"/>
            <a:ext cx="5643602" cy="755651"/>
          </a:xfrm>
        </p:spPr>
        <p:txBody>
          <a:bodyPr/>
          <a:lstStyle>
            <a:lvl1pPr algn="l">
              <a:defRPr sz="2000" b="1"/>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Kuvan paikkamerkki 2"/>
          <p:cNvSpPr>
            <a:spLocks noGrp="1"/>
          </p:cNvSpPr>
          <p:nvPr>
            <p:ph type="pic" idx="1"/>
          </p:nvPr>
        </p:nvSpPr>
        <p:spPr>
          <a:xfrm>
            <a:off x="928670" y="959909"/>
            <a:ext cx="5643602" cy="65410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500042" y="7572396"/>
            <a:ext cx="607223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smtClean="0"/>
              <a:t>Muokkaa tekstin perustyylejä napsauttamalla</a:t>
            </a:r>
          </a:p>
        </p:txBody>
      </p:sp>
      <p:sp>
        <p:nvSpPr>
          <p:cNvPr id="5" name="Rectangle 1037"/>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r>
              <a:rPr lang="en-US" smtClean="0"/>
              <a:t>Jussi Tammisola, Perinteinen kasvinjalostus</a:t>
            </a:r>
            <a:endParaRPr lang="en-US"/>
          </a:p>
        </p:txBody>
      </p:sp>
      <p:sp>
        <p:nvSpPr>
          <p:cNvPr id="7" name="Rectangle 1039"/>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C64F0EC0-602F-45D3-8EF9-C22F9CA84886}" type="slidenum">
              <a:rPr lang="en-US"/>
              <a:pPr>
                <a:defRPr/>
              </a:pPr>
              <a:t>‹#›</a:t>
            </a:fld>
            <a:endParaRPr 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r>
              <a:rPr lang="en-US" smtClean="0"/>
              <a:t>Jussi Tammisola, Perinteinen kasvinjalostus</a:t>
            </a:r>
            <a:endParaRPr lang="en-US"/>
          </a:p>
        </p:txBody>
      </p:sp>
      <p:sp>
        <p:nvSpPr>
          <p:cNvPr id="6" name="Rectangle 1039"/>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29DB5A20-8EFA-4026-BF85-96D083ED1C12}" type="slidenum">
              <a:rPr lang="en-US"/>
              <a:pPr>
                <a:defRPr/>
              </a:pPr>
              <a:t>‹#›</a:t>
            </a:fld>
            <a:endParaRPr 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314950" y="203200"/>
            <a:ext cx="1314450" cy="85344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1371600" y="203200"/>
            <a:ext cx="3829050" cy="85344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r>
              <a:rPr lang="en-US" smtClean="0"/>
              <a:t>Jussi Tammisola, Perinteinen kasvinjalostus</a:t>
            </a:r>
            <a:endParaRPr lang="en-US"/>
          </a:p>
        </p:txBody>
      </p:sp>
      <p:sp>
        <p:nvSpPr>
          <p:cNvPr id="6" name="Rectangle 1039"/>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578AE42D-4F28-4DCC-9172-0C0FA3C71372}" type="slidenum">
              <a:rPr lang="en-US"/>
              <a:pPr>
                <a:defRPr/>
              </a:pPr>
              <a:t>‹#›</a:t>
            </a:fld>
            <a:endParaRPr 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dirty="0"/>
          </a:p>
        </p:txBody>
      </p:sp>
      <p:sp>
        <p:nvSpPr>
          <p:cNvPr id="7" name="Sisällön paikkamerkki 6"/>
          <p:cNvSpPr>
            <a:spLocks noGrp="1"/>
          </p:cNvSpPr>
          <p:nvPr>
            <p:ph sz="quarter" idx="13"/>
          </p:nvPr>
        </p:nvSpPr>
        <p:spPr>
          <a:xfrm>
            <a:off x="357166" y="6858016"/>
            <a:ext cx="6286543" cy="1785949"/>
          </a:xfrm>
        </p:spPr>
        <p:txBody>
          <a:bodyPr/>
          <a:lstStyle>
            <a:lvl1pPr>
              <a:defRPr/>
            </a:lvl1pPr>
            <a:lvl5pPr>
              <a:buNone/>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8" name="Sisällön paikkamerkki 6"/>
          <p:cNvSpPr>
            <a:spLocks noGrp="1"/>
          </p:cNvSpPr>
          <p:nvPr>
            <p:ph sz="quarter" idx="14"/>
          </p:nvPr>
        </p:nvSpPr>
        <p:spPr>
          <a:xfrm>
            <a:off x="357166" y="1285853"/>
            <a:ext cx="6286543" cy="5429287"/>
          </a:xfrm>
        </p:spPr>
        <p:txBody>
          <a:bodyPr/>
          <a:lstStyle>
            <a:lvl1pPr>
              <a:buNone/>
              <a:defRPr/>
            </a:lvl1pPr>
          </a:lstStyle>
          <a:p>
            <a:pPr lvl="0"/>
            <a:r>
              <a:rPr lang="fi-FI" smtClean="0"/>
              <a:t>Muokkaa tekstin perustyylejä napsauttamalla</a:t>
            </a:r>
          </a:p>
        </p:txBody>
      </p:sp>
      <p:sp>
        <p:nvSpPr>
          <p:cNvPr id="5" name="Rectangle 1037"/>
          <p:cNvSpPr>
            <a:spLocks noGrp="1" noChangeArrowheads="1"/>
          </p:cNvSpPr>
          <p:nvPr>
            <p:ph type="dt" sz="half" idx="15"/>
          </p:nvPr>
        </p:nvSpPr>
        <p:spPr/>
        <p:txBody>
          <a:bodyPr/>
          <a:lstStyle>
            <a:lvl1pPr eaLnBrk="1" fontAlgn="auto" hangingPunct="1">
              <a:spcBef>
                <a:spcPts val="0"/>
              </a:spcBef>
              <a:spcAft>
                <a:spcPts val="0"/>
              </a:spcAft>
              <a:defRPr/>
            </a:lvl1pPr>
          </a:lstStyle>
          <a:p>
            <a:pPr>
              <a:defRPr/>
            </a:pPr>
            <a:r>
              <a:rPr lang="fi-FI" smtClean="0"/>
              <a:t>13.9.2012</a:t>
            </a:r>
            <a:endParaRPr lang="en-US"/>
          </a:p>
        </p:txBody>
      </p:sp>
      <p:sp>
        <p:nvSpPr>
          <p:cNvPr id="6" name="Rectangle 1038"/>
          <p:cNvSpPr>
            <a:spLocks noGrp="1" noChangeArrowheads="1"/>
          </p:cNvSpPr>
          <p:nvPr>
            <p:ph type="ftr" sz="quarter" idx="16"/>
          </p:nvPr>
        </p:nvSpPr>
        <p:spPr/>
        <p:txBody>
          <a:bodyPr/>
          <a:lstStyle>
            <a:lvl1pPr eaLnBrk="1" fontAlgn="auto" hangingPunct="1">
              <a:spcBef>
                <a:spcPts val="0"/>
              </a:spcBef>
              <a:spcAft>
                <a:spcPts val="0"/>
              </a:spcAft>
              <a:defRPr/>
            </a:lvl1pPr>
          </a:lstStyle>
          <a:p>
            <a:pPr>
              <a:defRPr/>
            </a:pPr>
            <a:r>
              <a:rPr lang="en-US"/>
              <a:t>Jussi Tammisola, Perinteinen kasvinjalostus</a:t>
            </a:r>
          </a:p>
        </p:txBody>
      </p:sp>
      <p:sp>
        <p:nvSpPr>
          <p:cNvPr id="9" name="Rectangle 1039"/>
          <p:cNvSpPr>
            <a:spLocks noGrp="1" noChangeArrowheads="1"/>
          </p:cNvSpPr>
          <p:nvPr>
            <p:ph type="sldNum" sz="quarter" idx="17"/>
          </p:nvPr>
        </p:nvSpPr>
        <p:spPr/>
        <p:txBody>
          <a:bodyPr/>
          <a:lstStyle>
            <a:lvl1pPr eaLnBrk="1" fontAlgn="auto" hangingPunct="1">
              <a:spcBef>
                <a:spcPts val="0"/>
              </a:spcBef>
              <a:spcAft>
                <a:spcPts val="0"/>
              </a:spcAft>
              <a:defRPr/>
            </a:lvl1pPr>
          </a:lstStyle>
          <a:p>
            <a:pPr>
              <a:defRPr/>
            </a:pPr>
            <a:fld id="{49A99B9E-4BD6-420D-850F-36DF53CF772D}" type="slidenum">
              <a:rPr lang="en-US"/>
              <a:pPr>
                <a:defRPr/>
              </a:pPr>
              <a:t>‹#›</a:t>
            </a:fld>
            <a:endParaRPr lang="en-U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Sisällön paikkamerkki 6"/>
          <p:cNvSpPr>
            <a:spLocks noGrp="1"/>
          </p:cNvSpPr>
          <p:nvPr>
            <p:ph sz="quarter" idx="13"/>
          </p:nvPr>
        </p:nvSpPr>
        <p:spPr>
          <a:xfrm>
            <a:off x="0" y="1428750"/>
            <a:ext cx="1714500" cy="3214688"/>
          </a:xfrm>
        </p:spPr>
        <p:txBody>
          <a:bodyPr/>
          <a:lstStyle>
            <a:lvl1pPr>
              <a:buNone/>
              <a:defRPr/>
            </a:lvl1pPr>
            <a:lvl2pPr>
              <a:buNone/>
              <a:defRPr/>
            </a:lvl2pPr>
            <a:lvl3pPr>
              <a:buNone/>
              <a:defRPr/>
            </a:lvl3pPr>
          </a:lstStyle>
          <a:p>
            <a:pPr lvl="1"/>
            <a:endParaRPr lang="fi-FI" dirty="0" smtClean="0"/>
          </a:p>
        </p:txBody>
      </p:sp>
      <p:sp>
        <p:nvSpPr>
          <p:cNvPr id="9" name="Sisällön paikkamerkki 8"/>
          <p:cNvSpPr>
            <a:spLocks noGrp="1"/>
          </p:cNvSpPr>
          <p:nvPr>
            <p:ph sz="quarter" idx="14"/>
          </p:nvPr>
        </p:nvSpPr>
        <p:spPr>
          <a:xfrm>
            <a:off x="2000250" y="1500188"/>
            <a:ext cx="4572022" cy="314325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13" name="Tekstin paikkamerkki 12"/>
          <p:cNvSpPr>
            <a:spLocks noGrp="1"/>
          </p:cNvSpPr>
          <p:nvPr>
            <p:ph type="body" sz="quarter" idx="15"/>
          </p:nvPr>
        </p:nvSpPr>
        <p:spPr>
          <a:xfrm>
            <a:off x="357166" y="4929188"/>
            <a:ext cx="6215105" cy="364334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Rectangle 1037"/>
          <p:cNvSpPr>
            <a:spLocks noGrp="1" noChangeArrowheads="1"/>
          </p:cNvSpPr>
          <p:nvPr>
            <p:ph type="dt" sz="half" idx="16"/>
          </p:nvPr>
        </p:nvSpPr>
        <p:spPr/>
        <p:txBody>
          <a:bodyPr/>
          <a:lstStyle>
            <a:lvl1pPr eaLnBrk="1" fontAlgn="auto" hangingPunct="1">
              <a:spcBef>
                <a:spcPts val="0"/>
              </a:spcBef>
              <a:spcAft>
                <a:spcPts val="0"/>
              </a:spcAft>
              <a:defRPr/>
            </a:lvl1pPr>
          </a:lstStyle>
          <a:p>
            <a:pPr>
              <a:defRPr/>
            </a:pPr>
            <a:r>
              <a:rPr lang="fi-FI" smtClean="0"/>
              <a:t>13.9.2012</a:t>
            </a:r>
            <a:endParaRPr lang="en-US"/>
          </a:p>
        </p:txBody>
      </p:sp>
      <p:sp>
        <p:nvSpPr>
          <p:cNvPr id="8" name="Rectangle 1038"/>
          <p:cNvSpPr>
            <a:spLocks noGrp="1" noChangeArrowheads="1"/>
          </p:cNvSpPr>
          <p:nvPr>
            <p:ph type="ftr" sz="quarter" idx="17"/>
          </p:nvPr>
        </p:nvSpPr>
        <p:spPr/>
        <p:txBody>
          <a:bodyPr/>
          <a:lstStyle>
            <a:lvl1pPr eaLnBrk="1" fontAlgn="auto" hangingPunct="1">
              <a:spcBef>
                <a:spcPts val="0"/>
              </a:spcBef>
              <a:spcAft>
                <a:spcPts val="0"/>
              </a:spcAft>
              <a:defRPr/>
            </a:lvl1pPr>
          </a:lstStyle>
          <a:p>
            <a:pPr>
              <a:defRPr/>
            </a:pPr>
            <a:r>
              <a:rPr lang="en-US"/>
              <a:t>Jussi Tammisola, Perinteinen kasvinjalostus</a:t>
            </a:r>
          </a:p>
        </p:txBody>
      </p:sp>
      <p:sp>
        <p:nvSpPr>
          <p:cNvPr id="10" name="Rectangle 1039"/>
          <p:cNvSpPr>
            <a:spLocks noGrp="1" noChangeArrowheads="1"/>
          </p:cNvSpPr>
          <p:nvPr>
            <p:ph type="sldNum" sz="quarter" idx="18"/>
          </p:nvPr>
        </p:nvSpPr>
        <p:spPr/>
        <p:txBody>
          <a:bodyPr/>
          <a:lstStyle>
            <a:lvl1pPr eaLnBrk="1" fontAlgn="auto" hangingPunct="1">
              <a:spcBef>
                <a:spcPts val="0"/>
              </a:spcBef>
              <a:spcAft>
                <a:spcPts val="0"/>
              </a:spcAft>
              <a:defRPr/>
            </a:lvl1pPr>
          </a:lstStyle>
          <a:p>
            <a:pPr>
              <a:defRPr/>
            </a:pPr>
            <a:fld id="{A96048B4-E3AF-43A6-92F6-E675AABF2F38}" type="slidenum">
              <a:rPr lang="en-US"/>
              <a:pPr>
                <a:defRPr/>
              </a:pPr>
              <a:t>‹#›</a:t>
            </a:fld>
            <a:endParaRPr 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Sisällön paikkamerkki 6"/>
          <p:cNvSpPr>
            <a:spLocks noGrp="1"/>
          </p:cNvSpPr>
          <p:nvPr>
            <p:ph sz="quarter" idx="13"/>
          </p:nvPr>
        </p:nvSpPr>
        <p:spPr>
          <a:xfrm>
            <a:off x="357188" y="1214414"/>
            <a:ext cx="6286522" cy="7500989"/>
          </a:xfrm>
        </p:spPr>
        <p:txBody>
          <a:bodyPr/>
          <a:lstStyle>
            <a:lvl1pPr>
              <a:buNone/>
              <a:defRPr/>
            </a:lvl1pPr>
          </a:lstStyle>
          <a:p>
            <a:pPr lvl="0"/>
            <a:endParaRPr lang="fi-FI" dirty="0" smtClean="0"/>
          </a:p>
        </p:txBody>
      </p:sp>
      <p:sp>
        <p:nvSpPr>
          <p:cNvPr id="4" name="Rectangle 1037"/>
          <p:cNvSpPr>
            <a:spLocks noGrp="1" noChangeArrowheads="1"/>
          </p:cNvSpPr>
          <p:nvPr>
            <p:ph type="dt" sz="half" idx="14"/>
          </p:nvPr>
        </p:nvSpPr>
        <p:spPr/>
        <p:txBody>
          <a:bodyPr/>
          <a:lstStyle>
            <a:lvl1pPr eaLnBrk="1" fontAlgn="auto" hangingPunct="1">
              <a:spcBef>
                <a:spcPts val="0"/>
              </a:spcBef>
              <a:spcAft>
                <a:spcPts val="0"/>
              </a:spcAft>
              <a:defRPr/>
            </a:lvl1pPr>
          </a:lstStyle>
          <a:p>
            <a:pPr>
              <a:defRPr/>
            </a:pPr>
            <a:r>
              <a:rPr lang="fi-FI" smtClean="0"/>
              <a:t>13.9.2012</a:t>
            </a:r>
            <a:endParaRPr lang="en-US"/>
          </a:p>
        </p:txBody>
      </p:sp>
      <p:sp>
        <p:nvSpPr>
          <p:cNvPr id="5" name="Rectangle 1038"/>
          <p:cNvSpPr>
            <a:spLocks noGrp="1" noChangeArrowheads="1"/>
          </p:cNvSpPr>
          <p:nvPr>
            <p:ph type="ftr" sz="quarter" idx="15"/>
          </p:nvPr>
        </p:nvSpPr>
        <p:spPr/>
        <p:txBody>
          <a:bodyPr/>
          <a:lstStyle>
            <a:lvl1pPr eaLnBrk="1" fontAlgn="auto" hangingPunct="1">
              <a:spcBef>
                <a:spcPts val="0"/>
              </a:spcBef>
              <a:spcAft>
                <a:spcPts val="0"/>
              </a:spcAft>
              <a:defRPr/>
            </a:lvl1pPr>
          </a:lstStyle>
          <a:p>
            <a:pPr>
              <a:defRPr/>
            </a:pPr>
            <a:r>
              <a:rPr lang="en-US"/>
              <a:t>Jussi Tammisola, Perinteinen kasvinjalostus</a:t>
            </a:r>
          </a:p>
        </p:txBody>
      </p:sp>
      <p:sp>
        <p:nvSpPr>
          <p:cNvPr id="6" name="Rectangle 1039"/>
          <p:cNvSpPr>
            <a:spLocks noGrp="1" noChangeArrowheads="1"/>
          </p:cNvSpPr>
          <p:nvPr>
            <p:ph type="sldNum" sz="quarter" idx="16"/>
          </p:nvPr>
        </p:nvSpPr>
        <p:spPr/>
        <p:txBody>
          <a:bodyPr/>
          <a:lstStyle>
            <a:lvl1pPr eaLnBrk="1" fontAlgn="auto" hangingPunct="1">
              <a:spcBef>
                <a:spcPts val="0"/>
              </a:spcBef>
              <a:spcAft>
                <a:spcPts val="0"/>
              </a:spcAft>
              <a:defRPr/>
            </a:lvl1pPr>
          </a:lstStyle>
          <a:p>
            <a:pPr>
              <a:defRPr/>
            </a:pPr>
            <a:fld id="{737F5EDF-F4D6-4182-A528-78CC4E62177B}" type="slidenum">
              <a:rPr lang="en-US"/>
              <a:pPr>
                <a:defRPr/>
              </a:pPr>
              <a:t>‹#›</a:t>
            </a:fld>
            <a:endParaRPr lang="en-U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3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Tekstin paikkamerkki 6"/>
          <p:cNvSpPr>
            <a:spLocks noGrp="1"/>
          </p:cNvSpPr>
          <p:nvPr>
            <p:ph type="body" sz="quarter" idx="13"/>
          </p:nvPr>
        </p:nvSpPr>
        <p:spPr>
          <a:xfrm>
            <a:off x="285728" y="1228708"/>
            <a:ext cx="6357982" cy="4414862"/>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9" name="Kuvan paikkamerkki 8"/>
          <p:cNvSpPr>
            <a:spLocks noGrp="1"/>
          </p:cNvSpPr>
          <p:nvPr>
            <p:ph type="pic" sz="quarter" idx="14"/>
          </p:nvPr>
        </p:nvSpPr>
        <p:spPr>
          <a:xfrm>
            <a:off x="285750" y="5786438"/>
            <a:ext cx="6357938" cy="2857528"/>
          </a:xfrm>
        </p:spPr>
        <p:txBody>
          <a:bodyPr/>
          <a:lstStyle/>
          <a:p>
            <a:pPr lvl="0"/>
            <a:endParaRPr lang="fi-FI" noProof="0"/>
          </a:p>
        </p:txBody>
      </p:sp>
      <p:sp>
        <p:nvSpPr>
          <p:cNvPr id="5" name="Rectangle 1037"/>
          <p:cNvSpPr>
            <a:spLocks noGrp="1" noChangeArrowheads="1"/>
          </p:cNvSpPr>
          <p:nvPr>
            <p:ph type="dt" sz="half" idx="15"/>
          </p:nvPr>
        </p:nvSpPr>
        <p:spPr/>
        <p:txBody>
          <a:bodyPr/>
          <a:lstStyle>
            <a:lvl1pPr eaLnBrk="1" fontAlgn="auto" hangingPunct="1">
              <a:spcBef>
                <a:spcPts val="0"/>
              </a:spcBef>
              <a:spcAft>
                <a:spcPts val="0"/>
              </a:spcAft>
              <a:defRPr/>
            </a:lvl1pPr>
          </a:lstStyle>
          <a:p>
            <a:pPr>
              <a:defRPr/>
            </a:pPr>
            <a:r>
              <a:rPr lang="fi-FI" smtClean="0"/>
              <a:t>13.9.2012</a:t>
            </a:r>
            <a:endParaRPr lang="en-US"/>
          </a:p>
        </p:txBody>
      </p:sp>
      <p:sp>
        <p:nvSpPr>
          <p:cNvPr id="6" name="Rectangle 1038"/>
          <p:cNvSpPr>
            <a:spLocks noGrp="1" noChangeArrowheads="1"/>
          </p:cNvSpPr>
          <p:nvPr>
            <p:ph type="ftr" sz="quarter" idx="16"/>
          </p:nvPr>
        </p:nvSpPr>
        <p:spPr/>
        <p:txBody>
          <a:bodyPr/>
          <a:lstStyle>
            <a:lvl1pPr eaLnBrk="1" fontAlgn="auto" hangingPunct="1">
              <a:spcBef>
                <a:spcPts val="0"/>
              </a:spcBef>
              <a:spcAft>
                <a:spcPts val="0"/>
              </a:spcAft>
              <a:defRPr/>
            </a:lvl1pPr>
          </a:lstStyle>
          <a:p>
            <a:pPr>
              <a:defRPr/>
            </a:pPr>
            <a:r>
              <a:rPr lang="en-US"/>
              <a:t>Jussi Tammisola, Perinteinen kasvinjalostus</a:t>
            </a:r>
          </a:p>
        </p:txBody>
      </p:sp>
      <p:sp>
        <p:nvSpPr>
          <p:cNvPr id="8" name="Rectangle 1039"/>
          <p:cNvSpPr>
            <a:spLocks noGrp="1" noChangeArrowheads="1"/>
          </p:cNvSpPr>
          <p:nvPr>
            <p:ph type="sldNum" sz="quarter" idx="17"/>
          </p:nvPr>
        </p:nvSpPr>
        <p:spPr/>
        <p:txBody>
          <a:bodyPr/>
          <a:lstStyle>
            <a:lvl1pPr eaLnBrk="1" fontAlgn="auto" hangingPunct="1">
              <a:spcBef>
                <a:spcPts val="0"/>
              </a:spcBef>
              <a:spcAft>
                <a:spcPts val="0"/>
              </a:spcAft>
              <a:defRPr/>
            </a:lvl1pPr>
          </a:lstStyle>
          <a:p>
            <a:pPr>
              <a:defRPr/>
            </a:pPr>
            <a:fld id="{6F2DEFD8-A2CE-4B62-99A3-6D46737DF05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327ED351-98AA-4577-B8BD-4D3CC7248FE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cs typeface="Arial"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eaLnBrk="0" hangingPunct="0">
              <a:defRPr>
                <a:latin typeface="Times New Roman" pitchFamily="18" charset="0"/>
                <a:cs typeface="Arial" charset="0"/>
              </a:defRPr>
            </a:lvl1pPr>
          </a:lstStyle>
          <a:p>
            <a:pPr>
              <a:defRPr/>
            </a:pPr>
            <a:r>
              <a:rPr lang="fi-FI" smtClean="0"/>
              <a:t>Jussi Tammisola, Perinteinen kasvinjalostus</a:t>
            </a:r>
            <a:endParaRPr lang="fi-FI"/>
          </a:p>
        </p:txBody>
      </p:sp>
      <p:sp>
        <p:nvSpPr>
          <p:cNvPr id="6" name="Dian numeron paikkamerkki 5"/>
          <p:cNvSpPr>
            <a:spLocks noGrp="1"/>
          </p:cNvSpPr>
          <p:nvPr>
            <p:ph type="sldNum" sz="quarter" idx="12"/>
          </p:nvPr>
        </p:nvSpPr>
        <p:spPr/>
        <p:txBody>
          <a:bodyPr/>
          <a:lstStyle>
            <a:lvl1pPr algn="l" eaLnBrk="0" hangingPunct="0">
              <a:defRPr>
                <a:latin typeface="Times New Roman" pitchFamily="18" charset="0"/>
                <a:cs typeface="Arial" charset="0"/>
              </a:defRPr>
            </a:lvl1pPr>
          </a:lstStyle>
          <a:p>
            <a:pPr>
              <a:defRPr/>
            </a:pPr>
            <a:fld id="{54D7F3DC-779A-4149-9478-99B191A805AD}" type="slidenum">
              <a:rPr lang="fi-FI"/>
              <a:pPr>
                <a:defRPr/>
              </a:pPr>
              <a:t>‹#›</a:t>
            </a:fld>
            <a:endParaRPr lang="fi-FI"/>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4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Tekstin paikkamerkki 6"/>
          <p:cNvSpPr>
            <a:spLocks noGrp="1"/>
          </p:cNvSpPr>
          <p:nvPr>
            <p:ph type="body" sz="quarter" idx="13"/>
          </p:nvPr>
        </p:nvSpPr>
        <p:spPr>
          <a:xfrm>
            <a:off x="285750" y="1285875"/>
            <a:ext cx="6357938" cy="3857629"/>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9" name="Kuvan paikkamerkki 8"/>
          <p:cNvSpPr>
            <a:spLocks noGrp="1"/>
          </p:cNvSpPr>
          <p:nvPr>
            <p:ph type="pic" sz="quarter" idx="14"/>
          </p:nvPr>
        </p:nvSpPr>
        <p:spPr>
          <a:xfrm>
            <a:off x="285750" y="5214964"/>
            <a:ext cx="6357938" cy="3143250"/>
          </a:xfrm>
        </p:spPr>
        <p:txBody>
          <a:bodyPr/>
          <a:lstStyle/>
          <a:p>
            <a:pPr lvl="0"/>
            <a:endParaRPr lang="fi-FI" noProof="0"/>
          </a:p>
        </p:txBody>
      </p:sp>
      <p:sp>
        <p:nvSpPr>
          <p:cNvPr id="11" name="Tekstin paikkamerkki 10"/>
          <p:cNvSpPr>
            <a:spLocks noGrp="1"/>
          </p:cNvSpPr>
          <p:nvPr>
            <p:ph type="body" sz="quarter" idx="15"/>
          </p:nvPr>
        </p:nvSpPr>
        <p:spPr>
          <a:xfrm>
            <a:off x="285750" y="8358214"/>
            <a:ext cx="6357938" cy="285752"/>
          </a:xfrm>
        </p:spPr>
        <p:txBody>
          <a:bodyPr/>
          <a:lstStyle>
            <a:lvl1pPr>
              <a:defRPr/>
            </a:lvl1pPr>
            <a:lvl2pPr>
              <a:defRPr/>
            </a:lvl2pPr>
          </a:lstStyle>
          <a:p>
            <a:pPr lvl="0"/>
            <a:r>
              <a:rPr lang="fi-FI" smtClean="0"/>
              <a:t>Muokkaa tekstin perustyylejä napsauttamalla</a:t>
            </a:r>
          </a:p>
        </p:txBody>
      </p:sp>
      <p:sp>
        <p:nvSpPr>
          <p:cNvPr id="6" name="Rectangle 1037"/>
          <p:cNvSpPr>
            <a:spLocks noGrp="1" noChangeArrowheads="1"/>
          </p:cNvSpPr>
          <p:nvPr>
            <p:ph type="dt" sz="half" idx="16"/>
          </p:nvPr>
        </p:nvSpPr>
        <p:spPr/>
        <p:txBody>
          <a:bodyPr/>
          <a:lstStyle>
            <a:lvl1pPr eaLnBrk="1" fontAlgn="auto" hangingPunct="1">
              <a:spcBef>
                <a:spcPts val="0"/>
              </a:spcBef>
              <a:spcAft>
                <a:spcPts val="0"/>
              </a:spcAft>
              <a:defRPr/>
            </a:lvl1pPr>
          </a:lstStyle>
          <a:p>
            <a:pPr>
              <a:defRPr/>
            </a:pPr>
            <a:r>
              <a:rPr lang="fi-FI" smtClean="0"/>
              <a:t>13.9.2012</a:t>
            </a:r>
            <a:endParaRPr lang="en-US"/>
          </a:p>
        </p:txBody>
      </p:sp>
      <p:sp>
        <p:nvSpPr>
          <p:cNvPr id="8" name="Rectangle 1038"/>
          <p:cNvSpPr>
            <a:spLocks noGrp="1" noChangeArrowheads="1"/>
          </p:cNvSpPr>
          <p:nvPr>
            <p:ph type="ftr" sz="quarter" idx="17"/>
          </p:nvPr>
        </p:nvSpPr>
        <p:spPr/>
        <p:txBody>
          <a:bodyPr/>
          <a:lstStyle>
            <a:lvl1pPr eaLnBrk="1" fontAlgn="auto" hangingPunct="1">
              <a:spcBef>
                <a:spcPts val="0"/>
              </a:spcBef>
              <a:spcAft>
                <a:spcPts val="0"/>
              </a:spcAft>
              <a:defRPr/>
            </a:lvl1pPr>
          </a:lstStyle>
          <a:p>
            <a:pPr>
              <a:defRPr/>
            </a:pPr>
            <a:r>
              <a:rPr lang="en-US"/>
              <a:t>Jussi Tammisola, Perinteinen kasvinjalostus</a:t>
            </a:r>
          </a:p>
        </p:txBody>
      </p:sp>
      <p:sp>
        <p:nvSpPr>
          <p:cNvPr id="10" name="Rectangle 1039"/>
          <p:cNvSpPr>
            <a:spLocks noGrp="1" noChangeArrowheads="1"/>
          </p:cNvSpPr>
          <p:nvPr>
            <p:ph type="sldNum" sz="quarter" idx="18"/>
          </p:nvPr>
        </p:nvSpPr>
        <p:spPr/>
        <p:txBody>
          <a:bodyPr/>
          <a:lstStyle>
            <a:lvl1pPr eaLnBrk="1" fontAlgn="auto" hangingPunct="1">
              <a:spcBef>
                <a:spcPts val="0"/>
              </a:spcBef>
              <a:spcAft>
                <a:spcPts val="0"/>
              </a:spcAft>
              <a:defRPr/>
            </a:lvl1pPr>
          </a:lstStyle>
          <a:p>
            <a:pPr>
              <a:defRPr/>
            </a:pPr>
            <a:fld id="{F4E51DBE-A1E5-473F-B6DD-CD681457AA10}" type="slidenum">
              <a:rPr lang="en-US"/>
              <a:pPr>
                <a:defRPr/>
              </a:pPr>
              <a:t>‹#›</a:t>
            </a:fld>
            <a:endParaRPr 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5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7" name="Kuvan paikkamerkki 6"/>
          <p:cNvSpPr>
            <a:spLocks noGrp="1"/>
          </p:cNvSpPr>
          <p:nvPr>
            <p:ph type="pic" sz="quarter" idx="13"/>
          </p:nvPr>
        </p:nvSpPr>
        <p:spPr>
          <a:xfrm>
            <a:off x="357188" y="1428750"/>
            <a:ext cx="6286522" cy="4857762"/>
          </a:xfrm>
        </p:spPr>
        <p:txBody>
          <a:bodyPr/>
          <a:lstStyle/>
          <a:p>
            <a:pPr lvl="0"/>
            <a:endParaRPr lang="fi-FI" noProof="0"/>
          </a:p>
        </p:txBody>
      </p:sp>
      <p:sp>
        <p:nvSpPr>
          <p:cNvPr id="9" name="Tekstin paikkamerkki 8"/>
          <p:cNvSpPr>
            <a:spLocks noGrp="1"/>
          </p:cNvSpPr>
          <p:nvPr>
            <p:ph type="body" sz="quarter" idx="14"/>
          </p:nvPr>
        </p:nvSpPr>
        <p:spPr>
          <a:xfrm>
            <a:off x="357188" y="6500812"/>
            <a:ext cx="6286522" cy="2214591"/>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1037"/>
          <p:cNvSpPr>
            <a:spLocks noGrp="1" noChangeArrowheads="1"/>
          </p:cNvSpPr>
          <p:nvPr>
            <p:ph type="dt" sz="half" idx="15"/>
          </p:nvPr>
        </p:nvSpPr>
        <p:spPr/>
        <p:txBody>
          <a:bodyPr/>
          <a:lstStyle>
            <a:lvl1pPr eaLnBrk="1" fontAlgn="auto" hangingPunct="1">
              <a:spcBef>
                <a:spcPts val="0"/>
              </a:spcBef>
              <a:spcAft>
                <a:spcPts val="0"/>
              </a:spcAft>
              <a:defRPr/>
            </a:lvl1pPr>
          </a:lstStyle>
          <a:p>
            <a:pPr>
              <a:defRPr/>
            </a:pPr>
            <a:r>
              <a:rPr lang="fi-FI" smtClean="0"/>
              <a:t>13.9.2012</a:t>
            </a:r>
            <a:endParaRPr lang="en-US"/>
          </a:p>
        </p:txBody>
      </p:sp>
      <p:sp>
        <p:nvSpPr>
          <p:cNvPr id="6" name="Rectangle 1038"/>
          <p:cNvSpPr>
            <a:spLocks noGrp="1" noChangeArrowheads="1"/>
          </p:cNvSpPr>
          <p:nvPr>
            <p:ph type="ftr" sz="quarter" idx="16"/>
          </p:nvPr>
        </p:nvSpPr>
        <p:spPr/>
        <p:txBody>
          <a:bodyPr/>
          <a:lstStyle>
            <a:lvl1pPr eaLnBrk="1" fontAlgn="auto" hangingPunct="1">
              <a:spcBef>
                <a:spcPts val="0"/>
              </a:spcBef>
              <a:spcAft>
                <a:spcPts val="0"/>
              </a:spcAft>
              <a:defRPr/>
            </a:lvl1pPr>
          </a:lstStyle>
          <a:p>
            <a:pPr>
              <a:defRPr/>
            </a:pPr>
            <a:r>
              <a:rPr lang="en-US"/>
              <a:t>Jussi Tammisola, Perinteinen kasvinjalostus</a:t>
            </a:r>
          </a:p>
        </p:txBody>
      </p:sp>
      <p:sp>
        <p:nvSpPr>
          <p:cNvPr id="8" name="Rectangle 1039"/>
          <p:cNvSpPr>
            <a:spLocks noGrp="1" noChangeArrowheads="1"/>
          </p:cNvSpPr>
          <p:nvPr>
            <p:ph type="sldNum" sz="quarter" idx="17"/>
          </p:nvPr>
        </p:nvSpPr>
        <p:spPr/>
        <p:txBody>
          <a:bodyPr/>
          <a:lstStyle>
            <a:lvl1pPr eaLnBrk="1" fontAlgn="auto" hangingPunct="1">
              <a:spcBef>
                <a:spcPts val="0"/>
              </a:spcBef>
              <a:spcAft>
                <a:spcPts val="0"/>
              </a:spcAft>
              <a:defRPr/>
            </a:lvl1pPr>
          </a:lstStyle>
          <a:p>
            <a:pPr>
              <a:defRPr/>
            </a:pPr>
            <a:fld id="{58DD31A3-8407-47BF-922B-137A03D802DA}" type="slidenum">
              <a:rPr lang="en-US"/>
              <a:pPr>
                <a:defRPr/>
              </a:pPr>
              <a:t>‹#›</a:t>
            </a:fld>
            <a:endParaRPr 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a:defRPr/>
            </a:lvl1pPr>
          </a:lstStyle>
          <a:p>
            <a:pPr>
              <a:defRPr/>
            </a:pPr>
            <a:r>
              <a:rPr lang="fi-FI" smtClean="0"/>
              <a:t>Jussi Tammisola, Perinteinen kasvinjalostus</a:t>
            </a:r>
            <a:endParaRPr lang="fi-FI"/>
          </a:p>
        </p:txBody>
      </p:sp>
      <p:sp>
        <p:nvSpPr>
          <p:cNvPr id="6" name="Dian numeron paikkamerkki 5"/>
          <p:cNvSpPr>
            <a:spLocks noGrp="1"/>
          </p:cNvSpPr>
          <p:nvPr>
            <p:ph type="sldNum" sz="quarter" idx="12"/>
          </p:nvPr>
        </p:nvSpPr>
        <p:spPr/>
        <p:txBody>
          <a:bodyPr/>
          <a:lstStyle>
            <a:lvl1pPr>
              <a:defRPr/>
            </a:lvl1pPr>
          </a:lstStyle>
          <a:p>
            <a:pPr>
              <a:defRPr/>
            </a:pPr>
            <a:fld id="{DD40D87B-BCF3-4929-BDEE-9FBF05EE9412}" type="slidenum">
              <a:rPr lang="fi-FI"/>
              <a:pPr>
                <a:defRPr/>
              </a:pPr>
              <a:t>‹#›</a:t>
            </a:fld>
            <a:endParaRPr lang="fi-FI"/>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a:defRPr/>
            </a:lvl1pPr>
          </a:lstStyle>
          <a:p>
            <a:pPr>
              <a:defRPr/>
            </a:pPr>
            <a:r>
              <a:rPr lang="fi-FI" smtClean="0"/>
              <a:t>Jussi Tammisola, Perinteinen kasvinjalostus</a:t>
            </a:r>
            <a:endParaRPr lang="fi-FI"/>
          </a:p>
        </p:txBody>
      </p:sp>
      <p:sp>
        <p:nvSpPr>
          <p:cNvPr id="6" name="Dian numeron paikkamerkki 5"/>
          <p:cNvSpPr>
            <a:spLocks noGrp="1"/>
          </p:cNvSpPr>
          <p:nvPr>
            <p:ph type="sldNum" sz="quarter" idx="12"/>
          </p:nvPr>
        </p:nvSpPr>
        <p:spPr/>
        <p:txBody>
          <a:bodyPr/>
          <a:lstStyle>
            <a:lvl1pPr>
              <a:defRPr/>
            </a:lvl1pPr>
          </a:lstStyle>
          <a:p>
            <a:pPr>
              <a:defRPr/>
            </a:pPr>
            <a:fld id="{DC92E1EF-A54A-4776-8B19-FA9BF5B9FAD1}" type="slidenum">
              <a:rPr lang="fi-FI"/>
              <a:pPr>
                <a:defRPr/>
              </a:pPr>
              <a:t>‹#›</a:t>
            </a:fld>
            <a:endParaRPr lang="fi-FI"/>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a:defRPr/>
            </a:lvl1pPr>
          </a:lstStyle>
          <a:p>
            <a:pPr>
              <a:defRPr/>
            </a:pPr>
            <a:r>
              <a:rPr lang="fi-FI" smtClean="0"/>
              <a:t>Jussi Tammisola, Perinteinen kasvinjalostus</a:t>
            </a:r>
            <a:endParaRPr lang="fi-FI"/>
          </a:p>
        </p:txBody>
      </p:sp>
      <p:sp>
        <p:nvSpPr>
          <p:cNvPr id="6" name="Dian numeron paikkamerkki 5"/>
          <p:cNvSpPr>
            <a:spLocks noGrp="1"/>
          </p:cNvSpPr>
          <p:nvPr>
            <p:ph type="sldNum" sz="quarter" idx="12"/>
          </p:nvPr>
        </p:nvSpPr>
        <p:spPr/>
        <p:txBody>
          <a:bodyPr/>
          <a:lstStyle>
            <a:lvl1pPr>
              <a:defRPr/>
            </a:lvl1pPr>
          </a:lstStyle>
          <a:p>
            <a:pPr>
              <a:defRPr/>
            </a:pPr>
            <a:fld id="{8DAB1A9A-30D4-44AF-BF71-A83D70FD96AA}" type="slidenum">
              <a:rPr lang="fi-FI"/>
              <a:pPr>
                <a:defRPr/>
              </a:pPr>
              <a:t>‹#›</a:t>
            </a:fld>
            <a:endParaRPr lang="fi-FI"/>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a:defRPr/>
            </a:lvl1pPr>
          </a:lstStyle>
          <a:p>
            <a:pPr>
              <a:defRPr/>
            </a:pPr>
            <a:r>
              <a:rPr lang="fi-FI" smtClean="0"/>
              <a:t>Jussi Tammisola, Perinteinen kasvinjalostus</a:t>
            </a:r>
            <a:endParaRPr lang="fi-FI"/>
          </a:p>
        </p:txBody>
      </p:sp>
      <p:sp>
        <p:nvSpPr>
          <p:cNvPr id="7" name="Dian numeron paikkamerkki 6"/>
          <p:cNvSpPr>
            <a:spLocks noGrp="1"/>
          </p:cNvSpPr>
          <p:nvPr>
            <p:ph type="sldNum" sz="quarter" idx="12"/>
          </p:nvPr>
        </p:nvSpPr>
        <p:spPr/>
        <p:txBody>
          <a:bodyPr/>
          <a:lstStyle>
            <a:lvl1pPr>
              <a:defRPr/>
            </a:lvl1pPr>
          </a:lstStyle>
          <a:p>
            <a:pPr>
              <a:defRPr/>
            </a:pPr>
            <a:fld id="{CA2F8B40-85F3-444F-9AC6-48BE79B1494E}" type="slidenum">
              <a:rPr lang="fi-FI"/>
              <a:pPr>
                <a:defRPr/>
              </a:pPr>
              <a:t>‹#›</a:t>
            </a:fld>
            <a:endParaRPr lang="fi-FI"/>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lvl1pPr>
              <a:defRPr/>
            </a:lvl1pPr>
          </a:lstStyle>
          <a:p>
            <a:pPr>
              <a:defRPr/>
            </a:pPr>
            <a:r>
              <a:rPr lang="fi-FI" smtClean="0"/>
              <a:t>13.9.2012</a:t>
            </a:r>
            <a:endParaRPr lang="fi-FI"/>
          </a:p>
        </p:txBody>
      </p:sp>
      <p:sp>
        <p:nvSpPr>
          <p:cNvPr id="8" name="Alatunnisteen paikkamerkki 7"/>
          <p:cNvSpPr>
            <a:spLocks noGrp="1"/>
          </p:cNvSpPr>
          <p:nvPr>
            <p:ph type="ftr" sz="quarter" idx="11"/>
          </p:nvPr>
        </p:nvSpPr>
        <p:spPr/>
        <p:txBody>
          <a:bodyPr/>
          <a:lstStyle>
            <a:lvl1pPr algn="l">
              <a:defRPr/>
            </a:lvl1pPr>
          </a:lstStyle>
          <a:p>
            <a:pPr>
              <a:defRPr/>
            </a:pPr>
            <a:r>
              <a:rPr lang="fi-FI" smtClean="0"/>
              <a:t>Jussi Tammisola, Perinteinen kasvinjalostus</a:t>
            </a:r>
            <a:endParaRPr lang="fi-FI"/>
          </a:p>
        </p:txBody>
      </p:sp>
      <p:sp>
        <p:nvSpPr>
          <p:cNvPr id="9" name="Dian numeron paikkamerkki 8"/>
          <p:cNvSpPr>
            <a:spLocks noGrp="1"/>
          </p:cNvSpPr>
          <p:nvPr>
            <p:ph type="sldNum" sz="quarter" idx="12"/>
          </p:nvPr>
        </p:nvSpPr>
        <p:spPr/>
        <p:txBody>
          <a:bodyPr/>
          <a:lstStyle>
            <a:lvl1pPr>
              <a:defRPr/>
            </a:lvl1pPr>
          </a:lstStyle>
          <a:p>
            <a:pPr>
              <a:defRPr/>
            </a:pPr>
            <a:fld id="{E768E58B-E0E2-4115-91D9-1B9F368C154B}" type="slidenum">
              <a:rPr lang="fi-FI"/>
              <a:pPr>
                <a:defRPr/>
              </a:pPr>
              <a:t>‹#›</a:t>
            </a:fld>
            <a:endParaRPr lang="fi-FI"/>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lvl1pPr>
              <a:defRPr/>
            </a:lvl1pPr>
          </a:lstStyle>
          <a:p>
            <a:pPr>
              <a:defRPr/>
            </a:pPr>
            <a:r>
              <a:rPr lang="fi-FI" smtClean="0"/>
              <a:t>13.9.2012</a:t>
            </a:r>
            <a:endParaRPr lang="fi-FI"/>
          </a:p>
        </p:txBody>
      </p:sp>
      <p:sp>
        <p:nvSpPr>
          <p:cNvPr id="4" name="Alatunnisteen paikkamerkki 3"/>
          <p:cNvSpPr>
            <a:spLocks noGrp="1"/>
          </p:cNvSpPr>
          <p:nvPr>
            <p:ph type="ftr" sz="quarter" idx="11"/>
          </p:nvPr>
        </p:nvSpPr>
        <p:spPr/>
        <p:txBody>
          <a:bodyPr/>
          <a:lstStyle>
            <a:lvl1pPr algn="l">
              <a:defRPr/>
            </a:lvl1pPr>
          </a:lstStyle>
          <a:p>
            <a:pPr>
              <a:defRPr/>
            </a:pPr>
            <a:r>
              <a:rPr lang="fi-FI" smtClean="0"/>
              <a:t>Jussi Tammisola, Perinteinen kasvinjalostus</a:t>
            </a:r>
            <a:endParaRPr lang="fi-FI"/>
          </a:p>
        </p:txBody>
      </p:sp>
      <p:sp>
        <p:nvSpPr>
          <p:cNvPr id="5" name="Dian numeron paikkamerkki 4"/>
          <p:cNvSpPr>
            <a:spLocks noGrp="1"/>
          </p:cNvSpPr>
          <p:nvPr>
            <p:ph type="sldNum" sz="quarter" idx="12"/>
          </p:nvPr>
        </p:nvSpPr>
        <p:spPr/>
        <p:txBody>
          <a:bodyPr/>
          <a:lstStyle>
            <a:lvl1pPr>
              <a:defRPr/>
            </a:lvl1pPr>
          </a:lstStyle>
          <a:p>
            <a:pPr>
              <a:defRPr/>
            </a:pPr>
            <a:fld id="{6F3966B0-BAC8-4ABE-BE76-9F1783AB71EB}" type="slidenum">
              <a:rPr lang="fi-FI"/>
              <a:pPr>
                <a:defRPr/>
              </a:pPr>
              <a:t>‹#›</a:t>
            </a:fld>
            <a:endParaRPr lang="fi-FI"/>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lvl1pPr>
          </a:lstStyle>
          <a:p>
            <a:pPr>
              <a:defRPr/>
            </a:pPr>
            <a:r>
              <a:rPr lang="fi-FI" smtClean="0"/>
              <a:t>13.9.2012</a:t>
            </a:r>
            <a:endParaRPr lang="fi-FI"/>
          </a:p>
        </p:txBody>
      </p:sp>
      <p:sp>
        <p:nvSpPr>
          <p:cNvPr id="3" name="Alatunnisteen paikkamerkki 2"/>
          <p:cNvSpPr>
            <a:spLocks noGrp="1"/>
          </p:cNvSpPr>
          <p:nvPr>
            <p:ph type="ftr" sz="quarter" idx="11"/>
          </p:nvPr>
        </p:nvSpPr>
        <p:spPr/>
        <p:txBody>
          <a:bodyPr/>
          <a:lstStyle>
            <a:lvl1pPr algn="l">
              <a:defRPr/>
            </a:lvl1pPr>
          </a:lstStyle>
          <a:p>
            <a:pPr>
              <a:defRPr/>
            </a:pPr>
            <a:r>
              <a:rPr lang="fi-FI" smtClean="0"/>
              <a:t>Jussi Tammisola, Perinteinen kasvinjalostus</a:t>
            </a:r>
            <a:endParaRPr lang="fi-FI"/>
          </a:p>
        </p:txBody>
      </p:sp>
      <p:sp>
        <p:nvSpPr>
          <p:cNvPr id="4" name="Dian numeron paikkamerkki 3"/>
          <p:cNvSpPr>
            <a:spLocks noGrp="1"/>
          </p:cNvSpPr>
          <p:nvPr>
            <p:ph type="sldNum" sz="quarter" idx="12"/>
          </p:nvPr>
        </p:nvSpPr>
        <p:spPr/>
        <p:txBody>
          <a:bodyPr/>
          <a:lstStyle>
            <a:lvl1pPr>
              <a:defRPr/>
            </a:lvl1pPr>
          </a:lstStyle>
          <a:p>
            <a:pPr>
              <a:defRPr/>
            </a:pPr>
            <a:fld id="{9BC0145D-9693-4E10-8E0A-0A45C4FBD074}" type="slidenum">
              <a:rPr lang="fi-FI"/>
              <a:pPr>
                <a:defRPr/>
              </a:pPr>
              <a:t>‹#›</a:t>
            </a:fld>
            <a:endParaRPr lang="fi-FI"/>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a:defRPr/>
            </a:lvl1pPr>
          </a:lstStyle>
          <a:p>
            <a:pPr>
              <a:defRPr/>
            </a:pPr>
            <a:r>
              <a:rPr lang="fi-FI" smtClean="0"/>
              <a:t>Jussi Tammisola, Perinteinen kasvinjalostus</a:t>
            </a:r>
            <a:endParaRPr lang="fi-FI"/>
          </a:p>
        </p:txBody>
      </p:sp>
      <p:sp>
        <p:nvSpPr>
          <p:cNvPr id="7" name="Dian numeron paikkamerkki 6"/>
          <p:cNvSpPr>
            <a:spLocks noGrp="1"/>
          </p:cNvSpPr>
          <p:nvPr>
            <p:ph type="sldNum" sz="quarter" idx="12"/>
          </p:nvPr>
        </p:nvSpPr>
        <p:spPr/>
        <p:txBody>
          <a:bodyPr/>
          <a:lstStyle>
            <a:lvl1pPr>
              <a:defRPr/>
            </a:lvl1pPr>
          </a:lstStyle>
          <a:p>
            <a:pPr>
              <a:defRPr/>
            </a:pPr>
            <a:fld id="{B77BD48B-578A-4C9A-89F1-0C2295C0D923}" type="slidenum">
              <a:rPr lang="fi-FI"/>
              <a:pPr>
                <a:defRPr/>
              </a:pPr>
              <a:t>‹#›</a:t>
            </a:fld>
            <a:endParaRPr lang="fi-FI"/>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eaLnBrk="0" hangingPunct="0">
              <a:defRPr>
                <a:latin typeface="Times New Roman" pitchFamily="18" charset="0"/>
                <a:cs typeface="Arial" charset="0"/>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eaLnBrk="0" hangingPunct="0">
              <a:defRPr>
                <a:latin typeface="Times New Roman" pitchFamily="18" charset="0"/>
                <a:cs typeface="Arial" charset="0"/>
              </a:defRPr>
            </a:lvl1pPr>
          </a:lstStyle>
          <a:p>
            <a:pPr>
              <a:defRPr/>
            </a:pPr>
            <a:r>
              <a:rPr lang="fi-FI" smtClean="0"/>
              <a:t>Jussi Tammisola, Perinteinen kasvinjalostus</a:t>
            </a:r>
            <a:endParaRPr lang="fi-FI"/>
          </a:p>
        </p:txBody>
      </p:sp>
      <p:sp>
        <p:nvSpPr>
          <p:cNvPr id="7" name="Dian numeron paikkamerkki 6"/>
          <p:cNvSpPr>
            <a:spLocks noGrp="1"/>
          </p:cNvSpPr>
          <p:nvPr>
            <p:ph type="sldNum" sz="quarter" idx="12"/>
          </p:nvPr>
        </p:nvSpPr>
        <p:spPr/>
        <p:txBody>
          <a:bodyPr/>
          <a:lstStyle>
            <a:lvl1pPr algn="l" eaLnBrk="0" hangingPunct="0">
              <a:defRPr>
                <a:latin typeface="Times New Roman" pitchFamily="18" charset="0"/>
                <a:cs typeface="Arial" charset="0"/>
              </a:defRPr>
            </a:lvl1pPr>
          </a:lstStyle>
          <a:p>
            <a:pPr>
              <a:defRPr/>
            </a:pPr>
            <a:fld id="{AD21C9F9-847A-4530-8032-534F7B6C068A}" type="slidenum">
              <a:rPr lang="fi-FI"/>
              <a:pPr>
                <a:defRPr/>
              </a:pPr>
              <a:t>‹#›</a:t>
            </a:fld>
            <a:endParaRPr lang="fi-FI"/>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a:defRPr/>
            </a:lvl1pPr>
          </a:lstStyle>
          <a:p>
            <a:pPr>
              <a:defRPr/>
            </a:pPr>
            <a:r>
              <a:rPr lang="fi-FI" smtClean="0"/>
              <a:t>Jussi Tammisola, Perinteinen kasvinjalostus</a:t>
            </a:r>
            <a:endParaRPr lang="fi-FI"/>
          </a:p>
        </p:txBody>
      </p:sp>
      <p:sp>
        <p:nvSpPr>
          <p:cNvPr id="7" name="Dian numeron paikkamerkki 6"/>
          <p:cNvSpPr>
            <a:spLocks noGrp="1"/>
          </p:cNvSpPr>
          <p:nvPr>
            <p:ph type="sldNum" sz="quarter" idx="12"/>
          </p:nvPr>
        </p:nvSpPr>
        <p:spPr/>
        <p:txBody>
          <a:bodyPr/>
          <a:lstStyle>
            <a:lvl1pPr>
              <a:defRPr/>
            </a:lvl1pPr>
          </a:lstStyle>
          <a:p>
            <a:pPr>
              <a:defRPr/>
            </a:pPr>
            <a:fld id="{2A270A6A-4253-49E3-8C07-E989F314F1A7}" type="slidenum">
              <a:rPr lang="fi-FI"/>
              <a:pPr>
                <a:defRPr/>
              </a:pPr>
              <a:t>‹#›</a:t>
            </a:fld>
            <a:endParaRPr lang="fi-FI"/>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a:defRPr/>
            </a:lvl1pPr>
          </a:lstStyle>
          <a:p>
            <a:pPr>
              <a:defRPr/>
            </a:pPr>
            <a:r>
              <a:rPr lang="fi-FI" smtClean="0"/>
              <a:t>Jussi Tammisola, Perinteinen kasvinjalostus</a:t>
            </a:r>
            <a:endParaRPr lang="fi-FI"/>
          </a:p>
        </p:txBody>
      </p:sp>
      <p:sp>
        <p:nvSpPr>
          <p:cNvPr id="6" name="Dian numeron paikkamerkki 5"/>
          <p:cNvSpPr>
            <a:spLocks noGrp="1"/>
          </p:cNvSpPr>
          <p:nvPr>
            <p:ph type="sldNum" sz="quarter" idx="12"/>
          </p:nvPr>
        </p:nvSpPr>
        <p:spPr/>
        <p:txBody>
          <a:bodyPr/>
          <a:lstStyle>
            <a:lvl1pPr>
              <a:defRPr/>
            </a:lvl1pPr>
          </a:lstStyle>
          <a:p>
            <a:pPr>
              <a:defRPr/>
            </a:pPr>
            <a:fld id="{7E9DD1A7-FAA8-4CF6-8DEE-C1BB4489B282}" type="slidenum">
              <a:rPr lang="fi-FI"/>
              <a:pPr>
                <a:defRPr/>
              </a:pPr>
              <a:t>‹#›</a:t>
            </a:fld>
            <a:endParaRPr lang="fi-FI"/>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4972050" y="366713"/>
            <a:ext cx="1543050" cy="780097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342900" y="366713"/>
            <a:ext cx="4476750" cy="780097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a:defRPr/>
            </a:lvl1pPr>
          </a:lstStyle>
          <a:p>
            <a:pPr>
              <a:defRPr/>
            </a:pPr>
            <a:r>
              <a:rPr lang="fi-FI" smtClean="0"/>
              <a:t>Jussi Tammisola, Perinteinen kasvinjalostus</a:t>
            </a:r>
            <a:endParaRPr lang="fi-FI"/>
          </a:p>
        </p:txBody>
      </p:sp>
      <p:sp>
        <p:nvSpPr>
          <p:cNvPr id="6" name="Dian numeron paikkamerkki 5"/>
          <p:cNvSpPr>
            <a:spLocks noGrp="1"/>
          </p:cNvSpPr>
          <p:nvPr>
            <p:ph type="sldNum" sz="quarter" idx="12"/>
          </p:nvPr>
        </p:nvSpPr>
        <p:spPr/>
        <p:txBody>
          <a:bodyPr/>
          <a:lstStyle>
            <a:lvl1pPr>
              <a:defRPr/>
            </a:lvl1pPr>
          </a:lstStyle>
          <a:p>
            <a:pPr>
              <a:defRPr/>
            </a:pPr>
            <a:fld id="{BB068586-61DE-4226-826A-2FE5A98A6624}" type="slidenum">
              <a:rPr lang="fi-FI"/>
              <a:pPr>
                <a:defRPr/>
              </a:pPr>
              <a:t>‹#›</a:t>
            </a:fld>
            <a:endParaRPr lang="fi-FI"/>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342900" y="2133600"/>
            <a:ext cx="3009900" cy="60340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505200" y="2133600"/>
            <a:ext cx="3009900" cy="60340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a:defRPr/>
            </a:lvl1pPr>
          </a:lstStyle>
          <a:p>
            <a:pPr>
              <a:defRPr/>
            </a:pPr>
            <a:r>
              <a:rPr lang="fi-FI" smtClean="0"/>
              <a:t>Jussi Tammisola, Perinteinen kasvinjalostus</a:t>
            </a:r>
            <a:endParaRPr lang="fi-FI"/>
          </a:p>
        </p:txBody>
      </p:sp>
      <p:sp>
        <p:nvSpPr>
          <p:cNvPr id="7" name="Dian numeron paikkamerkki 6"/>
          <p:cNvSpPr>
            <a:spLocks noGrp="1"/>
          </p:cNvSpPr>
          <p:nvPr>
            <p:ph type="sldNum" sz="quarter" idx="12"/>
          </p:nvPr>
        </p:nvSpPr>
        <p:spPr/>
        <p:txBody>
          <a:bodyPr/>
          <a:lstStyle>
            <a:lvl1pPr>
              <a:defRPr/>
            </a:lvl1pPr>
          </a:lstStyle>
          <a:p>
            <a:pPr>
              <a:defRPr/>
            </a:pPr>
            <a:fld id="{C4C9F5DC-BE08-41B6-8B14-5A19C820D76D}" type="slidenum">
              <a:rPr lang="fi-FI"/>
              <a:pPr>
                <a:defRPr/>
              </a:pPr>
              <a:t>‹#›</a:t>
            </a:fld>
            <a:endParaRPr lang="fi-FI"/>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lvl1pPr eaLnBrk="0" hangingPunct="0">
              <a:defRPr>
                <a:latin typeface="Times New Roman" pitchFamily="18" charset="0"/>
                <a:cs typeface="Arial" charset="0"/>
              </a:defRPr>
            </a:lvl1pPr>
          </a:lstStyle>
          <a:p>
            <a:pPr>
              <a:defRPr/>
            </a:pPr>
            <a:r>
              <a:rPr lang="fi-FI" smtClean="0"/>
              <a:t>13.9.2012</a:t>
            </a:r>
            <a:endParaRPr lang="fi-FI"/>
          </a:p>
        </p:txBody>
      </p:sp>
      <p:sp>
        <p:nvSpPr>
          <p:cNvPr id="8" name="Alatunnisteen paikkamerkki 7"/>
          <p:cNvSpPr>
            <a:spLocks noGrp="1"/>
          </p:cNvSpPr>
          <p:nvPr>
            <p:ph type="ftr" sz="quarter" idx="11"/>
          </p:nvPr>
        </p:nvSpPr>
        <p:spPr/>
        <p:txBody>
          <a:bodyPr/>
          <a:lstStyle>
            <a:lvl1pPr eaLnBrk="0" hangingPunct="0">
              <a:defRPr>
                <a:latin typeface="Times New Roman" pitchFamily="18" charset="0"/>
                <a:cs typeface="Arial" charset="0"/>
              </a:defRPr>
            </a:lvl1pPr>
          </a:lstStyle>
          <a:p>
            <a:pPr>
              <a:defRPr/>
            </a:pPr>
            <a:r>
              <a:rPr lang="fi-FI" smtClean="0"/>
              <a:t>Jussi Tammisola, Perinteinen kasvinjalostus</a:t>
            </a:r>
            <a:endParaRPr lang="fi-FI"/>
          </a:p>
        </p:txBody>
      </p:sp>
      <p:sp>
        <p:nvSpPr>
          <p:cNvPr id="9" name="Dian numeron paikkamerkki 8"/>
          <p:cNvSpPr>
            <a:spLocks noGrp="1"/>
          </p:cNvSpPr>
          <p:nvPr>
            <p:ph type="sldNum" sz="quarter" idx="12"/>
          </p:nvPr>
        </p:nvSpPr>
        <p:spPr/>
        <p:txBody>
          <a:bodyPr/>
          <a:lstStyle>
            <a:lvl1pPr algn="l" eaLnBrk="0" hangingPunct="0">
              <a:defRPr>
                <a:latin typeface="Times New Roman" pitchFamily="18" charset="0"/>
                <a:cs typeface="Arial" charset="0"/>
              </a:defRPr>
            </a:lvl1pPr>
          </a:lstStyle>
          <a:p>
            <a:pPr>
              <a:defRPr/>
            </a:pPr>
            <a:fld id="{A989CABB-9BF3-444A-80FA-506E04BE33AD}" type="slidenum">
              <a:rPr lang="fi-FI"/>
              <a:pPr>
                <a:defRPr/>
              </a:pPr>
              <a:t>‹#›</a:t>
            </a:fld>
            <a:endParaRPr lang="fi-FI"/>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000625" y="355600"/>
            <a:ext cx="1571625" cy="7366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285750" y="355600"/>
            <a:ext cx="4562475" cy="7366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Perinteinen kasvinjalostus</a:t>
            </a:r>
            <a:endParaRPr lang="fi-FI"/>
          </a:p>
        </p:txBody>
      </p:sp>
      <p:sp>
        <p:nvSpPr>
          <p:cNvPr id="6" name="Dian numeron paikkamerkki 5"/>
          <p:cNvSpPr>
            <a:spLocks noGrp="1"/>
          </p:cNvSpPr>
          <p:nvPr>
            <p:ph type="sldNum" sz="quarter" idx="12"/>
          </p:nvPr>
        </p:nvSpPr>
        <p:spPr/>
        <p:txBody>
          <a:bodyPr/>
          <a:lstStyle>
            <a:lvl1pPr eaLnBrk="0" hangingPunct="0">
              <a:defRPr>
                <a:latin typeface="Times New Roman" pitchFamily="18" charset="0"/>
              </a:defRPr>
            </a:lvl1pPr>
          </a:lstStyle>
          <a:p>
            <a:pPr>
              <a:defRPr/>
            </a:pPr>
            <a:fld id="{B43D4B70-1F18-46F9-9228-27285551E5B1}" type="slidenum">
              <a:rPr lang="fi-FI"/>
              <a:pPr>
                <a:defRPr/>
              </a:pPr>
              <a:t>‹#›</a:t>
            </a:fld>
            <a:endParaRPr lang="fi-FI"/>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Perinteinen kasvinjalostus</a:t>
            </a:r>
            <a:endParaRPr lang="fi-FI"/>
          </a:p>
        </p:txBody>
      </p:sp>
      <p:sp>
        <p:nvSpPr>
          <p:cNvPr id="6" name="Dian numeron paikkamerkki 5"/>
          <p:cNvSpPr>
            <a:spLocks noGrp="1"/>
          </p:cNvSpPr>
          <p:nvPr>
            <p:ph type="sldNum" sz="quarter" idx="12"/>
          </p:nvPr>
        </p:nvSpPr>
        <p:spPr/>
        <p:txBody>
          <a:bodyPr/>
          <a:lstStyle>
            <a:lvl1pPr eaLnBrk="0" hangingPunct="0">
              <a:defRPr>
                <a:latin typeface="Times New Roman" pitchFamily="18" charset="0"/>
              </a:defRPr>
            </a:lvl1pPr>
          </a:lstStyle>
          <a:p>
            <a:pPr>
              <a:defRPr/>
            </a:pPr>
            <a:fld id="{641B2674-E4B2-4F2E-A886-1E67FE143B01}" type="slidenum">
              <a:rPr lang="fi-FI"/>
              <a:pPr>
                <a:defRPr/>
              </a:pPr>
              <a:t>‹#›</a:t>
            </a:fld>
            <a:endParaRPr lang="fi-FI"/>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Perinteinen kasvinjalostus</a:t>
            </a:r>
            <a:endParaRPr lang="fi-FI"/>
          </a:p>
        </p:txBody>
      </p:sp>
      <p:sp>
        <p:nvSpPr>
          <p:cNvPr id="6" name="Dian numeron paikkamerkki 5"/>
          <p:cNvSpPr>
            <a:spLocks noGrp="1"/>
          </p:cNvSpPr>
          <p:nvPr>
            <p:ph type="sldNum" sz="quarter" idx="12"/>
          </p:nvPr>
        </p:nvSpPr>
        <p:spPr/>
        <p:txBody>
          <a:bodyPr/>
          <a:lstStyle>
            <a:lvl1pPr eaLnBrk="0" hangingPunct="0">
              <a:defRPr>
                <a:latin typeface="Times New Roman" pitchFamily="18" charset="0"/>
              </a:defRPr>
            </a:lvl1pPr>
          </a:lstStyle>
          <a:p>
            <a:pPr>
              <a:defRPr/>
            </a:pPr>
            <a:fld id="{11110F02-FBD9-44D7-8A71-0A8D0D539656}" type="slidenum">
              <a:rPr lang="fi-FI"/>
              <a:pPr>
                <a:defRPr/>
              </a:pPr>
              <a:t>‹#›</a:t>
            </a:fld>
            <a:endParaRPr lang="fi-FI"/>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Perinteinen kasvinjalostus</a:t>
            </a:r>
            <a:endParaRPr lang="fi-FI"/>
          </a:p>
        </p:txBody>
      </p:sp>
      <p:sp>
        <p:nvSpPr>
          <p:cNvPr id="7" name="Dian numeron paikkamerkki 6"/>
          <p:cNvSpPr>
            <a:spLocks noGrp="1"/>
          </p:cNvSpPr>
          <p:nvPr>
            <p:ph type="sldNum" sz="quarter" idx="12"/>
          </p:nvPr>
        </p:nvSpPr>
        <p:spPr/>
        <p:txBody>
          <a:bodyPr/>
          <a:lstStyle>
            <a:lvl1pPr eaLnBrk="0" hangingPunct="0">
              <a:defRPr>
                <a:latin typeface="Times New Roman" pitchFamily="18" charset="0"/>
              </a:defRPr>
            </a:lvl1pPr>
          </a:lstStyle>
          <a:p>
            <a:pPr>
              <a:defRPr/>
            </a:pPr>
            <a:fld id="{8900CBE4-788B-4E18-AC8B-1EF1A8B940A0}" type="slidenum">
              <a:rPr lang="fi-FI"/>
              <a:pPr>
                <a:defRPr/>
              </a:pPr>
              <a:t>‹#›</a:t>
            </a:fld>
            <a:endParaRPr lang="fi-FI"/>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lvl1pPr eaLnBrk="0" hangingPunct="0">
              <a:defRPr>
                <a:latin typeface="Times New Roman" pitchFamily="18" charset="0"/>
                <a:cs typeface="Arial" charset="0"/>
              </a:defRPr>
            </a:lvl1pPr>
          </a:lstStyle>
          <a:p>
            <a:pPr>
              <a:defRPr/>
            </a:pPr>
            <a:r>
              <a:rPr lang="fi-FI" smtClean="0"/>
              <a:t>13.9.2012</a:t>
            </a:r>
            <a:endParaRPr lang="fi-FI"/>
          </a:p>
        </p:txBody>
      </p:sp>
      <p:sp>
        <p:nvSpPr>
          <p:cNvPr id="4" name="Alatunnisteen paikkamerkki 3"/>
          <p:cNvSpPr>
            <a:spLocks noGrp="1"/>
          </p:cNvSpPr>
          <p:nvPr>
            <p:ph type="ftr" sz="quarter" idx="11"/>
          </p:nvPr>
        </p:nvSpPr>
        <p:spPr/>
        <p:txBody>
          <a:bodyPr/>
          <a:lstStyle>
            <a:lvl1pPr eaLnBrk="0" hangingPunct="0">
              <a:defRPr>
                <a:latin typeface="Times New Roman" pitchFamily="18" charset="0"/>
                <a:cs typeface="Arial" charset="0"/>
              </a:defRPr>
            </a:lvl1pPr>
          </a:lstStyle>
          <a:p>
            <a:pPr>
              <a:defRPr/>
            </a:pPr>
            <a:r>
              <a:rPr lang="fi-FI" smtClean="0"/>
              <a:t>Jussi Tammisola, Perinteinen kasvinjalostus</a:t>
            </a:r>
            <a:endParaRPr lang="fi-FI"/>
          </a:p>
        </p:txBody>
      </p:sp>
      <p:sp>
        <p:nvSpPr>
          <p:cNvPr id="5" name="Dian numeron paikkamerkki 4"/>
          <p:cNvSpPr>
            <a:spLocks noGrp="1"/>
          </p:cNvSpPr>
          <p:nvPr>
            <p:ph type="sldNum" sz="quarter" idx="12"/>
          </p:nvPr>
        </p:nvSpPr>
        <p:spPr/>
        <p:txBody>
          <a:bodyPr/>
          <a:lstStyle>
            <a:lvl1pPr algn="l" eaLnBrk="0" hangingPunct="0">
              <a:defRPr>
                <a:latin typeface="Times New Roman" pitchFamily="18" charset="0"/>
                <a:cs typeface="Arial" charset="0"/>
              </a:defRPr>
            </a:lvl1pPr>
          </a:lstStyle>
          <a:p>
            <a:pPr>
              <a:defRPr/>
            </a:pPr>
            <a:fld id="{28509A10-D53A-4219-944D-6266CFECEC39}" type="slidenum">
              <a:rPr lang="fi-FI"/>
              <a:pPr>
                <a:defRPr/>
              </a:pPr>
              <a:t>‹#›</a:t>
            </a:fld>
            <a:endParaRPr lang="fi-FI"/>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8" name="Alatunnisteen paikkamerkki 7"/>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Perinteinen kasvinjalostus</a:t>
            </a:r>
            <a:endParaRPr lang="fi-FI"/>
          </a:p>
        </p:txBody>
      </p:sp>
      <p:sp>
        <p:nvSpPr>
          <p:cNvPr id="9" name="Dian numeron paikkamerkki 8"/>
          <p:cNvSpPr>
            <a:spLocks noGrp="1"/>
          </p:cNvSpPr>
          <p:nvPr>
            <p:ph type="sldNum" sz="quarter" idx="12"/>
          </p:nvPr>
        </p:nvSpPr>
        <p:spPr/>
        <p:txBody>
          <a:bodyPr/>
          <a:lstStyle>
            <a:lvl1pPr eaLnBrk="0" hangingPunct="0">
              <a:defRPr>
                <a:latin typeface="Times New Roman" pitchFamily="18" charset="0"/>
              </a:defRPr>
            </a:lvl1pPr>
          </a:lstStyle>
          <a:p>
            <a:pPr>
              <a:defRPr/>
            </a:pPr>
            <a:fld id="{13D6B8DE-66A0-4D83-8536-082B61530981}" type="slidenum">
              <a:rPr lang="fi-FI"/>
              <a:pPr>
                <a:defRPr/>
              </a:pPr>
              <a:t>‹#›</a:t>
            </a:fld>
            <a:endParaRPr lang="fi-FI"/>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4" name="Alatunnisteen paikkamerkki 3"/>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Perinteinen kasvinjalostus</a:t>
            </a:r>
            <a:endParaRPr lang="fi-FI"/>
          </a:p>
        </p:txBody>
      </p:sp>
      <p:sp>
        <p:nvSpPr>
          <p:cNvPr id="5" name="Dian numeron paikkamerkki 4"/>
          <p:cNvSpPr>
            <a:spLocks noGrp="1"/>
          </p:cNvSpPr>
          <p:nvPr>
            <p:ph type="sldNum" sz="quarter" idx="12"/>
          </p:nvPr>
        </p:nvSpPr>
        <p:spPr/>
        <p:txBody>
          <a:bodyPr/>
          <a:lstStyle>
            <a:lvl1pPr eaLnBrk="0" hangingPunct="0">
              <a:defRPr>
                <a:latin typeface="Times New Roman" pitchFamily="18" charset="0"/>
              </a:defRPr>
            </a:lvl1pPr>
          </a:lstStyle>
          <a:p>
            <a:pPr>
              <a:defRPr/>
            </a:pPr>
            <a:fld id="{EFAF893C-AFCE-45F9-A6FC-0B45754D7BD2}" type="slidenum">
              <a:rPr lang="fi-FI"/>
              <a:pPr>
                <a:defRPr/>
              </a:pPr>
              <a:t>‹#›</a:t>
            </a:fld>
            <a:endParaRPr lang="fi-FI"/>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3" name="Alatunnisteen paikkamerkki 2"/>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Perinteinen kasvinjalostus</a:t>
            </a:r>
            <a:endParaRPr lang="fi-FI"/>
          </a:p>
        </p:txBody>
      </p:sp>
      <p:sp>
        <p:nvSpPr>
          <p:cNvPr id="4" name="Dian numeron paikkamerkki 3"/>
          <p:cNvSpPr>
            <a:spLocks noGrp="1"/>
          </p:cNvSpPr>
          <p:nvPr>
            <p:ph type="sldNum" sz="quarter" idx="12"/>
          </p:nvPr>
        </p:nvSpPr>
        <p:spPr/>
        <p:txBody>
          <a:bodyPr/>
          <a:lstStyle>
            <a:lvl1pPr eaLnBrk="0" hangingPunct="0">
              <a:defRPr>
                <a:latin typeface="Times New Roman" pitchFamily="18" charset="0"/>
              </a:defRPr>
            </a:lvl1pPr>
          </a:lstStyle>
          <a:p>
            <a:pPr>
              <a:defRPr/>
            </a:pPr>
            <a:fld id="{15DE6E7C-CEC3-4FFE-BE99-D62A0A45E034}" type="slidenum">
              <a:rPr lang="fi-FI"/>
              <a:pPr>
                <a:defRPr/>
              </a:pPr>
              <a:t>‹#›</a:t>
            </a:fld>
            <a:endParaRPr lang="fi-FI"/>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Perinteinen kasvinjalostus</a:t>
            </a:r>
            <a:endParaRPr lang="fi-FI"/>
          </a:p>
        </p:txBody>
      </p:sp>
      <p:sp>
        <p:nvSpPr>
          <p:cNvPr id="7" name="Dian numeron paikkamerkki 6"/>
          <p:cNvSpPr>
            <a:spLocks noGrp="1"/>
          </p:cNvSpPr>
          <p:nvPr>
            <p:ph type="sldNum" sz="quarter" idx="12"/>
          </p:nvPr>
        </p:nvSpPr>
        <p:spPr/>
        <p:txBody>
          <a:bodyPr/>
          <a:lstStyle>
            <a:lvl1pPr eaLnBrk="0" hangingPunct="0">
              <a:defRPr>
                <a:latin typeface="Times New Roman" pitchFamily="18" charset="0"/>
              </a:defRPr>
            </a:lvl1pPr>
          </a:lstStyle>
          <a:p>
            <a:pPr>
              <a:defRPr/>
            </a:pPr>
            <a:fld id="{CCFFF47F-216D-4C1F-A348-864B3BBAB849}" type="slidenum">
              <a:rPr lang="fi-FI"/>
              <a:pPr>
                <a:defRPr/>
              </a:pPr>
              <a:t>‹#›</a:t>
            </a:fld>
            <a:endParaRPr lang="fi-FI"/>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Perinteinen kasvinjalostus</a:t>
            </a:r>
            <a:endParaRPr lang="fi-FI"/>
          </a:p>
        </p:txBody>
      </p:sp>
      <p:sp>
        <p:nvSpPr>
          <p:cNvPr id="7" name="Dian numeron paikkamerkki 6"/>
          <p:cNvSpPr>
            <a:spLocks noGrp="1"/>
          </p:cNvSpPr>
          <p:nvPr>
            <p:ph type="sldNum" sz="quarter" idx="12"/>
          </p:nvPr>
        </p:nvSpPr>
        <p:spPr/>
        <p:txBody>
          <a:bodyPr/>
          <a:lstStyle>
            <a:lvl1pPr eaLnBrk="0" hangingPunct="0">
              <a:defRPr>
                <a:latin typeface="Times New Roman" pitchFamily="18" charset="0"/>
              </a:defRPr>
            </a:lvl1pPr>
          </a:lstStyle>
          <a:p>
            <a:pPr>
              <a:defRPr/>
            </a:pPr>
            <a:fld id="{BE9E974E-D907-4BD8-B406-F99114BD6551}" type="slidenum">
              <a:rPr lang="fi-FI"/>
              <a:pPr>
                <a:defRPr/>
              </a:pPr>
              <a:t>‹#›</a:t>
            </a:fld>
            <a:endParaRPr lang="fi-FI"/>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Perinteinen kasvinjalostus</a:t>
            </a:r>
            <a:endParaRPr lang="fi-FI"/>
          </a:p>
        </p:txBody>
      </p:sp>
      <p:sp>
        <p:nvSpPr>
          <p:cNvPr id="6" name="Dian numeron paikkamerkki 5"/>
          <p:cNvSpPr>
            <a:spLocks noGrp="1"/>
          </p:cNvSpPr>
          <p:nvPr>
            <p:ph type="sldNum" sz="quarter" idx="12"/>
          </p:nvPr>
        </p:nvSpPr>
        <p:spPr/>
        <p:txBody>
          <a:bodyPr/>
          <a:lstStyle>
            <a:lvl1pPr eaLnBrk="0" hangingPunct="0">
              <a:defRPr>
                <a:latin typeface="Times New Roman" pitchFamily="18" charset="0"/>
              </a:defRPr>
            </a:lvl1pPr>
          </a:lstStyle>
          <a:p>
            <a:pPr>
              <a:defRPr/>
            </a:pPr>
            <a:fld id="{0EA88490-136E-4856-BB54-003C28B5D5DF}" type="slidenum">
              <a:rPr lang="fi-FI"/>
              <a:pPr>
                <a:defRPr/>
              </a:pPr>
              <a:t>‹#›</a:t>
            </a:fld>
            <a:endParaRPr lang="fi-FI"/>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4972050" y="366713"/>
            <a:ext cx="1543050" cy="780097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342900" y="366713"/>
            <a:ext cx="4476750" cy="780097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Perinteinen kasvinjalostus</a:t>
            </a:r>
            <a:endParaRPr lang="fi-FI"/>
          </a:p>
        </p:txBody>
      </p:sp>
      <p:sp>
        <p:nvSpPr>
          <p:cNvPr id="6" name="Dian numeron paikkamerkki 5"/>
          <p:cNvSpPr>
            <a:spLocks noGrp="1"/>
          </p:cNvSpPr>
          <p:nvPr>
            <p:ph type="sldNum" sz="quarter" idx="12"/>
          </p:nvPr>
        </p:nvSpPr>
        <p:spPr/>
        <p:txBody>
          <a:bodyPr/>
          <a:lstStyle>
            <a:lvl1pPr eaLnBrk="0" hangingPunct="0">
              <a:defRPr>
                <a:latin typeface="Times New Roman" pitchFamily="18" charset="0"/>
              </a:defRPr>
            </a:lvl1pPr>
          </a:lstStyle>
          <a:p>
            <a:pPr>
              <a:defRPr/>
            </a:pPr>
            <a:fld id="{EB3E8115-8A7D-4651-A1A5-92EC32CA12BE}" type="slidenum">
              <a:rPr lang="fi-FI"/>
              <a:pPr>
                <a:defRPr/>
              </a:pPr>
              <a:t>‹#›</a:t>
            </a:fld>
            <a:endParaRPr lang="fi-FI"/>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342900" y="2133600"/>
            <a:ext cx="3009900" cy="60340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505200" y="2133600"/>
            <a:ext cx="3009900" cy="60340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Perinteinen kasvinjalostus</a:t>
            </a:r>
            <a:endParaRPr lang="fi-FI"/>
          </a:p>
        </p:txBody>
      </p:sp>
      <p:sp>
        <p:nvSpPr>
          <p:cNvPr id="7" name="Dian numeron paikkamerkki 6"/>
          <p:cNvSpPr>
            <a:spLocks noGrp="1"/>
          </p:cNvSpPr>
          <p:nvPr>
            <p:ph type="sldNum" sz="quarter" idx="12"/>
          </p:nvPr>
        </p:nvSpPr>
        <p:spPr/>
        <p:txBody>
          <a:bodyPr/>
          <a:lstStyle>
            <a:lvl1pPr eaLnBrk="0" hangingPunct="0">
              <a:defRPr>
                <a:latin typeface="Times New Roman" pitchFamily="18" charset="0"/>
              </a:defRPr>
            </a:lvl1pPr>
          </a:lstStyle>
          <a:p>
            <a:pPr>
              <a:defRPr/>
            </a:pPr>
            <a:fld id="{19F128BA-BF07-41F1-9D88-BB1FB3D90ACC}" type="slidenum">
              <a:rPr lang="fi-FI"/>
              <a:pPr>
                <a:defRPr/>
              </a:pPr>
              <a:t>‹#›</a:t>
            </a:fld>
            <a:endParaRPr lang="fi-FI"/>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chart" preserve="1">
  <p:cSld name="Otsikko ja kaavio">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p>
            <a:r>
              <a:rPr lang="fi-FI" smtClean="0"/>
              <a:t>Muokkaa perustyyl. napsautt.</a:t>
            </a:r>
            <a:endParaRPr lang="fi-FI"/>
          </a:p>
        </p:txBody>
      </p:sp>
      <p:sp>
        <p:nvSpPr>
          <p:cNvPr id="3" name="Kaavion paikkamerkki 2"/>
          <p:cNvSpPr>
            <a:spLocks noGrp="1"/>
          </p:cNvSpPr>
          <p:nvPr>
            <p:ph type="chart" idx="1"/>
          </p:nvPr>
        </p:nvSpPr>
        <p:spPr>
          <a:xfrm>
            <a:off x="342900" y="2133600"/>
            <a:ext cx="6172200" cy="6034088"/>
          </a:xfrm>
        </p:spPr>
        <p:txBody>
          <a:bodyPr/>
          <a:lstStyle/>
          <a:p>
            <a:pPr lvl="0"/>
            <a:endParaRPr lang="fi-FI" noProof="0" smtClean="0"/>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Perinteinen kasvinjalostus</a:t>
            </a:r>
            <a:endParaRPr lang="fi-FI"/>
          </a:p>
        </p:txBody>
      </p:sp>
      <p:sp>
        <p:nvSpPr>
          <p:cNvPr id="6" name="Dian numeron paikkamerkki 5"/>
          <p:cNvSpPr>
            <a:spLocks noGrp="1"/>
          </p:cNvSpPr>
          <p:nvPr>
            <p:ph type="sldNum" sz="quarter" idx="12"/>
          </p:nvPr>
        </p:nvSpPr>
        <p:spPr/>
        <p:txBody>
          <a:bodyPr/>
          <a:lstStyle>
            <a:lvl1pPr eaLnBrk="0" hangingPunct="0">
              <a:defRPr>
                <a:latin typeface="Times New Roman" pitchFamily="18" charset="0"/>
              </a:defRPr>
            </a:lvl1pPr>
          </a:lstStyle>
          <a:p>
            <a:pPr>
              <a:defRPr/>
            </a:pPr>
            <a:fld id="{5BF4CD07-B4BC-4E4E-A1E7-62C71D4ECF92}" type="slidenum">
              <a:rPr lang="fi-FI"/>
              <a:pPr>
                <a:defRPr/>
              </a:pPr>
              <a:t>‹#›</a:t>
            </a:fld>
            <a:endParaRPr lang="fi-FI"/>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eaLnBrk="0" hangingPunct="0">
              <a:defRPr>
                <a:latin typeface="Times New Roman" pitchFamily="18" charset="0"/>
                <a:cs typeface="Arial" charset="0"/>
              </a:defRPr>
            </a:lvl1pPr>
          </a:lstStyle>
          <a:p>
            <a:pPr>
              <a:defRPr/>
            </a:pPr>
            <a:r>
              <a:rPr lang="fi-FI" smtClean="0"/>
              <a:t>13.9.2012</a:t>
            </a:r>
            <a:endParaRPr lang="fi-FI"/>
          </a:p>
        </p:txBody>
      </p:sp>
      <p:sp>
        <p:nvSpPr>
          <p:cNvPr id="3" name="Alatunnisteen paikkamerkki 2"/>
          <p:cNvSpPr>
            <a:spLocks noGrp="1"/>
          </p:cNvSpPr>
          <p:nvPr>
            <p:ph type="ftr" sz="quarter" idx="11"/>
          </p:nvPr>
        </p:nvSpPr>
        <p:spPr/>
        <p:txBody>
          <a:bodyPr/>
          <a:lstStyle>
            <a:lvl1pPr eaLnBrk="0" hangingPunct="0">
              <a:defRPr>
                <a:latin typeface="Times New Roman" pitchFamily="18" charset="0"/>
                <a:cs typeface="Arial" charset="0"/>
              </a:defRPr>
            </a:lvl1pPr>
          </a:lstStyle>
          <a:p>
            <a:pPr>
              <a:defRPr/>
            </a:pPr>
            <a:r>
              <a:rPr lang="fi-FI" smtClean="0"/>
              <a:t>Jussi Tammisola, Perinteinen kasvinjalostus</a:t>
            </a:r>
            <a:endParaRPr lang="fi-FI"/>
          </a:p>
        </p:txBody>
      </p:sp>
      <p:sp>
        <p:nvSpPr>
          <p:cNvPr id="4" name="Dian numeron paikkamerkki 3"/>
          <p:cNvSpPr>
            <a:spLocks noGrp="1"/>
          </p:cNvSpPr>
          <p:nvPr>
            <p:ph type="sldNum" sz="quarter" idx="12"/>
          </p:nvPr>
        </p:nvSpPr>
        <p:spPr/>
        <p:txBody>
          <a:bodyPr/>
          <a:lstStyle>
            <a:lvl1pPr algn="l" eaLnBrk="0" hangingPunct="0">
              <a:defRPr>
                <a:latin typeface="Times New Roman" pitchFamily="18" charset="0"/>
                <a:cs typeface="Arial" charset="0"/>
              </a:defRPr>
            </a:lvl1pPr>
          </a:lstStyle>
          <a:p>
            <a:pPr>
              <a:defRPr/>
            </a:pPr>
            <a:fld id="{A6F8E838-E1C5-4E8C-B9A6-13DBB06522ED}" type="slidenum">
              <a:rPr lang="fi-FI"/>
              <a:pPr>
                <a:defRPr/>
              </a:pPr>
              <a:t>‹#›</a:t>
            </a:fld>
            <a:endParaRPr lang="fi-FI"/>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000625" y="355600"/>
            <a:ext cx="1571625" cy="7366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285750" y="355600"/>
            <a:ext cx="4562475" cy="7366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eaLnBrk="0" hangingPunct="0">
              <a:defRPr>
                <a:latin typeface="Times New Roman" pitchFamily="18" charset="0"/>
                <a:cs typeface="Arial" charset="0"/>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eaLnBrk="0" hangingPunct="0">
              <a:defRPr>
                <a:latin typeface="Times New Roman" pitchFamily="18" charset="0"/>
                <a:cs typeface="Arial" charset="0"/>
              </a:defRPr>
            </a:lvl1pPr>
          </a:lstStyle>
          <a:p>
            <a:pPr>
              <a:defRPr/>
            </a:pPr>
            <a:r>
              <a:rPr lang="fi-FI" smtClean="0"/>
              <a:t>Jussi Tammisola, Perinteinen kasvinjalostus</a:t>
            </a:r>
            <a:endParaRPr lang="fi-FI"/>
          </a:p>
        </p:txBody>
      </p:sp>
      <p:sp>
        <p:nvSpPr>
          <p:cNvPr id="7" name="Dian numeron paikkamerkki 6"/>
          <p:cNvSpPr>
            <a:spLocks noGrp="1"/>
          </p:cNvSpPr>
          <p:nvPr>
            <p:ph type="sldNum" sz="quarter" idx="12"/>
          </p:nvPr>
        </p:nvSpPr>
        <p:spPr/>
        <p:txBody>
          <a:bodyPr/>
          <a:lstStyle>
            <a:lvl1pPr algn="l" eaLnBrk="0" hangingPunct="0">
              <a:defRPr>
                <a:latin typeface="Times New Roman" pitchFamily="18" charset="0"/>
                <a:cs typeface="Arial" charset="0"/>
              </a:defRPr>
            </a:lvl1pPr>
          </a:lstStyle>
          <a:p>
            <a:pPr>
              <a:defRPr/>
            </a:pPr>
            <a:fld id="{D8B4AD0C-8DD7-49F2-B04D-31D449098134}" type="slidenum">
              <a:rPr lang="fi-FI"/>
              <a:pPr>
                <a:defRPr/>
              </a:pPr>
              <a:t>‹#›</a:t>
            </a:fld>
            <a:endParaRPr lang="fi-FI"/>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xAndTwoObj" preserve="1">
  <p:cSld name="Otsikko, teksti ja 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quarter" idx="2"/>
          </p:nvPr>
        </p:nvSpPr>
        <p:spPr>
          <a:xfrm>
            <a:off x="3733800" y="2235200"/>
            <a:ext cx="2838450" cy="2667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Sisällön paikkamerkki 4"/>
          <p:cNvSpPr>
            <a:spLocks noGrp="1"/>
          </p:cNvSpPr>
          <p:nvPr>
            <p:ph sz="quarter" idx="3"/>
          </p:nvPr>
        </p:nvSpPr>
        <p:spPr>
          <a:xfrm>
            <a:off x="3733800" y="5054600"/>
            <a:ext cx="2838450" cy="2667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4" name="Picture 1059" descr="kansi_tkunta-palmenia"/>
          <p:cNvPicPr>
            <a:picLocks noChangeAspect="1" noChangeArrowheads="1"/>
          </p:cNvPicPr>
          <p:nvPr/>
        </p:nvPicPr>
        <p:blipFill>
          <a:blip r:embed="rId2" cstate="print"/>
          <a:srcRect/>
          <a:stretch>
            <a:fillRect/>
          </a:stretch>
        </p:blipFill>
        <p:spPr bwMode="auto">
          <a:xfrm>
            <a:off x="0" y="0"/>
            <a:ext cx="6859588" cy="9145588"/>
          </a:xfrm>
          <a:prstGeom prst="rect">
            <a:avLst/>
          </a:prstGeom>
          <a:noFill/>
          <a:ln w="9525">
            <a:noFill/>
            <a:miter lim="800000"/>
            <a:headEnd/>
            <a:tailEnd/>
          </a:ln>
        </p:spPr>
      </p:pic>
      <p:sp>
        <p:nvSpPr>
          <p:cNvPr id="3074" name="Rectangle 2"/>
          <p:cNvSpPr>
            <a:spLocks noGrp="1" noChangeArrowheads="1"/>
          </p:cNvSpPr>
          <p:nvPr>
            <p:ph type="ctrTitle"/>
          </p:nvPr>
        </p:nvSpPr>
        <p:spPr>
          <a:xfrm>
            <a:off x="800100" y="2798233"/>
            <a:ext cx="4057650" cy="1524000"/>
          </a:xfrm>
        </p:spPr>
        <p:txBody>
          <a:bodyPr/>
          <a:lstStyle>
            <a:lvl1pPr>
              <a:defRPr>
                <a:solidFill>
                  <a:srgbClr val="1E1C77"/>
                </a:solidFill>
              </a:defRPr>
            </a:lvl1pPr>
          </a:lstStyle>
          <a:p>
            <a:r>
              <a:rPr lang="en-US" dirty="0" err="1"/>
              <a:t>Muokkaa</a:t>
            </a:r>
            <a:r>
              <a:rPr lang="en-US" dirty="0"/>
              <a:t> </a:t>
            </a:r>
            <a:r>
              <a:rPr lang="en-US" dirty="0" err="1"/>
              <a:t>otsikon</a:t>
            </a:r>
            <a:r>
              <a:rPr lang="en-US" dirty="0"/>
              <a:t> </a:t>
            </a:r>
            <a:r>
              <a:rPr lang="en-US" dirty="0" err="1"/>
              <a:t>perustyyliä</a:t>
            </a:r>
            <a:r>
              <a:rPr lang="en-US" dirty="0"/>
              <a:t> </a:t>
            </a:r>
            <a:r>
              <a:rPr lang="en-US" dirty="0" err="1"/>
              <a:t>napsauttamalla</a:t>
            </a:r>
            <a:endParaRPr lang="en-US" dirty="0"/>
          </a:p>
        </p:txBody>
      </p:sp>
      <p:sp>
        <p:nvSpPr>
          <p:cNvPr id="3075" name="Rectangle 3"/>
          <p:cNvSpPr>
            <a:spLocks noGrp="1" noChangeArrowheads="1"/>
          </p:cNvSpPr>
          <p:nvPr>
            <p:ph type="subTitle" idx="1"/>
          </p:nvPr>
        </p:nvSpPr>
        <p:spPr>
          <a:xfrm>
            <a:off x="800100" y="4758268"/>
            <a:ext cx="4057650" cy="1845733"/>
          </a:xfrm>
        </p:spPr>
        <p:txBody>
          <a:bodyPr/>
          <a:lstStyle>
            <a:lvl1pPr marL="0" indent="0">
              <a:buFont typeface="Wingdings" pitchFamily="2" charset="2"/>
              <a:buNone/>
              <a:defRPr/>
            </a:lvl1pPr>
          </a:lstStyle>
          <a:p>
            <a:r>
              <a:rPr lang="en-US"/>
              <a:t>Muokkaa alaotsikon perustyyliä napsauttamalla</a:t>
            </a: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Rectangle 1037"/>
          <p:cNvSpPr>
            <a:spLocks noGrp="1" noChangeArrowheads="1"/>
          </p:cNvSpPr>
          <p:nvPr>
            <p:ph type="dt" sz="half" idx="10"/>
          </p:nvPr>
        </p:nvSpPr>
        <p:spPr>
          <a:ln/>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r>
              <a:rPr lang="en-US" smtClean="0"/>
              <a:t>Jussi Tammisola, Perinteinen kasvinjalostus</a:t>
            </a: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9602923D-01B5-4345-B844-7B7D885FED0E}" type="slidenum">
              <a:rPr lang="en-US"/>
              <a:pPr>
                <a:defRPr/>
              </a:pPr>
              <a:t>‹#›</a:t>
            </a:fld>
            <a:endParaRPr lang="en-US"/>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735" y="5875867"/>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735" y="3875620"/>
            <a:ext cx="5829300" cy="200024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5A0F2E71-0CD2-4FF7-9661-45BBE3CE900D}" type="slidenum">
              <a:rPr lang="en-US"/>
              <a:pPr>
                <a:defRPr/>
              </a:pPr>
              <a:t>‹#›</a:t>
            </a:fld>
            <a:endParaRPr lang="en-US"/>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1371600" y="2133600"/>
            <a:ext cx="2571750" cy="660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057650" y="2133600"/>
            <a:ext cx="2571750" cy="660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732EFA47-7115-46B1-8828-8FBA93B8FA97}" type="slidenum">
              <a:rPr lang="en-US"/>
              <a:pPr>
                <a:defRPr/>
              </a:pPr>
              <a:t>‹#›</a:t>
            </a:fld>
            <a:endParaRPr lang="en-US"/>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184"/>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9" name="Rectangle 1039"/>
          <p:cNvSpPr>
            <a:spLocks noGrp="1" noChangeArrowheads="1"/>
          </p:cNvSpPr>
          <p:nvPr>
            <p:ph type="sldNum" sz="quarter" idx="12"/>
          </p:nvPr>
        </p:nvSpPr>
        <p:spPr/>
        <p:txBody>
          <a:bodyPr/>
          <a:lstStyle>
            <a:lvl1pPr>
              <a:defRPr/>
            </a:lvl1pPr>
          </a:lstStyle>
          <a:p>
            <a:pPr>
              <a:defRPr/>
            </a:pPr>
            <a:fld id="{9623C658-A60E-43D1-919E-7298F594BCCE}" type="slidenum">
              <a:rPr lang="en-US"/>
              <a:pPr>
                <a:defRPr/>
              </a:pPr>
              <a:t>‹#›</a:t>
            </a:fld>
            <a:endParaRPr lang="en-US"/>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4"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5" name="Rectangle 1039"/>
          <p:cNvSpPr>
            <a:spLocks noGrp="1" noChangeArrowheads="1"/>
          </p:cNvSpPr>
          <p:nvPr>
            <p:ph type="sldNum" sz="quarter" idx="12"/>
          </p:nvPr>
        </p:nvSpPr>
        <p:spPr/>
        <p:txBody>
          <a:bodyPr/>
          <a:lstStyle>
            <a:lvl1pPr>
              <a:defRPr/>
            </a:lvl1pPr>
          </a:lstStyle>
          <a:p>
            <a:pPr>
              <a:defRPr/>
            </a:pPr>
            <a:fld id="{FD58C578-80D9-43AB-8999-97E14B4818E5}" type="slidenum">
              <a:rPr lang="en-US"/>
              <a:pPr>
                <a:defRPr/>
              </a:pPr>
              <a:t>‹#›</a:t>
            </a:fld>
            <a:endParaRPr lang="en-US"/>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3"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4" name="Rectangle 1039"/>
          <p:cNvSpPr>
            <a:spLocks noGrp="1" noChangeArrowheads="1"/>
          </p:cNvSpPr>
          <p:nvPr>
            <p:ph type="sldNum" sz="quarter" idx="12"/>
          </p:nvPr>
        </p:nvSpPr>
        <p:spPr/>
        <p:txBody>
          <a:bodyPr/>
          <a:lstStyle>
            <a:lvl1pPr>
              <a:defRPr/>
            </a:lvl1pPr>
          </a:lstStyle>
          <a:p>
            <a:pPr>
              <a:defRPr/>
            </a:pPr>
            <a:fld id="{4F38770C-BEA8-4E65-8642-84FEEE8A9956}" type="slidenum">
              <a:rPr lang="en-US"/>
              <a:pPr>
                <a:defRPr/>
              </a:pPr>
              <a:t>‹#›</a:t>
            </a:fld>
            <a:endParaRPr lang="en-US"/>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1" y="364067"/>
            <a:ext cx="2256235"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7262D51F-71D0-4596-A596-9D33BA92AD36}"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eaLnBrk="0" hangingPunct="0">
              <a:defRPr>
                <a:latin typeface="Times New Roman" pitchFamily="18" charset="0"/>
                <a:cs typeface="Arial" charset="0"/>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eaLnBrk="0" hangingPunct="0">
              <a:defRPr>
                <a:latin typeface="Times New Roman" pitchFamily="18" charset="0"/>
                <a:cs typeface="Arial" charset="0"/>
              </a:defRPr>
            </a:lvl1pPr>
          </a:lstStyle>
          <a:p>
            <a:pPr>
              <a:defRPr/>
            </a:pPr>
            <a:r>
              <a:rPr lang="fi-FI" smtClean="0"/>
              <a:t>Jussi Tammisola, Perinteinen kasvinjalostus</a:t>
            </a:r>
            <a:endParaRPr lang="fi-FI"/>
          </a:p>
        </p:txBody>
      </p:sp>
      <p:sp>
        <p:nvSpPr>
          <p:cNvPr id="7" name="Dian numeron paikkamerkki 6"/>
          <p:cNvSpPr>
            <a:spLocks noGrp="1"/>
          </p:cNvSpPr>
          <p:nvPr>
            <p:ph type="sldNum" sz="quarter" idx="12"/>
          </p:nvPr>
        </p:nvSpPr>
        <p:spPr/>
        <p:txBody>
          <a:bodyPr/>
          <a:lstStyle>
            <a:lvl1pPr algn="l" eaLnBrk="0" hangingPunct="0">
              <a:defRPr>
                <a:latin typeface="Times New Roman" pitchFamily="18" charset="0"/>
                <a:cs typeface="Arial" charset="0"/>
              </a:defRPr>
            </a:lvl1pPr>
          </a:lstStyle>
          <a:p>
            <a:pPr>
              <a:defRPr/>
            </a:pPr>
            <a:fld id="{26883083-31B0-499B-A92C-46057DA5267C}" type="slidenum">
              <a:rPr lang="fi-FI"/>
              <a:pPr>
                <a:defRPr/>
              </a:pPr>
              <a:t>‹#›</a:t>
            </a:fld>
            <a:endParaRPr lang="fi-FI"/>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928670" y="30135"/>
            <a:ext cx="5643602" cy="755651"/>
          </a:xfrm>
        </p:spPr>
        <p:txBody>
          <a:bodyPr/>
          <a:lstStyle>
            <a:lvl1pPr algn="l">
              <a:defRPr sz="2000" b="1"/>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Kuvan paikkamerkki 2"/>
          <p:cNvSpPr>
            <a:spLocks noGrp="1"/>
          </p:cNvSpPr>
          <p:nvPr>
            <p:ph type="pic" idx="1"/>
          </p:nvPr>
        </p:nvSpPr>
        <p:spPr>
          <a:xfrm>
            <a:off x="928670" y="959909"/>
            <a:ext cx="5643602" cy="65410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500042" y="7572396"/>
            <a:ext cx="607223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smtClean="0"/>
              <a:t>Muokkaa tekstin perustyylejä napsauttamalla</a:t>
            </a:r>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CEFDCFE0-3BD3-46C4-9A18-D17692DD8059}" type="slidenum">
              <a:rPr lang="en-US"/>
              <a:pPr>
                <a:defRPr/>
              </a:pPr>
              <a:t>‹#›</a:t>
            </a:fld>
            <a:endParaRPr lang="en-US"/>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79B4F3EC-B451-421D-9EBF-1A10746B2CA1}" type="slidenum">
              <a:rPr lang="en-US"/>
              <a:pPr>
                <a:defRPr/>
              </a:pPr>
              <a:t>‹#›</a:t>
            </a:fld>
            <a:endParaRPr lang="en-US"/>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314950" y="203200"/>
            <a:ext cx="1314450" cy="85344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1371600" y="203200"/>
            <a:ext cx="3829050" cy="85344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9A2D55D6-5033-4893-B7EB-C993CE2D5005}" type="slidenum">
              <a:rPr lang="en-US"/>
              <a:pPr>
                <a:defRPr/>
              </a:pPr>
              <a:t>‹#›</a:t>
            </a:fld>
            <a:endParaRPr lang="en-US"/>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dirty="0"/>
          </a:p>
        </p:txBody>
      </p:sp>
      <p:sp>
        <p:nvSpPr>
          <p:cNvPr id="7" name="Sisällön paikkamerkki 6"/>
          <p:cNvSpPr>
            <a:spLocks noGrp="1"/>
          </p:cNvSpPr>
          <p:nvPr>
            <p:ph sz="quarter" idx="13"/>
          </p:nvPr>
        </p:nvSpPr>
        <p:spPr>
          <a:xfrm>
            <a:off x="357166" y="6858016"/>
            <a:ext cx="6286543" cy="1785949"/>
          </a:xfrm>
        </p:spPr>
        <p:txBody>
          <a:bodyPr/>
          <a:lstStyle>
            <a:lvl1pPr>
              <a:defRPr/>
            </a:lvl1pPr>
            <a:lvl5pPr>
              <a:buNone/>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8" name="Sisällön paikkamerkki 6"/>
          <p:cNvSpPr>
            <a:spLocks noGrp="1"/>
          </p:cNvSpPr>
          <p:nvPr>
            <p:ph sz="quarter" idx="14"/>
          </p:nvPr>
        </p:nvSpPr>
        <p:spPr>
          <a:xfrm>
            <a:off x="357166" y="1285853"/>
            <a:ext cx="6286543" cy="5429287"/>
          </a:xfrm>
        </p:spPr>
        <p:txBody>
          <a:bodyPr/>
          <a:lstStyle>
            <a:lvl1pPr>
              <a:buNone/>
              <a:defRPr/>
            </a:lvl1pPr>
          </a:lstStyle>
          <a:p>
            <a:pPr lvl="0"/>
            <a:r>
              <a:rPr lang="fi-FI" smtClean="0"/>
              <a:t>Muokkaa tekstin perustyylejä napsauttamalla</a:t>
            </a:r>
          </a:p>
        </p:txBody>
      </p:sp>
      <p:sp>
        <p:nvSpPr>
          <p:cNvPr id="5" name="Rectangle 1037"/>
          <p:cNvSpPr>
            <a:spLocks noGrp="1" noChangeArrowheads="1"/>
          </p:cNvSpPr>
          <p:nvPr>
            <p:ph type="dt" sz="half" idx="15"/>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p:txBody>
          <a:bodyPr/>
          <a:lstStyle>
            <a:lvl1pPr>
              <a:defRPr/>
            </a:lvl1pPr>
          </a:lstStyle>
          <a:p>
            <a:pPr>
              <a:defRPr/>
            </a:pPr>
            <a:r>
              <a:rPr lang="en-US"/>
              <a:t>Jussi Tammisola, Perinteinen kasvinjalostus</a:t>
            </a:r>
          </a:p>
        </p:txBody>
      </p:sp>
      <p:sp>
        <p:nvSpPr>
          <p:cNvPr id="9" name="Rectangle 1039"/>
          <p:cNvSpPr>
            <a:spLocks noGrp="1" noChangeArrowheads="1"/>
          </p:cNvSpPr>
          <p:nvPr>
            <p:ph type="sldNum" sz="quarter" idx="17"/>
          </p:nvPr>
        </p:nvSpPr>
        <p:spPr/>
        <p:txBody>
          <a:bodyPr/>
          <a:lstStyle>
            <a:lvl1pPr>
              <a:defRPr/>
            </a:lvl1pPr>
          </a:lstStyle>
          <a:p>
            <a:pPr>
              <a:defRPr/>
            </a:pPr>
            <a:fld id="{7C2E231C-A78F-4C41-B6AA-929285A5D4A5}" type="slidenum">
              <a:rPr lang="en-US"/>
              <a:pPr>
                <a:defRPr/>
              </a:pPr>
              <a:t>‹#›</a:t>
            </a:fld>
            <a:endParaRPr lang="en-US"/>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Sisällön paikkamerkki 6"/>
          <p:cNvSpPr>
            <a:spLocks noGrp="1"/>
          </p:cNvSpPr>
          <p:nvPr>
            <p:ph sz="quarter" idx="13"/>
          </p:nvPr>
        </p:nvSpPr>
        <p:spPr>
          <a:xfrm>
            <a:off x="0" y="1428750"/>
            <a:ext cx="1714500" cy="3214688"/>
          </a:xfrm>
        </p:spPr>
        <p:txBody>
          <a:bodyPr/>
          <a:lstStyle>
            <a:lvl1pPr>
              <a:buNone/>
              <a:defRPr/>
            </a:lvl1pPr>
            <a:lvl2pPr>
              <a:buNone/>
              <a:defRPr/>
            </a:lvl2pPr>
            <a:lvl3pPr>
              <a:buNone/>
              <a:defRPr/>
            </a:lvl3pPr>
          </a:lstStyle>
          <a:p>
            <a:pPr lvl="1"/>
            <a:endParaRPr lang="fi-FI" dirty="0" smtClean="0"/>
          </a:p>
        </p:txBody>
      </p:sp>
      <p:sp>
        <p:nvSpPr>
          <p:cNvPr id="9" name="Sisällön paikkamerkki 8"/>
          <p:cNvSpPr>
            <a:spLocks noGrp="1"/>
          </p:cNvSpPr>
          <p:nvPr>
            <p:ph sz="quarter" idx="14"/>
          </p:nvPr>
        </p:nvSpPr>
        <p:spPr>
          <a:xfrm>
            <a:off x="2000250" y="1500188"/>
            <a:ext cx="4572022" cy="314325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13" name="Tekstin paikkamerkki 12"/>
          <p:cNvSpPr>
            <a:spLocks noGrp="1"/>
          </p:cNvSpPr>
          <p:nvPr>
            <p:ph type="body" sz="quarter" idx="15"/>
          </p:nvPr>
        </p:nvSpPr>
        <p:spPr>
          <a:xfrm>
            <a:off x="357166" y="4929188"/>
            <a:ext cx="6215105" cy="364334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Rectangle 1037"/>
          <p:cNvSpPr>
            <a:spLocks noGrp="1" noChangeArrowheads="1"/>
          </p:cNvSpPr>
          <p:nvPr>
            <p:ph type="dt" sz="half" idx="16"/>
          </p:nvPr>
        </p:nvSpPr>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7"/>
          </p:nvPr>
        </p:nvSpPr>
        <p:spPr/>
        <p:txBody>
          <a:bodyPr/>
          <a:lstStyle>
            <a:lvl1pPr>
              <a:defRPr/>
            </a:lvl1pPr>
          </a:lstStyle>
          <a:p>
            <a:pPr>
              <a:defRPr/>
            </a:pPr>
            <a:r>
              <a:rPr lang="en-US"/>
              <a:t>Jussi Tammisola, Perinteinen kasvinjalostus</a:t>
            </a:r>
          </a:p>
        </p:txBody>
      </p:sp>
      <p:sp>
        <p:nvSpPr>
          <p:cNvPr id="10" name="Rectangle 1039"/>
          <p:cNvSpPr>
            <a:spLocks noGrp="1" noChangeArrowheads="1"/>
          </p:cNvSpPr>
          <p:nvPr>
            <p:ph type="sldNum" sz="quarter" idx="18"/>
          </p:nvPr>
        </p:nvSpPr>
        <p:spPr/>
        <p:txBody>
          <a:bodyPr/>
          <a:lstStyle>
            <a:lvl1pPr>
              <a:defRPr/>
            </a:lvl1pPr>
          </a:lstStyle>
          <a:p>
            <a:pPr>
              <a:defRPr/>
            </a:pPr>
            <a:fld id="{9ADFA0FE-01E7-4CB3-9E20-54839E04F0EE}" type="slidenum">
              <a:rPr lang="en-US"/>
              <a:pPr>
                <a:defRPr/>
              </a:pPr>
              <a:t>‹#›</a:t>
            </a:fld>
            <a:endParaRPr lang="en-US"/>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Sisällön paikkamerkki 6"/>
          <p:cNvSpPr>
            <a:spLocks noGrp="1"/>
          </p:cNvSpPr>
          <p:nvPr>
            <p:ph sz="quarter" idx="13"/>
          </p:nvPr>
        </p:nvSpPr>
        <p:spPr>
          <a:xfrm>
            <a:off x="357188" y="1214414"/>
            <a:ext cx="6286522" cy="7500989"/>
          </a:xfrm>
        </p:spPr>
        <p:txBody>
          <a:bodyPr/>
          <a:lstStyle>
            <a:lvl1pPr>
              <a:buNone/>
              <a:defRPr/>
            </a:lvl1pPr>
          </a:lstStyle>
          <a:p>
            <a:pPr lvl="0"/>
            <a:endParaRPr lang="fi-FI" dirty="0" smtClean="0"/>
          </a:p>
        </p:txBody>
      </p:sp>
      <p:sp>
        <p:nvSpPr>
          <p:cNvPr id="4" name="Rectangle 1037"/>
          <p:cNvSpPr>
            <a:spLocks noGrp="1" noChangeArrowheads="1"/>
          </p:cNvSpPr>
          <p:nvPr>
            <p:ph type="dt" sz="half" idx="14"/>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5"/>
          </p:nvPr>
        </p:nvSpPr>
        <p:spPr/>
        <p:txBody>
          <a:bodyPr/>
          <a:lstStyle>
            <a:lvl1pPr>
              <a:defRPr/>
            </a:lvl1pPr>
          </a:lstStyle>
          <a:p>
            <a:pPr>
              <a:defRPr/>
            </a:pPr>
            <a:r>
              <a:rPr lang="en-US"/>
              <a:t>Jussi Tammisola, Perinteinen kasvinjalostus</a:t>
            </a:r>
          </a:p>
        </p:txBody>
      </p:sp>
      <p:sp>
        <p:nvSpPr>
          <p:cNvPr id="6" name="Rectangle 1039"/>
          <p:cNvSpPr>
            <a:spLocks noGrp="1" noChangeArrowheads="1"/>
          </p:cNvSpPr>
          <p:nvPr>
            <p:ph type="sldNum" sz="quarter" idx="16"/>
          </p:nvPr>
        </p:nvSpPr>
        <p:spPr/>
        <p:txBody>
          <a:bodyPr/>
          <a:lstStyle>
            <a:lvl1pPr>
              <a:defRPr/>
            </a:lvl1pPr>
          </a:lstStyle>
          <a:p>
            <a:pPr>
              <a:defRPr/>
            </a:pPr>
            <a:fld id="{4EE15CED-2863-43FA-BCBA-7F44ADDBC2B2}" type="slidenum">
              <a:rPr lang="en-US"/>
              <a:pPr>
                <a:defRPr/>
              </a:pPr>
              <a:t>‹#›</a:t>
            </a:fld>
            <a:endParaRPr lang="en-US"/>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3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Tekstin paikkamerkki 6"/>
          <p:cNvSpPr>
            <a:spLocks noGrp="1"/>
          </p:cNvSpPr>
          <p:nvPr>
            <p:ph type="body" sz="quarter" idx="13"/>
          </p:nvPr>
        </p:nvSpPr>
        <p:spPr>
          <a:xfrm>
            <a:off x="285728" y="1228708"/>
            <a:ext cx="6357982" cy="4414862"/>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9" name="Kuvan paikkamerkki 8"/>
          <p:cNvSpPr>
            <a:spLocks noGrp="1"/>
          </p:cNvSpPr>
          <p:nvPr>
            <p:ph type="pic" sz="quarter" idx="14"/>
          </p:nvPr>
        </p:nvSpPr>
        <p:spPr>
          <a:xfrm>
            <a:off x="285750" y="5786438"/>
            <a:ext cx="6357938" cy="2857528"/>
          </a:xfrm>
        </p:spPr>
        <p:txBody>
          <a:bodyPr/>
          <a:lstStyle/>
          <a:p>
            <a:pPr lvl="0"/>
            <a:endParaRPr lang="fi-FI" noProof="0"/>
          </a:p>
        </p:txBody>
      </p:sp>
      <p:sp>
        <p:nvSpPr>
          <p:cNvPr id="5" name="Rectangle 1037"/>
          <p:cNvSpPr>
            <a:spLocks noGrp="1" noChangeArrowheads="1"/>
          </p:cNvSpPr>
          <p:nvPr>
            <p:ph type="dt" sz="half" idx="15"/>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p:txBody>
          <a:bodyPr/>
          <a:lstStyle>
            <a:lvl1pPr>
              <a:defRPr/>
            </a:lvl1pPr>
          </a:lstStyle>
          <a:p>
            <a:pPr>
              <a:defRPr/>
            </a:pPr>
            <a:r>
              <a:rPr lang="en-US"/>
              <a:t>Jussi Tammisola, Perinteinen kasvinjalostus</a:t>
            </a:r>
          </a:p>
        </p:txBody>
      </p:sp>
      <p:sp>
        <p:nvSpPr>
          <p:cNvPr id="8" name="Rectangle 1039"/>
          <p:cNvSpPr>
            <a:spLocks noGrp="1" noChangeArrowheads="1"/>
          </p:cNvSpPr>
          <p:nvPr>
            <p:ph type="sldNum" sz="quarter" idx="17"/>
          </p:nvPr>
        </p:nvSpPr>
        <p:spPr/>
        <p:txBody>
          <a:bodyPr/>
          <a:lstStyle>
            <a:lvl1pPr>
              <a:defRPr/>
            </a:lvl1pPr>
          </a:lstStyle>
          <a:p>
            <a:pPr>
              <a:defRPr/>
            </a:pPr>
            <a:fld id="{0DBE583D-6936-4E9E-B42D-E640604B5A1D}" type="slidenum">
              <a:rPr lang="en-US"/>
              <a:pPr>
                <a:defRPr/>
              </a:pPr>
              <a:t>‹#›</a:t>
            </a:fld>
            <a:endParaRPr lang="en-US"/>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4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Tekstin paikkamerkki 6"/>
          <p:cNvSpPr>
            <a:spLocks noGrp="1"/>
          </p:cNvSpPr>
          <p:nvPr>
            <p:ph type="body" sz="quarter" idx="13"/>
          </p:nvPr>
        </p:nvSpPr>
        <p:spPr>
          <a:xfrm>
            <a:off x="285750" y="1285875"/>
            <a:ext cx="6357938" cy="3857629"/>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9" name="Kuvan paikkamerkki 8"/>
          <p:cNvSpPr>
            <a:spLocks noGrp="1"/>
          </p:cNvSpPr>
          <p:nvPr>
            <p:ph type="pic" sz="quarter" idx="14"/>
          </p:nvPr>
        </p:nvSpPr>
        <p:spPr>
          <a:xfrm>
            <a:off x="285750" y="5214964"/>
            <a:ext cx="6357938" cy="3143250"/>
          </a:xfrm>
        </p:spPr>
        <p:txBody>
          <a:bodyPr/>
          <a:lstStyle/>
          <a:p>
            <a:pPr lvl="0"/>
            <a:endParaRPr lang="fi-FI" noProof="0"/>
          </a:p>
        </p:txBody>
      </p:sp>
      <p:sp>
        <p:nvSpPr>
          <p:cNvPr id="11" name="Tekstin paikkamerkki 10"/>
          <p:cNvSpPr>
            <a:spLocks noGrp="1"/>
          </p:cNvSpPr>
          <p:nvPr>
            <p:ph type="body" sz="quarter" idx="15"/>
          </p:nvPr>
        </p:nvSpPr>
        <p:spPr>
          <a:xfrm>
            <a:off x="285750" y="8358214"/>
            <a:ext cx="6357938" cy="285752"/>
          </a:xfrm>
        </p:spPr>
        <p:txBody>
          <a:bodyPr/>
          <a:lstStyle>
            <a:lvl1pPr>
              <a:defRPr/>
            </a:lvl1pPr>
            <a:lvl2pPr>
              <a:defRPr/>
            </a:lvl2pPr>
          </a:lstStyle>
          <a:p>
            <a:pPr lvl="0"/>
            <a:r>
              <a:rPr lang="fi-FI" smtClean="0"/>
              <a:t>Muokkaa tekstin perustyylejä napsauttamalla</a:t>
            </a:r>
          </a:p>
        </p:txBody>
      </p:sp>
      <p:sp>
        <p:nvSpPr>
          <p:cNvPr id="6" name="Rectangle 1037"/>
          <p:cNvSpPr>
            <a:spLocks noGrp="1" noChangeArrowheads="1"/>
          </p:cNvSpPr>
          <p:nvPr>
            <p:ph type="dt" sz="half" idx="16"/>
          </p:nvPr>
        </p:nvSpPr>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7"/>
          </p:nvPr>
        </p:nvSpPr>
        <p:spPr/>
        <p:txBody>
          <a:bodyPr/>
          <a:lstStyle>
            <a:lvl1pPr>
              <a:defRPr/>
            </a:lvl1pPr>
          </a:lstStyle>
          <a:p>
            <a:pPr>
              <a:defRPr/>
            </a:pPr>
            <a:r>
              <a:rPr lang="en-US"/>
              <a:t>Jussi Tammisola, Perinteinen kasvinjalostus</a:t>
            </a:r>
          </a:p>
        </p:txBody>
      </p:sp>
      <p:sp>
        <p:nvSpPr>
          <p:cNvPr id="10" name="Rectangle 1039"/>
          <p:cNvSpPr>
            <a:spLocks noGrp="1" noChangeArrowheads="1"/>
          </p:cNvSpPr>
          <p:nvPr>
            <p:ph type="sldNum" sz="quarter" idx="18"/>
          </p:nvPr>
        </p:nvSpPr>
        <p:spPr/>
        <p:txBody>
          <a:bodyPr/>
          <a:lstStyle>
            <a:lvl1pPr>
              <a:defRPr/>
            </a:lvl1pPr>
          </a:lstStyle>
          <a:p>
            <a:pPr>
              <a:defRPr/>
            </a:pPr>
            <a:fld id="{5011F0CE-8EFA-453C-B92D-A384F5708DF0}" type="slidenum">
              <a:rPr lang="en-US"/>
              <a:pPr>
                <a:defRPr/>
              </a:pPr>
              <a:t>‹#›</a:t>
            </a:fld>
            <a:endParaRPr lang="en-US"/>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5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7" name="Kuvan paikkamerkki 6"/>
          <p:cNvSpPr>
            <a:spLocks noGrp="1"/>
          </p:cNvSpPr>
          <p:nvPr>
            <p:ph type="pic" sz="quarter" idx="13"/>
          </p:nvPr>
        </p:nvSpPr>
        <p:spPr>
          <a:xfrm>
            <a:off x="357188" y="1428750"/>
            <a:ext cx="6286522" cy="4857762"/>
          </a:xfrm>
        </p:spPr>
        <p:txBody>
          <a:bodyPr/>
          <a:lstStyle/>
          <a:p>
            <a:pPr lvl="0"/>
            <a:endParaRPr lang="fi-FI" noProof="0"/>
          </a:p>
        </p:txBody>
      </p:sp>
      <p:sp>
        <p:nvSpPr>
          <p:cNvPr id="9" name="Tekstin paikkamerkki 8"/>
          <p:cNvSpPr>
            <a:spLocks noGrp="1"/>
          </p:cNvSpPr>
          <p:nvPr>
            <p:ph type="body" sz="quarter" idx="14"/>
          </p:nvPr>
        </p:nvSpPr>
        <p:spPr>
          <a:xfrm>
            <a:off x="357188" y="6500812"/>
            <a:ext cx="6286522" cy="2214591"/>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1037"/>
          <p:cNvSpPr>
            <a:spLocks noGrp="1" noChangeArrowheads="1"/>
          </p:cNvSpPr>
          <p:nvPr>
            <p:ph type="dt" sz="half" idx="15"/>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p:txBody>
          <a:bodyPr/>
          <a:lstStyle>
            <a:lvl1pPr>
              <a:defRPr/>
            </a:lvl1pPr>
          </a:lstStyle>
          <a:p>
            <a:pPr>
              <a:defRPr/>
            </a:pPr>
            <a:r>
              <a:rPr lang="en-US"/>
              <a:t>Jussi Tammisola, Perinteinen kasvinjalostus</a:t>
            </a:r>
          </a:p>
        </p:txBody>
      </p:sp>
      <p:sp>
        <p:nvSpPr>
          <p:cNvPr id="8" name="Rectangle 1039"/>
          <p:cNvSpPr>
            <a:spLocks noGrp="1" noChangeArrowheads="1"/>
          </p:cNvSpPr>
          <p:nvPr>
            <p:ph type="sldNum" sz="quarter" idx="17"/>
          </p:nvPr>
        </p:nvSpPr>
        <p:spPr/>
        <p:txBody>
          <a:bodyPr/>
          <a:lstStyle>
            <a:lvl1pPr>
              <a:defRPr/>
            </a:lvl1pPr>
          </a:lstStyle>
          <a:p>
            <a:pPr>
              <a:defRPr/>
            </a:pPr>
            <a:fld id="{B388F742-5A83-4569-823D-41A687040C70}" type="slidenum">
              <a:rPr lang="en-US"/>
              <a:pPr>
                <a:defRPr/>
              </a:pPr>
              <a:t>‹#›</a:t>
            </a:fld>
            <a:endParaRPr lang="en-US"/>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cs typeface="Arial"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eaLnBrk="0" hangingPunct="0">
              <a:defRPr>
                <a:latin typeface="Times New Roman" pitchFamily="18" charset="0"/>
                <a:cs typeface="Arial" charset="0"/>
              </a:defRPr>
            </a:lvl1pPr>
          </a:lstStyle>
          <a:p>
            <a:pPr>
              <a:defRPr/>
            </a:pPr>
            <a:r>
              <a:rPr lang="fi-FI" smtClean="0"/>
              <a:t>Jussi Tammisola, Perinteinen kasvinjalostus</a:t>
            </a:r>
            <a:endParaRPr lang="fi-FI"/>
          </a:p>
        </p:txBody>
      </p:sp>
      <p:sp>
        <p:nvSpPr>
          <p:cNvPr id="6" name="Dian numeron paikkamerkki 5"/>
          <p:cNvSpPr>
            <a:spLocks noGrp="1"/>
          </p:cNvSpPr>
          <p:nvPr>
            <p:ph type="sldNum" sz="quarter" idx="12"/>
          </p:nvPr>
        </p:nvSpPr>
        <p:spPr/>
        <p:txBody>
          <a:bodyPr/>
          <a:lstStyle>
            <a:lvl1pPr algn="l" eaLnBrk="0" hangingPunct="0">
              <a:defRPr>
                <a:latin typeface="Times New Roman" pitchFamily="18" charset="0"/>
                <a:cs typeface="Arial" charset="0"/>
              </a:defRPr>
            </a:lvl1pPr>
          </a:lstStyle>
          <a:p>
            <a:pPr>
              <a:defRPr/>
            </a:pPr>
            <a:fld id="{0911B119-221C-4ED3-8007-6C7184A6C00E}" type="slidenum">
              <a:rPr lang="fi-FI"/>
              <a:pPr>
                <a:defRPr/>
              </a:pPr>
              <a:t>‹#›</a:t>
            </a:fld>
            <a:endParaRPr lang="fi-FI"/>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000625" y="355600"/>
            <a:ext cx="1571625" cy="7366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285750" y="355600"/>
            <a:ext cx="4562475" cy="7366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4972050" y="366713"/>
            <a:ext cx="1543050" cy="780097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342900" y="366713"/>
            <a:ext cx="4476750" cy="780097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cs typeface="Arial"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eaLnBrk="0" hangingPunct="0">
              <a:defRPr>
                <a:latin typeface="Times New Roman" pitchFamily="18" charset="0"/>
                <a:cs typeface="Arial" charset="0"/>
              </a:defRPr>
            </a:lvl1pPr>
          </a:lstStyle>
          <a:p>
            <a:pPr>
              <a:defRPr/>
            </a:pPr>
            <a:r>
              <a:rPr lang="fi-FI" smtClean="0"/>
              <a:t>Jussi Tammisola, Perinteinen kasvinjalostus</a:t>
            </a:r>
            <a:endParaRPr lang="fi-FI"/>
          </a:p>
        </p:txBody>
      </p:sp>
      <p:sp>
        <p:nvSpPr>
          <p:cNvPr id="6" name="Dian numeron paikkamerkki 5"/>
          <p:cNvSpPr>
            <a:spLocks noGrp="1"/>
          </p:cNvSpPr>
          <p:nvPr>
            <p:ph type="sldNum" sz="quarter" idx="12"/>
          </p:nvPr>
        </p:nvSpPr>
        <p:spPr/>
        <p:txBody>
          <a:bodyPr/>
          <a:lstStyle>
            <a:lvl1pPr algn="l" eaLnBrk="0" hangingPunct="0">
              <a:defRPr>
                <a:latin typeface="Times New Roman" pitchFamily="18" charset="0"/>
                <a:cs typeface="Arial" charset="0"/>
              </a:defRPr>
            </a:lvl1pPr>
          </a:lstStyle>
          <a:p>
            <a:pPr>
              <a:defRPr/>
            </a:pPr>
            <a:fld id="{746D8ED7-D5DB-498D-817E-F7940BC9AFAD}" type="slidenum">
              <a:rPr lang="fi-FI"/>
              <a:pPr>
                <a:defRPr/>
              </a:pPr>
              <a:t>‹#›</a:t>
            </a:fld>
            <a:endParaRPr lang="fi-FI"/>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chart" preserve="1">
  <p:cSld name="Otsikko ja kaavio">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Kaavion paikkamerkki 2"/>
          <p:cNvSpPr>
            <a:spLocks noGrp="1"/>
          </p:cNvSpPr>
          <p:nvPr>
            <p:ph type="chart" idx="1"/>
          </p:nvPr>
        </p:nvSpPr>
        <p:spPr>
          <a:xfrm>
            <a:off x="742950" y="2235200"/>
            <a:ext cx="5829300" cy="5486400"/>
          </a:xfrm>
        </p:spPr>
        <p:txBody>
          <a:bodyPr/>
          <a:lstStyle/>
          <a:p>
            <a:pPr lvl="0"/>
            <a:endParaRPr lang="fi-FI" noProof="0" smtClean="0"/>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4" name="Picture 1059" descr="kansi_tkunta-palmenia"/>
          <p:cNvPicPr>
            <a:picLocks noChangeAspect="1" noChangeArrowheads="1"/>
          </p:cNvPicPr>
          <p:nvPr/>
        </p:nvPicPr>
        <p:blipFill>
          <a:blip r:embed="rId2" cstate="print"/>
          <a:srcRect/>
          <a:stretch>
            <a:fillRect/>
          </a:stretch>
        </p:blipFill>
        <p:spPr bwMode="auto">
          <a:xfrm>
            <a:off x="0" y="0"/>
            <a:ext cx="6859588" cy="9145588"/>
          </a:xfrm>
          <a:prstGeom prst="rect">
            <a:avLst/>
          </a:prstGeom>
          <a:noFill/>
          <a:ln w="9525">
            <a:noFill/>
            <a:miter lim="800000"/>
            <a:headEnd/>
            <a:tailEnd/>
          </a:ln>
        </p:spPr>
      </p:pic>
      <p:sp>
        <p:nvSpPr>
          <p:cNvPr id="3074" name="Rectangle 2"/>
          <p:cNvSpPr>
            <a:spLocks noGrp="1" noChangeArrowheads="1"/>
          </p:cNvSpPr>
          <p:nvPr>
            <p:ph type="ctrTitle"/>
          </p:nvPr>
        </p:nvSpPr>
        <p:spPr>
          <a:xfrm>
            <a:off x="800100" y="2798233"/>
            <a:ext cx="4057650" cy="1524000"/>
          </a:xfrm>
        </p:spPr>
        <p:txBody>
          <a:bodyPr/>
          <a:lstStyle>
            <a:lvl1pPr>
              <a:defRPr>
                <a:solidFill>
                  <a:srgbClr val="1E1C77"/>
                </a:solidFill>
              </a:defRPr>
            </a:lvl1pPr>
          </a:lstStyle>
          <a:p>
            <a:r>
              <a:rPr lang="en-US" dirty="0" err="1"/>
              <a:t>Muokkaa</a:t>
            </a:r>
            <a:r>
              <a:rPr lang="en-US" dirty="0"/>
              <a:t> </a:t>
            </a:r>
            <a:r>
              <a:rPr lang="en-US" dirty="0" err="1"/>
              <a:t>otsikon</a:t>
            </a:r>
            <a:r>
              <a:rPr lang="en-US" dirty="0"/>
              <a:t> </a:t>
            </a:r>
            <a:r>
              <a:rPr lang="en-US" dirty="0" err="1"/>
              <a:t>perustyyliä</a:t>
            </a:r>
            <a:r>
              <a:rPr lang="en-US" dirty="0"/>
              <a:t> </a:t>
            </a:r>
            <a:r>
              <a:rPr lang="en-US" dirty="0" err="1"/>
              <a:t>napsauttamalla</a:t>
            </a:r>
            <a:endParaRPr lang="en-US" dirty="0"/>
          </a:p>
        </p:txBody>
      </p:sp>
      <p:sp>
        <p:nvSpPr>
          <p:cNvPr id="3075" name="Rectangle 3"/>
          <p:cNvSpPr>
            <a:spLocks noGrp="1" noChangeArrowheads="1"/>
          </p:cNvSpPr>
          <p:nvPr>
            <p:ph type="subTitle" idx="1"/>
          </p:nvPr>
        </p:nvSpPr>
        <p:spPr>
          <a:xfrm>
            <a:off x="800100" y="4758268"/>
            <a:ext cx="4057650" cy="1845733"/>
          </a:xfrm>
        </p:spPr>
        <p:txBody>
          <a:bodyPr/>
          <a:lstStyle>
            <a:lvl1pPr marL="0" indent="0">
              <a:buFont typeface="Wingdings" pitchFamily="2" charset="2"/>
              <a:buNone/>
              <a:defRPr/>
            </a:lvl1pPr>
          </a:lstStyle>
          <a:p>
            <a:r>
              <a:rPr lang="en-US"/>
              <a:t>Muokkaa alaotsikon perustyyliä napsauttamalla</a:t>
            </a:r>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Rectangle 1037"/>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r>
              <a:rPr lang="en-US"/>
              <a:t>27.11.2009</a:t>
            </a:r>
          </a:p>
        </p:txBody>
      </p:sp>
      <p:sp>
        <p:nvSpPr>
          <p:cNvPr id="5" name="Rectangle 1038"/>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r>
              <a:rPr lang="en-US"/>
              <a:t>Jussi Tammisola,  Kasvinjalostuksen uusia sovelluksia</a:t>
            </a:r>
          </a:p>
        </p:txBody>
      </p:sp>
      <p:sp>
        <p:nvSpPr>
          <p:cNvPr id="6" name="Rectangle 1039"/>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47DFB78-3924-4C56-BC34-2B5C5788ACE8}" type="slidenum">
              <a:rPr lang="en-US"/>
              <a:pPr>
                <a:defRPr/>
              </a:pPr>
              <a:t>‹#›</a:t>
            </a:fld>
            <a:endParaRPr lang="en-US"/>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735" y="5875867"/>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735" y="3875620"/>
            <a:ext cx="5829300" cy="200024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1037"/>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r>
              <a:rPr lang="en-US"/>
              <a:t>01.01.2006</a:t>
            </a:r>
          </a:p>
        </p:txBody>
      </p:sp>
      <p:sp>
        <p:nvSpPr>
          <p:cNvPr id="5" name="Rectangle 1038"/>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r>
              <a:rPr lang="en-US"/>
              <a:t>Osaston tai henkilön nimi, esityksen nimi</a:t>
            </a:r>
          </a:p>
        </p:txBody>
      </p:sp>
      <p:sp>
        <p:nvSpPr>
          <p:cNvPr id="6" name="Rectangle 1039"/>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4E1C4FB6-ECAE-4D6E-AD8F-F1183C3A097A}" type="slidenum">
              <a:rPr lang="en-US"/>
              <a:pPr>
                <a:defRPr/>
              </a:pPr>
              <a:t>‹#›</a:t>
            </a:fld>
            <a:endParaRPr lang="en-US"/>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1371600" y="2133600"/>
            <a:ext cx="2571750" cy="660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057650" y="2133600"/>
            <a:ext cx="2571750" cy="660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1037"/>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r>
              <a:rPr lang="en-US"/>
              <a:t>01.01.2006</a:t>
            </a:r>
          </a:p>
        </p:txBody>
      </p:sp>
      <p:sp>
        <p:nvSpPr>
          <p:cNvPr id="6" name="Rectangle 1038"/>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r>
              <a:rPr lang="en-US"/>
              <a:t>Osaston tai henkilön nimi, esityksen nimi</a:t>
            </a:r>
          </a:p>
        </p:txBody>
      </p:sp>
      <p:sp>
        <p:nvSpPr>
          <p:cNvPr id="7" name="Rectangle 1039"/>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60264C1-8942-4537-ABCA-A5B5BE63779C}" type="slidenum">
              <a:rPr lang="en-US"/>
              <a:pPr>
                <a:defRPr/>
              </a:pPr>
              <a:t>‹#›</a:t>
            </a:fld>
            <a:endParaRPr lang="en-US"/>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184"/>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1037"/>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r>
              <a:rPr lang="en-US"/>
              <a:t>01.01.2006</a:t>
            </a:r>
          </a:p>
        </p:txBody>
      </p:sp>
      <p:sp>
        <p:nvSpPr>
          <p:cNvPr id="8" name="Rectangle 1038"/>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r>
              <a:rPr lang="en-US"/>
              <a:t>Osaston tai henkilön nimi, esityksen nimi</a:t>
            </a:r>
          </a:p>
        </p:txBody>
      </p:sp>
      <p:sp>
        <p:nvSpPr>
          <p:cNvPr id="9" name="Rectangle 1039"/>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8BFDD6E5-44BE-40B2-A9CA-B3AA25583A06}" type="slidenum">
              <a:rPr lang="en-US"/>
              <a:pPr>
                <a:defRPr/>
              </a:pPr>
              <a:t>‹#›</a:t>
            </a:fld>
            <a:endParaRPr lang="en-US"/>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1037"/>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r>
              <a:rPr lang="en-US"/>
              <a:t>01.01.2006</a:t>
            </a:r>
          </a:p>
        </p:txBody>
      </p:sp>
      <p:sp>
        <p:nvSpPr>
          <p:cNvPr id="4" name="Rectangle 1038"/>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r>
              <a:rPr lang="en-US"/>
              <a:t>Osaston tai henkilön nimi, esityksen nimi</a:t>
            </a:r>
          </a:p>
        </p:txBody>
      </p:sp>
      <p:sp>
        <p:nvSpPr>
          <p:cNvPr id="5" name="Rectangle 1039"/>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5561DC85-1E90-4191-A5E5-245B51170BFE}" type="slidenum">
              <a:rPr lang="en-US"/>
              <a:pPr>
                <a:defRPr/>
              </a:pPr>
              <a:t>‹#›</a:t>
            </a:fld>
            <a:endParaRPr lang="en-US"/>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r>
              <a:rPr lang="en-US"/>
              <a:t>01.01.2006</a:t>
            </a:r>
          </a:p>
        </p:txBody>
      </p:sp>
      <p:sp>
        <p:nvSpPr>
          <p:cNvPr id="3" name="Rectangle 1038"/>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r>
              <a:rPr lang="en-US"/>
              <a:t>Osaston tai henkilön nimi, esityksen nimi</a:t>
            </a:r>
          </a:p>
        </p:txBody>
      </p:sp>
      <p:sp>
        <p:nvSpPr>
          <p:cNvPr id="4" name="Rectangle 1039"/>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E3D033B3-D186-4638-B8CA-F66DB84A2802}" type="slidenum">
              <a:rPr lang="en-US"/>
              <a:pPr>
                <a:defRPr/>
              </a:pPr>
              <a:t>‹#›</a:t>
            </a:fld>
            <a:endParaRPr lang="en-US"/>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1" y="364067"/>
            <a:ext cx="2256235"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1037"/>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r>
              <a:rPr lang="en-US"/>
              <a:t>01.01.2006</a:t>
            </a:r>
          </a:p>
        </p:txBody>
      </p:sp>
      <p:sp>
        <p:nvSpPr>
          <p:cNvPr id="6" name="Rectangle 1038"/>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r>
              <a:rPr lang="en-US"/>
              <a:t>Osaston tai henkilön nimi, esityksen nimi</a:t>
            </a:r>
          </a:p>
        </p:txBody>
      </p:sp>
      <p:sp>
        <p:nvSpPr>
          <p:cNvPr id="7" name="Rectangle 1039"/>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457A0594-9897-42A4-B2A5-3EE589474F41}" type="slidenum">
              <a:rPr lang="en-US"/>
              <a:pPr>
                <a:defRPr/>
              </a:pPr>
              <a:t>‹#›</a:t>
            </a:fld>
            <a:endParaRPr lang="en-US"/>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928670" y="30135"/>
            <a:ext cx="5643602" cy="755651"/>
          </a:xfrm>
        </p:spPr>
        <p:txBody>
          <a:bodyPr/>
          <a:lstStyle>
            <a:lvl1pPr algn="l">
              <a:defRPr sz="2000" b="1"/>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Kuvan paikkamerkki 2"/>
          <p:cNvSpPr>
            <a:spLocks noGrp="1"/>
          </p:cNvSpPr>
          <p:nvPr>
            <p:ph type="pic" idx="1"/>
          </p:nvPr>
        </p:nvSpPr>
        <p:spPr>
          <a:xfrm>
            <a:off x="928670" y="959909"/>
            <a:ext cx="5643602" cy="65410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500042" y="7572396"/>
            <a:ext cx="607223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smtClean="0"/>
              <a:t>Muokkaa tekstin perustyylejä napsauttamalla</a:t>
            </a:r>
          </a:p>
        </p:txBody>
      </p:sp>
      <p:sp>
        <p:nvSpPr>
          <p:cNvPr id="5" name="Rectangle 1037"/>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r>
              <a:rPr lang="en-US"/>
              <a:t>01.01.2006</a:t>
            </a:r>
          </a:p>
        </p:txBody>
      </p:sp>
      <p:sp>
        <p:nvSpPr>
          <p:cNvPr id="6" name="Rectangle 1038"/>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r>
              <a:rPr lang="en-US"/>
              <a:t>Osaston tai henkilön nimi, esityksen nimi</a:t>
            </a:r>
          </a:p>
        </p:txBody>
      </p:sp>
      <p:sp>
        <p:nvSpPr>
          <p:cNvPr id="7" name="Rectangle 1039"/>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9F6A9DE7-238B-4B09-9CF6-F1D7BD9B5922}"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342900" y="2133600"/>
            <a:ext cx="3009900" cy="60340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505200" y="2133600"/>
            <a:ext cx="3009900" cy="60340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eaLnBrk="0" hangingPunct="0">
              <a:defRPr>
                <a:latin typeface="Times New Roman" pitchFamily="18" charset="0"/>
                <a:cs typeface="Arial" charset="0"/>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eaLnBrk="0" hangingPunct="0">
              <a:defRPr>
                <a:latin typeface="Times New Roman" pitchFamily="18" charset="0"/>
                <a:cs typeface="Arial" charset="0"/>
              </a:defRPr>
            </a:lvl1pPr>
          </a:lstStyle>
          <a:p>
            <a:pPr>
              <a:defRPr/>
            </a:pPr>
            <a:r>
              <a:rPr lang="fi-FI" smtClean="0"/>
              <a:t>Jussi Tammisola, Perinteinen kasvinjalostus</a:t>
            </a:r>
            <a:endParaRPr lang="fi-FI"/>
          </a:p>
        </p:txBody>
      </p:sp>
      <p:sp>
        <p:nvSpPr>
          <p:cNvPr id="7" name="Dian numeron paikkamerkki 6"/>
          <p:cNvSpPr>
            <a:spLocks noGrp="1"/>
          </p:cNvSpPr>
          <p:nvPr>
            <p:ph type="sldNum" sz="quarter" idx="12"/>
          </p:nvPr>
        </p:nvSpPr>
        <p:spPr/>
        <p:txBody>
          <a:bodyPr/>
          <a:lstStyle>
            <a:lvl1pPr algn="l" eaLnBrk="0" hangingPunct="0">
              <a:defRPr>
                <a:latin typeface="Times New Roman" pitchFamily="18" charset="0"/>
                <a:cs typeface="Arial" charset="0"/>
              </a:defRPr>
            </a:lvl1pPr>
          </a:lstStyle>
          <a:p>
            <a:pPr>
              <a:defRPr/>
            </a:pPr>
            <a:fld id="{2091F4E8-69D0-40A8-A8B9-2860882247FD}" type="slidenum">
              <a:rPr lang="fi-FI"/>
              <a:pPr>
                <a:defRPr/>
              </a:pPr>
              <a:t>‹#›</a:t>
            </a:fld>
            <a:endParaRPr lang="fi-FI"/>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r>
              <a:rPr lang="en-US"/>
              <a:t>01.01.2006</a:t>
            </a:r>
          </a:p>
        </p:txBody>
      </p:sp>
      <p:sp>
        <p:nvSpPr>
          <p:cNvPr id="5" name="Rectangle 1038"/>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r>
              <a:rPr lang="en-US"/>
              <a:t>Osaston tai henkilön nimi, esityksen nimi</a:t>
            </a:r>
          </a:p>
        </p:txBody>
      </p:sp>
      <p:sp>
        <p:nvSpPr>
          <p:cNvPr id="6" name="Rectangle 1039"/>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8C96129B-E5E4-43B0-9D52-A236F01C9E80}" type="slidenum">
              <a:rPr lang="en-US"/>
              <a:pPr>
                <a:defRPr/>
              </a:pPr>
              <a:t>‹#›</a:t>
            </a:fld>
            <a:endParaRPr lang="en-US"/>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314950" y="203200"/>
            <a:ext cx="1314450" cy="85344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1371600" y="203200"/>
            <a:ext cx="3829050" cy="85344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r>
              <a:rPr lang="en-US"/>
              <a:t>01.01.2006</a:t>
            </a:r>
          </a:p>
        </p:txBody>
      </p:sp>
      <p:sp>
        <p:nvSpPr>
          <p:cNvPr id="5" name="Rectangle 1038"/>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r>
              <a:rPr lang="en-US"/>
              <a:t>Osaston tai henkilön nimi, esityksen nimi</a:t>
            </a:r>
          </a:p>
        </p:txBody>
      </p:sp>
      <p:sp>
        <p:nvSpPr>
          <p:cNvPr id="6" name="Rectangle 1039"/>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C11EF8F4-27F1-43DA-A546-FF5F6A78C906}" type="slidenum">
              <a:rPr lang="en-US"/>
              <a:pPr>
                <a:defRPr/>
              </a:pPr>
              <a:t>‹#›</a:t>
            </a:fld>
            <a:endParaRPr lang="en-US"/>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dirty="0"/>
          </a:p>
        </p:txBody>
      </p:sp>
      <p:sp>
        <p:nvSpPr>
          <p:cNvPr id="7" name="Sisällön paikkamerkki 6"/>
          <p:cNvSpPr>
            <a:spLocks noGrp="1"/>
          </p:cNvSpPr>
          <p:nvPr>
            <p:ph sz="quarter" idx="13"/>
          </p:nvPr>
        </p:nvSpPr>
        <p:spPr>
          <a:xfrm>
            <a:off x="357166" y="6858016"/>
            <a:ext cx="6286543" cy="1785949"/>
          </a:xfrm>
        </p:spPr>
        <p:txBody>
          <a:bodyPr/>
          <a:lstStyle>
            <a:lvl1pPr>
              <a:defRPr/>
            </a:lvl1pPr>
            <a:lvl5pPr>
              <a:buNone/>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8" name="Sisällön paikkamerkki 6"/>
          <p:cNvSpPr>
            <a:spLocks noGrp="1"/>
          </p:cNvSpPr>
          <p:nvPr>
            <p:ph sz="quarter" idx="14"/>
          </p:nvPr>
        </p:nvSpPr>
        <p:spPr>
          <a:xfrm>
            <a:off x="357166" y="1285853"/>
            <a:ext cx="6286543" cy="5429287"/>
          </a:xfrm>
        </p:spPr>
        <p:txBody>
          <a:bodyPr/>
          <a:lstStyle>
            <a:lvl1pPr>
              <a:buNone/>
              <a:defRPr/>
            </a:lvl1pPr>
          </a:lstStyle>
          <a:p>
            <a:pPr lvl="0"/>
            <a:r>
              <a:rPr lang="fi-FI" smtClean="0"/>
              <a:t>Muokkaa tekstin perustyylejä napsauttamalla</a:t>
            </a:r>
          </a:p>
        </p:txBody>
      </p:sp>
      <p:sp>
        <p:nvSpPr>
          <p:cNvPr id="5" name="Rectangle 1037"/>
          <p:cNvSpPr>
            <a:spLocks noGrp="1" noChangeArrowheads="1"/>
          </p:cNvSpPr>
          <p:nvPr>
            <p:ph type="dt" sz="half" idx="15"/>
          </p:nvPr>
        </p:nvSpPr>
        <p:spPr/>
        <p:txBody>
          <a:bodyPr/>
          <a:lstStyle>
            <a:lvl1pPr eaLnBrk="1" fontAlgn="auto" hangingPunct="1">
              <a:spcBef>
                <a:spcPts val="0"/>
              </a:spcBef>
              <a:spcAft>
                <a:spcPts val="0"/>
              </a:spcAft>
              <a:defRPr/>
            </a:lvl1pPr>
          </a:lstStyle>
          <a:p>
            <a:pPr>
              <a:defRPr/>
            </a:pPr>
            <a:r>
              <a:rPr lang="en-US"/>
              <a:t>27.11.2009</a:t>
            </a:r>
          </a:p>
        </p:txBody>
      </p:sp>
      <p:sp>
        <p:nvSpPr>
          <p:cNvPr id="6" name="Rectangle 1038"/>
          <p:cNvSpPr>
            <a:spLocks noGrp="1" noChangeArrowheads="1"/>
          </p:cNvSpPr>
          <p:nvPr>
            <p:ph type="ftr" sz="quarter" idx="16"/>
          </p:nvPr>
        </p:nvSpPr>
        <p:spPr/>
        <p:txBody>
          <a:bodyPr/>
          <a:lstStyle>
            <a:lvl1pPr eaLnBrk="1" fontAlgn="auto" hangingPunct="1">
              <a:spcBef>
                <a:spcPts val="0"/>
              </a:spcBef>
              <a:spcAft>
                <a:spcPts val="0"/>
              </a:spcAft>
              <a:defRPr/>
            </a:lvl1pPr>
          </a:lstStyle>
          <a:p>
            <a:pPr>
              <a:defRPr/>
            </a:pPr>
            <a:r>
              <a:rPr lang="en-US"/>
              <a:t>Jussi Tammisola, Perinteinen kasvinjalostus</a:t>
            </a:r>
          </a:p>
        </p:txBody>
      </p:sp>
      <p:sp>
        <p:nvSpPr>
          <p:cNvPr id="9" name="Rectangle 1039"/>
          <p:cNvSpPr>
            <a:spLocks noGrp="1" noChangeArrowheads="1"/>
          </p:cNvSpPr>
          <p:nvPr>
            <p:ph type="sldNum" sz="quarter" idx="17"/>
          </p:nvPr>
        </p:nvSpPr>
        <p:spPr/>
        <p:txBody>
          <a:bodyPr/>
          <a:lstStyle>
            <a:lvl1pPr eaLnBrk="1" fontAlgn="auto" hangingPunct="1">
              <a:spcBef>
                <a:spcPts val="0"/>
              </a:spcBef>
              <a:spcAft>
                <a:spcPts val="0"/>
              </a:spcAft>
              <a:defRPr/>
            </a:lvl1pPr>
          </a:lstStyle>
          <a:p>
            <a:pPr>
              <a:defRPr/>
            </a:pPr>
            <a:fld id="{06A7C723-CFA5-433D-9A73-B5BF9B74B733}" type="slidenum">
              <a:rPr lang="en-US"/>
              <a:pPr>
                <a:defRPr/>
              </a:pPr>
              <a:t>‹#›</a:t>
            </a:fld>
            <a:endParaRPr lang="en-US"/>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Sisällön paikkamerkki 6"/>
          <p:cNvSpPr>
            <a:spLocks noGrp="1"/>
          </p:cNvSpPr>
          <p:nvPr>
            <p:ph sz="quarter" idx="13"/>
          </p:nvPr>
        </p:nvSpPr>
        <p:spPr>
          <a:xfrm>
            <a:off x="0" y="1428750"/>
            <a:ext cx="1714500" cy="3214688"/>
          </a:xfrm>
        </p:spPr>
        <p:txBody>
          <a:bodyPr/>
          <a:lstStyle>
            <a:lvl1pPr>
              <a:buNone/>
              <a:defRPr/>
            </a:lvl1pPr>
            <a:lvl2pPr>
              <a:buNone/>
              <a:defRPr/>
            </a:lvl2pPr>
            <a:lvl3pPr>
              <a:buNone/>
              <a:defRPr/>
            </a:lvl3pPr>
          </a:lstStyle>
          <a:p>
            <a:pPr lvl="1"/>
            <a:endParaRPr lang="fi-FI" dirty="0" smtClean="0"/>
          </a:p>
        </p:txBody>
      </p:sp>
      <p:sp>
        <p:nvSpPr>
          <p:cNvPr id="9" name="Sisällön paikkamerkki 8"/>
          <p:cNvSpPr>
            <a:spLocks noGrp="1"/>
          </p:cNvSpPr>
          <p:nvPr>
            <p:ph sz="quarter" idx="14"/>
          </p:nvPr>
        </p:nvSpPr>
        <p:spPr>
          <a:xfrm>
            <a:off x="2000250" y="1500188"/>
            <a:ext cx="4572022" cy="314325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13" name="Tekstin paikkamerkki 12"/>
          <p:cNvSpPr>
            <a:spLocks noGrp="1"/>
          </p:cNvSpPr>
          <p:nvPr>
            <p:ph type="body" sz="quarter" idx="15"/>
          </p:nvPr>
        </p:nvSpPr>
        <p:spPr>
          <a:xfrm>
            <a:off x="357166" y="4929188"/>
            <a:ext cx="6215105" cy="364334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Rectangle 1037"/>
          <p:cNvSpPr>
            <a:spLocks noGrp="1" noChangeArrowheads="1"/>
          </p:cNvSpPr>
          <p:nvPr>
            <p:ph type="dt" sz="half" idx="16"/>
          </p:nvPr>
        </p:nvSpPr>
        <p:spPr/>
        <p:txBody>
          <a:bodyPr/>
          <a:lstStyle>
            <a:lvl1pPr eaLnBrk="1" fontAlgn="auto" hangingPunct="1">
              <a:spcBef>
                <a:spcPts val="0"/>
              </a:spcBef>
              <a:spcAft>
                <a:spcPts val="0"/>
              </a:spcAft>
              <a:defRPr/>
            </a:lvl1pPr>
          </a:lstStyle>
          <a:p>
            <a:pPr>
              <a:defRPr/>
            </a:pPr>
            <a:r>
              <a:rPr lang="en-US"/>
              <a:t>27.11.2009</a:t>
            </a:r>
          </a:p>
        </p:txBody>
      </p:sp>
      <p:sp>
        <p:nvSpPr>
          <p:cNvPr id="8" name="Rectangle 1038"/>
          <p:cNvSpPr>
            <a:spLocks noGrp="1" noChangeArrowheads="1"/>
          </p:cNvSpPr>
          <p:nvPr>
            <p:ph type="ftr" sz="quarter" idx="17"/>
          </p:nvPr>
        </p:nvSpPr>
        <p:spPr/>
        <p:txBody>
          <a:bodyPr/>
          <a:lstStyle>
            <a:lvl1pPr eaLnBrk="1" fontAlgn="auto" hangingPunct="1">
              <a:spcBef>
                <a:spcPts val="0"/>
              </a:spcBef>
              <a:spcAft>
                <a:spcPts val="0"/>
              </a:spcAft>
              <a:defRPr/>
            </a:lvl1pPr>
          </a:lstStyle>
          <a:p>
            <a:pPr>
              <a:defRPr/>
            </a:pPr>
            <a:r>
              <a:rPr lang="en-US"/>
              <a:t>Jussi Tammisola, Perinteinen kasvinjalostus</a:t>
            </a:r>
          </a:p>
        </p:txBody>
      </p:sp>
      <p:sp>
        <p:nvSpPr>
          <p:cNvPr id="10" name="Rectangle 1039"/>
          <p:cNvSpPr>
            <a:spLocks noGrp="1" noChangeArrowheads="1"/>
          </p:cNvSpPr>
          <p:nvPr>
            <p:ph type="sldNum" sz="quarter" idx="18"/>
          </p:nvPr>
        </p:nvSpPr>
        <p:spPr/>
        <p:txBody>
          <a:bodyPr/>
          <a:lstStyle>
            <a:lvl1pPr eaLnBrk="1" fontAlgn="auto" hangingPunct="1">
              <a:spcBef>
                <a:spcPts val="0"/>
              </a:spcBef>
              <a:spcAft>
                <a:spcPts val="0"/>
              </a:spcAft>
              <a:defRPr/>
            </a:lvl1pPr>
          </a:lstStyle>
          <a:p>
            <a:pPr>
              <a:defRPr/>
            </a:pPr>
            <a:fld id="{0E95A3EF-D23B-489E-84F6-8B49EE833F7B}" type="slidenum">
              <a:rPr lang="en-US"/>
              <a:pPr>
                <a:defRPr/>
              </a:pPr>
              <a:t>‹#›</a:t>
            </a:fld>
            <a:endParaRPr lang="en-US"/>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Sisällön paikkamerkki 6"/>
          <p:cNvSpPr>
            <a:spLocks noGrp="1"/>
          </p:cNvSpPr>
          <p:nvPr>
            <p:ph sz="quarter" idx="13"/>
          </p:nvPr>
        </p:nvSpPr>
        <p:spPr>
          <a:xfrm>
            <a:off x="357188" y="1214414"/>
            <a:ext cx="6286522" cy="7500989"/>
          </a:xfrm>
        </p:spPr>
        <p:txBody>
          <a:bodyPr/>
          <a:lstStyle>
            <a:lvl1pPr>
              <a:buNone/>
              <a:defRPr/>
            </a:lvl1pPr>
          </a:lstStyle>
          <a:p>
            <a:pPr lvl="0"/>
            <a:endParaRPr lang="fi-FI" dirty="0" smtClean="0"/>
          </a:p>
        </p:txBody>
      </p:sp>
      <p:sp>
        <p:nvSpPr>
          <p:cNvPr id="4" name="Rectangle 1037"/>
          <p:cNvSpPr>
            <a:spLocks noGrp="1" noChangeArrowheads="1"/>
          </p:cNvSpPr>
          <p:nvPr>
            <p:ph type="dt" sz="half" idx="14"/>
          </p:nvPr>
        </p:nvSpPr>
        <p:spPr/>
        <p:txBody>
          <a:bodyPr/>
          <a:lstStyle>
            <a:lvl1pPr eaLnBrk="1" fontAlgn="auto" hangingPunct="1">
              <a:spcBef>
                <a:spcPts val="0"/>
              </a:spcBef>
              <a:spcAft>
                <a:spcPts val="0"/>
              </a:spcAft>
              <a:defRPr/>
            </a:lvl1pPr>
          </a:lstStyle>
          <a:p>
            <a:pPr>
              <a:defRPr/>
            </a:pPr>
            <a:r>
              <a:rPr lang="en-US"/>
              <a:t>27.11.2009</a:t>
            </a:r>
          </a:p>
        </p:txBody>
      </p:sp>
      <p:sp>
        <p:nvSpPr>
          <p:cNvPr id="5" name="Rectangle 1038"/>
          <p:cNvSpPr>
            <a:spLocks noGrp="1" noChangeArrowheads="1"/>
          </p:cNvSpPr>
          <p:nvPr>
            <p:ph type="ftr" sz="quarter" idx="15"/>
          </p:nvPr>
        </p:nvSpPr>
        <p:spPr/>
        <p:txBody>
          <a:bodyPr/>
          <a:lstStyle>
            <a:lvl1pPr eaLnBrk="1" fontAlgn="auto" hangingPunct="1">
              <a:spcBef>
                <a:spcPts val="0"/>
              </a:spcBef>
              <a:spcAft>
                <a:spcPts val="0"/>
              </a:spcAft>
              <a:defRPr/>
            </a:lvl1pPr>
          </a:lstStyle>
          <a:p>
            <a:pPr>
              <a:defRPr/>
            </a:pPr>
            <a:r>
              <a:rPr lang="en-US"/>
              <a:t>Jussi Tammisola, Perinteinen kasvinjalostus</a:t>
            </a:r>
          </a:p>
        </p:txBody>
      </p:sp>
      <p:sp>
        <p:nvSpPr>
          <p:cNvPr id="6" name="Rectangle 1039"/>
          <p:cNvSpPr>
            <a:spLocks noGrp="1" noChangeArrowheads="1"/>
          </p:cNvSpPr>
          <p:nvPr>
            <p:ph type="sldNum" sz="quarter" idx="16"/>
          </p:nvPr>
        </p:nvSpPr>
        <p:spPr/>
        <p:txBody>
          <a:bodyPr/>
          <a:lstStyle>
            <a:lvl1pPr eaLnBrk="1" fontAlgn="auto" hangingPunct="1">
              <a:spcBef>
                <a:spcPts val="0"/>
              </a:spcBef>
              <a:spcAft>
                <a:spcPts val="0"/>
              </a:spcAft>
              <a:defRPr/>
            </a:lvl1pPr>
          </a:lstStyle>
          <a:p>
            <a:pPr>
              <a:defRPr/>
            </a:pPr>
            <a:fld id="{85C8D7AB-6E9D-4E5B-AA36-E5EB19CF073C}" type="slidenum">
              <a:rPr lang="en-US"/>
              <a:pPr>
                <a:defRPr/>
              </a:pPr>
              <a:t>‹#›</a:t>
            </a:fld>
            <a:endParaRPr lang="en-US"/>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3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Tekstin paikkamerkki 6"/>
          <p:cNvSpPr>
            <a:spLocks noGrp="1"/>
          </p:cNvSpPr>
          <p:nvPr>
            <p:ph type="body" sz="quarter" idx="13"/>
          </p:nvPr>
        </p:nvSpPr>
        <p:spPr>
          <a:xfrm>
            <a:off x="285728" y="1228708"/>
            <a:ext cx="6357982" cy="4414862"/>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9" name="Kuvan paikkamerkki 8"/>
          <p:cNvSpPr>
            <a:spLocks noGrp="1"/>
          </p:cNvSpPr>
          <p:nvPr>
            <p:ph type="pic" sz="quarter" idx="14"/>
          </p:nvPr>
        </p:nvSpPr>
        <p:spPr>
          <a:xfrm>
            <a:off x="285750" y="5786438"/>
            <a:ext cx="6357938" cy="2857528"/>
          </a:xfrm>
        </p:spPr>
        <p:txBody>
          <a:bodyPr/>
          <a:lstStyle/>
          <a:p>
            <a:pPr lvl="0"/>
            <a:endParaRPr lang="fi-FI" noProof="0"/>
          </a:p>
        </p:txBody>
      </p:sp>
      <p:sp>
        <p:nvSpPr>
          <p:cNvPr id="5" name="Rectangle 1037"/>
          <p:cNvSpPr>
            <a:spLocks noGrp="1" noChangeArrowheads="1"/>
          </p:cNvSpPr>
          <p:nvPr>
            <p:ph type="dt" sz="half" idx="15"/>
          </p:nvPr>
        </p:nvSpPr>
        <p:spPr/>
        <p:txBody>
          <a:bodyPr/>
          <a:lstStyle>
            <a:lvl1pPr eaLnBrk="1" fontAlgn="auto" hangingPunct="1">
              <a:spcBef>
                <a:spcPts val="0"/>
              </a:spcBef>
              <a:spcAft>
                <a:spcPts val="0"/>
              </a:spcAft>
              <a:defRPr/>
            </a:lvl1pPr>
          </a:lstStyle>
          <a:p>
            <a:pPr>
              <a:defRPr/>
            </a:pPr>
            <a:r>
              <a:rPr lang="en-US"/>
              <a:t>27.11.2009</a:t>
            </a:r>
          </a:p>
        </p:txBody>
      </p:sp>
      <p:sp>
        <p:nvSpPr>
          <p:cNvPr id="6" name="Rectangle 1038"/>
          <p:cNvSpPr>
            <a:spLocks noGrp="1" noChangeArrowheads="1"/>
          </p:cNvSpPr>
          <p:nvPr>
            <p:ph type="ftr" sz="quarter" idx="16"/>
          </p:nvPr>
        </p:nvSpPr>
        <p:spPr/>
        <p:txBody>
          <a:bodyPr/>
          <a:lstStyle>
            <a:lvl1pPr eaLnBrk="1" fontAlgn="auto" hangingPunct="1">
              <a:spcBef>
                <a:spcPts val="0"/>
              </a:spcBef>
              <a:spcAft>
                <a:spcPts val="0"/>
              </a:spcAft>
              <a:defRPr/>
            </a:lvl1pPr>
          </a:lstStyle>
          <a:p>
            <a:pPr>
              <a:defRPr/>
            </a:pPr>
            <a:r>
              <a:rPr lang="en-US"/>
              <a:t>Jussi Tammisola, Perinteinen kasvinjalostus</a:t>
            </a:r>
          </a:p>
        </p:txBody>
      </p:sp>
      <p:sp>
        <p:nvSpPr>
          <p:cNvPr id="8" name="Rectangle 1039"/>
          <p:cNvSpPr>
            <a:spLocks noGrp="1" noChangeArrowheads="1"/>
          </p:cNvSpPr>
          <p:nvPr>
            <p:ph type="sldNum" sz="quarter" idx="17"/>
          </p:nvPr>
        </p:nvSpPr>
        <p:spPr/>
        <p:txBody>
          <a:bodyPr/>
          <a:lstStyle>
            <a:lvl1pPr eaLnBrk="1" fontAlgn="auto" hangingPunct="1">
              <a:spcBef>
                <a:spcPts val="0"/>
              </a:spcBef>
              <a:spcAft>
                <a:spcPts val="0"/>
              </a:spcAft>
              <a:defRPr/>
            </a:lvl1pPr>
          </a:lstStyle>
          <a:p>
            <a:pPr>
              <a:defRPr/>
            </a:pPr>
            <a:fld id="{6A9D03F6-BAF7-4138-9385-93935A4FCF0D}" type="slidenum">
              <a:rPr lang="en-US"/>
              <a:pPr>
                <a:defRPr/>
              </a:pPr>
              <a:t>‹#›</a:t>
            </a:fld>
            <a:endParaRPr lang="en-US"/>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4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Tekstin paikkamerkki 6"/>
          <p:cNvSpPr>
            <a:spLocks noGrp="1"/>
          </p:cNvSpPr>
          <p:nvPr>
            <p:ph type="body" sz="quarter" idx="13"/>
          </p:nvPr>
        </p:nvSpPr>
        <p:spPr>
          <a:xfrm>
            <a:off x="285750" y="1285875"/>
            <a:ext cx="6357938" cy="3857629"/>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9" name="Kuvan paikkamerkki 8"/>
          <p:cNvSpPr>
            <a:spLocks noGrp="1"/>
          </p:cNvSpPr>
          <p:nvPr>
            <p:ph type="pic" sz="quarter" idx="14"/>
          </p:nvPr>
        </p:nvSpPr>
        <p:spPr>
          <a:xfrm>
            <a:off x="285750" y="5214964"/>
            <a:ext cx="6357938" cy="3143250"/>
          </a:xfrm>
        </p:spPr>
        <p:txBody>
          <a:bodyPr/>
          <a:lstStyle/>
          <a:p>
            <a:pPr lvl="0"/>
            <a:endParaRPr lang="fi-FI" noProof="0"/>
          </a:p>
        </p:txBody>
      </p:sp>
      <p:sp>
        <p:nvSpPr>
          <p:cNvPr id="11" name="Tekstin paikkamerkki 10"/>
          <p:cNvSpPr>
            <a:spLocks noGrp="1"/>
          </p:cNvSpPr>
          <p:nvPr>
            <p:ph type="body" sz="quarter" idx="15"/>
          </p:nvPr>
        </p:nvSpPr>
        <p:spPr>
          <a:xfrm>
            <a:off x="285750" y="8358214"/>
            <a:ext cx="6357938" cy="285752"/>
          </a:xfrm>
        </p:spPr>
        <p:txBody>
          <a:bodyPr/>
          <a:lstStyle>
            <a:lvl1pPr>
              <a:defRPr/>
            </a:lvl1pPr>
            <a:lvl2pPr>
              <a:defRPr/>
            </a:lvl2pPr>
          </a:lstStyle>
          <a:p>
            <a:pPr lvl="0"/>
            <a:r>
              <a:rPr lang="fi-FI" smtClean="0"/>
              <a:t>Muokkaa tekstin perustyylejä napsauttamalla</a:t>
            </a:r>
          </a:p>
        </p:txBody>
      </p:sp>
      <p:sp>
        <p:nvSpPr>
          <p:cNvPr id="6" name="Rectangle 1037"/>
          <p:cNvSpPr>
            <a:spLocks noGrp="1" noChangeArrowheads="1"/>
          </p:cNvSpPr>
          <p:nvPr>
            <p:ph type="dt" sz="half" idx="16"/>
          </p:nvPr>
        </p:nvSpPr>
        <p:spPr/>
        <p:txBody>
          <a:bodyPr/>
          <a:lstStyle>
            <a:lvl1pPr eaLnBrk="1" fontAlgn="auto" hangingPunct="1">
              <a:spcBef>
                <a:spcPts val="0"/>
              </a:spcBef>
              <a:spcAft>
                <a:spcPts val="0"/>
              </a:spcAft>
              <a:defRPr/>
            </a:lvl1pPr>
          </a:lstStyle>
          <a:p>
            <a:pPr>
              <a:defRPr/>
            </a:pPr>
            <a:r>
              <a:rPr lang="en-US"/>
              <a:t>27.11.2009</a:t>
            </a:r>
          </a:p>
        </p:txBody>
      </p:sp>
      <p:sp>
        <p:nvSpPr>
          <p:cNvPr id="8" name="Rectangle 1038"/>
          <p:cNvSpPr>
            <a:spLocks noGrp="1" noChangeArrowheads="1"/>
          </p:cNvSpPr>
          <p:nvPr>
            <p:ph type="ftr" sz="quarter" idx="17"/>
          </p:nvPr>
        </p:nvSpPr>
        <p:spPr/>
        <p:txBody>
          <a:bodyPr/>
          <a:lstStyle>
            <a:lvl1pPr eaLnBrk="1" fontAlgn="auto" hangingPunct="1">
              <a:spcBef>
                <a:spcPts val="0"/>
              </a:spcBef>
              <a:spcAft>
                <a:spcPts val="0"/>
              </a:spcAft>
              <a:defRPr/>
            </a:lvl1pPr>
          </a:lstStyle>
          <a:p>
            <a:pPr>
              <a:defRPr/>
            </a:pPr>
            <a:r>
              <a:rPr lang="en-US"/>
              <a:t>Jussi Tammisola, Perinteinen kasvinjalostus</a:t>
            </a:r>
          </a:p>
        </p:txBody>
      </p:sp>
      <p:sp>
        <p:nvSpPr>
          <p:cNvPr id="10" name="Rectangle 1039"/>
          <p:cNvSpPr>
            <a:spLocks noGrp="1" noChangeArrowheads="1"/>
          </p:cNvSpPr>
          <p:nvPr>
            <p:ph type="sldNum" sz="quarter" idx="18"/>
          </p:nvPr>
        </p:nvSpPr>
        <p:spPr/>
        <p:txBody>
          <a:bodyPr/>
          <a:lstStyle>
            <a:lvl1pPr eaLnBrk="1" fontAlgn="auto" hangingPunct="1">
              <a:spcBef>
                <a:spcPts val="0"/>
              </a:spcBef>
              <a:spcAft>
                <a:spcPts val="0"/>
              </a:spcAft>
              <a:defRPr/>
            </a:lvl1pPr>
          </a:lstStyle>
          <a:p>
            <a:pPr>
              <a:defRPr/>
            </a:pPr>
            <a:fld id="{320DBF52-EF7B-4335-8BDE-B01E14644F6E}" type="slidenum">
              <a:rPr lang="en-US"/>
              <a:pPr>
                <a:defRPr/>
              </a:pPr>
              <a:t>‹#›</a:t>
            </a:fld>
            <a:endParaRPr lang="en-US"/>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5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7" name="Kuvan paikkamerkki 6"/>
          <p:cNvSpPr>
            <a:spLocks noGrp="1"/>
          </p:cNvSpPr>
          <p:nvPr>
            <p:ph type="pic" sz="quarter" idx="13"/>
          </p:nvPr>
        </p:nvSpPr>
        <p:spPr>
          <a:xfrm>
            <a:off x="357188" y="1428750"/>
            <a:ext cx="6286522" cy="4857762"/>
          </a:xfrm>
        </p:spPr>
        <p:txBody>
          <a:bodyPr/>
          <a:lstStyle/>
          <a:p>
            <a:pPr lvl="0"/>
            <a:endParaRPr lang="fi-FI" noProof="0"/>
          </a:p>
        </p:txBody>
      </p:sp>
      <p:sp>
        <p:nvSpPr>
          <p:cNvPr id="9" name="Tekstin paikkamerkki 8"/>
          <p:cNvSpPr>
            <a:spLocks noGrp="1"/>
          </p:cNvSpPr>
          <p:nvPr>
            <p:ph type="body" sz="quarter" idx="14"/>
          </p:nvPr>
        </p:nvSpPr>
        <p:spPr>
          <a:xfrm>
            <a:off x="357188" y="6500812"/>
            <a:ext cx="6286522" cy="2214591"/>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1037"/>
          <p:cNvSpPr>
            <a:spLocks noGrp="1" noChangeArrowheads="1"/>
          </p:cNvSpPr>
          <p:nvPr>
            <p:ph type="dt" sz="half" idx="15"/>
          </p:nvPr>
        </p:nvSpPr>
        <p:spPr/>
        <p:txBody>
          <a:bodyPr/>
          <a:lstStyle>
            <a:lvl1pPr eaLnBrk="1" fontAlgn="auto" hangingPunct="1">
              <a:spcBef>
                <a:spcPts val="0"/>
              </a:spcBef>
              <a:spcAft>
                <a:spcPts val="0"/>
              </a:spcAft>
              <a:defRPr/>
            </a:lvl1pPr>
          </a:lstStyle>
          <a:p>
            <a:pPr>
              <a:defRPr/>
            </a:pPr>
            <a:r>
              <a:rPr lang="en-US"/>
              <a:t>27.11.2009</a:t>
            </a:r>
          </a:p>
        </p:txBody>
      </p:sp>
      <p:sp>
        <p:nvSpPr>
          <p:cNvPr id="6" name="Rectangle 1038"/>
          <p:cNvSpPr>
            <a:spLocks noGrp="1" noChangeArrowheads="1"/>
          </p:cNvSpPr>
          <p:nvPr>
            <p:ph type="ftr" sz="quarter" idx="16"/>
          </p:nvPr>
        </p:nvSpPr>
        <p:spPr/>
        <p:txBody>
          <a:bodyPr/>
          <a:lstStyle>
            <a:lvl1pPr eaLnBrk="1" fontAlgn="auto" hangingPunct="1">
              <a:spcBef>
                <a:spcPts val="0"/>
              </a:spcBef>
              <a:spcAft>
                <a:spcPts val="0"/>
              </a:spcAft>
              <a:defRPr/>
            </a:lvl1pPr>
          </a:lstStyle>
          <a:p>
            <a:pPr>
              <a:defRPr/>
            </a:pPr>
            <a:r>
              <a:rPr lang="en-US"/>
              <a:t>Jussi Tammisola, Perinteinen kasvinjalostus</a:t>
            </a:r>
          </a:p>
        </p:txBody>
      </p:sp>
      <p:sp>
        <p:nvSpPr>
          <p:cNvPr id="8" name="Rectangle 1039"/>
          <p:cNvSpPr>
            <a:spLocks noGrp="1" noChangeArrowheads="1"/>
          </p:cNvSpPr>
          <p:nvPr>
            <p:ph type="sldNum" sz="quarter" idx="17"/>
          </p:nvPr>
        </p:nvSpPr>
        <p:spPr/>
        <p:txBody>
          <a:bodyPr/>
          <a:lstStyle>
            <a:lvl1pPr eaLnBrk="1" fontAlgn="auto" hangingPunct="1">
              <a:spcBef>
                <a:spcPts val="0"/>
              </a:spcBef>
              <a:spcAft>
                <a:spcPts val="0"/>
              </a:spcAft>
              <a:defRPr/>
            </a:lvl1pPr>
          </a:lstStyle>
          <a:p>
            <a:pPr>
              <a:defRPr/>
            </a:pPr>
            <a:fld id="{2139D3EB-893B-4A6E-A4E9-FDE84AA7EA0A}" type="slidenum">
              <a:rPr lang="en-US"/>
              <a:pPr>
                <a:defRPr/>
              </a:pPr>
              <a:t>‹#›</a:t>
            </a:fld>
            <a:endParaRPr lang="en-US"/>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735" y="5875867"/>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735" y="3875620"/>
            <a:ext cx="5829300" cy="200024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E498A15F-7483-4826-9FDC-D6ED6C36EBD8}"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reserve="1">
  <p:cSld name="Otsikko, teksti ja 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342900" y="2133600"/>
            <a:ext cx="3009900" cy="60340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quarter" idx="2"/>
          </p:nvPr>
        </p:nvSpPr>
        <p:spPr>
          <a:xfrm>
            <a:off x="3505200" y="2133600"/>
            <a:ext cx="3009900" cy="294005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Sisällön paikkamerkki 4"/>
          <p:cNvSpPr>
            <a:spLocks noGrp="1"/>
          </p:cNvSpPr>
          <p:nvPr>
            <p:ph sz="quarter" idx="3"/>
          </p:nvPr>
        </p:nvSpPr>
        <p:spPr>
          <a:xfrm>
            <a:off x="3505200" y="5226050"/>
            <a:ext cx="3009900" cy="29416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Päivämäärän paikkamerkki 5"/>
          <p:cNvSpPr>
            <a:spLocks noGrp="1"/>
          </p:cNvSpPr>
          <p:nvPr>
            <p:ph type="dt" sz="half" idx="10"/>
          </p:nvPr>
        </p:nvSpPr>
        <p:spPr/>
        <p:txBody>
          <a:bodyPr/>
          <a:lstStyle>
            <a:lvl1pPr eaLnBrk="0" hangingPunct="0">
              <a:defRPr>
                <a:latin typeface="Times New Roman" pitchFamily="18" charset="0"/>
                <a:cs typeface="Arial" charset="0"/>
              </a:defRPr>
            </a:lvl1pPr>
          </a:lstStyle>
          <a:p>
            <a:pPr>
              <a:defRPr/>
            </a:pPr>
            <a:r>
              <a:rPr lang="fi-FI" smtClean="0"/>
              <a:t>13.9.2012</a:t>
            </a:r>
            <a:endParaRPr lang="fi-FI"/>
          </a:p>
        </p:txBody>
      </p:sp>
      <p:sp>
        <p:nvSpPr>
          <p:cNvPr id="7" name="Alatunnisteen paikkamerkki 6"/>
          <p:cNvSpPr>
            <a:spLocks noGrp="1"/>
          </p:cNvSpPr>
          <p:nvPr>
            <p:ph type="ftr" sz="quarter" idx="11"/>
          </p:nvPr>
        </p:nvSpPr>
        <p:spPr/>
        <p:txBody>
          <a:bodyPr/>
          <a:lstStyle>
            <a:lvl1pPr eaLnBrk="0" hangingPunct="0">
              <a:defRPr>
                <a:latin typeface="Times New Roman" pitchFamily="18" charset="0"/>
                <a:cs typeface="Arial" charset="0"/>
              </a:defRPr>
            </a:lvl1pPr>
          </a:lstStyle>
          <a:p>
            <a:pPr>
              <a:defRPr/>
            </a:pPr>
            <a:r>
              <a:rPr lang="fi-FI" smtClean="0"/>
              <a:t>Jussi Tammisola, Perinteinen kasvinjalostus</a:t>
            </a:r>
            <a:endParaRPr lang="fi-FI"/>
          </a:p>
        </p:txBody>
      </p:sp>
      <p:sp>
        <p:nvSpPr>
          <p:cNvPr id="8" name="Dian numeron paikkamerkki 7"/>
          <p:cNvSpPr>
            <a:spLocks noGrp="1"/>
          </p:cNvSpPr>
          <p:nvPr>
            <p:ph type="sldNum" sz="quarter" idx="12"/>
          </p:nvPr>
        </p:nvSpPr>
        <p:spPr/>
        <p:txBody>
          <a:bodyPr/>
          <a:lstStyle>
            <a:lvl1pPr algn="l" eaLnBrk="0" hangingPunct="0">
              <a:defRPr>
                <a:latin typeface="Times New Roman" pitchFamily="18" charset="0"/>
                <a:cs typeface="Arial" charset="0"/>
              </a:defRPr>
            </a:lvl1pPr>
          </a:lstStyle>
          <a:p>
            <a:pPr>
              <a:defRPr/>
            </a:pPr>
            <a:fld id="{DD261822-10B9-42A9-898A-81FBBA7D8EA9}" type="slidenum">
              <a:rPr lang="fi-FI"/>
              <a:pPr>
                <a:defRPr/>
              </a:pPr>
              <a:t>‹#›</a:t>
            </a:fld>
            <a:endParaRPr lang="fi-FI"/>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000625" y="355600"/>
            <a:ext cx="1571625" cy="7366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285750" y="355600"/>
            <a:ext cx="4562475" cy="7366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chart" preserve="1">
  <p:cSld name="Otsikko ja kaavio">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Kaavion paikkamerkki 2"/>
          <p:cNvSpPr>
            <a:spLocks noGrp="1"/>
          </p:cNvSpPr>
          <p:nvPr>
            <p:ph type="chart" idx="1"/>
          </p:nvPr>
        </p:nvSpPr>
        <p:spPr>
          <a:xfrm>
            <a:off x="742950" y="2235200"/>
            <a:ext cx="5829300" cy="5486400"/>
          </a:xfrm>
        </p:spPr>
        <p:txBody>
          <a:bodyPr/>
          <a:lstStyle/>
          <a:p>
            <a:pPr lvl="0"/>
            <a:endParaRPr lang="fi-FI" noProof="0" smtClean="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4" name="Picture 1059" descr="kansi_tkunta-palmenia"/>
          <p:cNvPicPr>
            <a:picLocks noChangeAspect="1" noChangeArrowheads="1"/>
          </p:cNvPicPr>
          <p:nvPr/>
        </p:nvPicPr>
        <p:blipFill>
          <a:blip r:embed="rId2" cstate="print"/>
          <a:srcRect/>
          <a:stretch>
            <a:fillRect/>
          </a:stretch>
        </p:blipFill>
        <p:spPr bwMode="auto">
          <a:xfrm>
            <a:off x="0" y="0"/>
            <a:ext cx="6859588" cy="9145588"/>
          </a:xfrm>
          <a:prstGeom prst="rect">
            <a:avLst/>
          </a:prstGeom>
          <a:noFill/>
          <a:ln w="9525">
            <a:noFill/>
            <a:miter lim="800000"/>
            <a:headEnd/>
            <a:tailEnd/>
          </a:ln>
        </p:spPr>
      </p:pic>
      <p:sp>
        <p:nvSpPr>
          <p:cNvPr id="3074" name="Rectangle 2"/>
          <p:cNvSpPr>
            <a:spLocks noGrp="1" noChangeArrowheads="1"/>
          </p:cNvSpPr>
          <p:nvPr>
            <p:ph type="ctrTitle"/>
          </p:nvPr>
        </p:nvSpPr>
        <p:spPr>
          <a:xfrm>
            <a:off x="800100" y="2798233"/>
            <a:ext cx="4057650" cy="1524000"/>
          </a:xfrm>
        </p:spPr>
        <p:txBody>
          <a:bodyPr/>
          <a:lstStyle>
            <a:lvl1pPr>
              <a:defRPr>
                <a:solidFill>
                  <a:srgbClr val="1E1C77"/>
                </a:solidFill>
              </a:defRPr>
            </a:lvl1pPr>
          </a:lstStyle>
          <a:p>
            <a:r>
              <a:rPr lang="en-US" dirty="0" err="1"/>
              <a:t>Muokkaa</a:t>
            </a:r>
            <a:r>
              <a:rPr lang="en-US" dirty="0"/>
              <a:t> </a:t>
            </a:r>
            <a:r>
              <a:rPr lang="en-US" dirty="0" err="1"/>
              <a:t>otsikon</a:t>
            </a:r>
            <a:r>
              <a:rPr lang="en-US" dirty="0"/>
              <a:t> </a:t>
            </a:r>
            <a:r>
              <a:rPr lang="en-US" dirty="0" err="1"/>
              <a:t>perustyyliä</a:t>
            </a:r>
            <a:r>
              <a:rPr lang="en-US" dirty="0"/>
              <a:t> </a:t>
            </a:r>
            <a:r>
              <a:rPr lang="en-US" dirty="0" err="1"/>
              <a:t>napsauttamalla</a:t>
            </a:r>
            <a:endParaRPr lang="en-US" dirty="0"/>
          </a:p>
        </p:txBody>
      </p:sp>
      <p:sp>
        <p:nvSpPr>
          <p:cNvPr id="3075" name="Rectangle 3"/>
          <p:cNvSpPr>
            <a:spLocks noGrp="1" noChangeArrowheads="1"/>
          </p:cNvSpPr>
          <p:nvPr>
            <p:ph type="subTitle" idx="1"/>
          </p:nvPr>
        </p:nvSpPr>
        <p:spPr>
          <a:xfrm>
            <a:off x="800100" y="4758268"/>
            <a:ext cx="4057650" cy="1845733"/>
          </a:xfrm>
        </p:spPr>
        <p:txBody>
          <a:bodyPr/>
          <a:lstStyle>
            <a:lvl1pPr marL="0" indent="0">
              <a:buFont typeface="Wingdings" pitchFamily="2" charset="2"/>
              <a:buNone/>
              <a:defRPr/>
            </a:lvl1pPr>
          </a:lstStyle>
          <a:p>
            <a:r>
              <a:rPr lang="en-US"/>
              <a:t>Muokkaa alaotsikon perustyyliä napsauttamalla</a:t>
            </a:r>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bl" preserve="1">
  <p:cSld name="Otsikko ja taulukko">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aulukon paikkamerkki 2"/>
          <p:cNvSpPr>
            <a:spLocks noGrp="1"/>
          </p:cNvSpPr>
          <p:nvPr>
            <p:ph type="tbl" idx="1"/>
          </p:nvPr>
        </p:nvSpPr>
        <p:spPr>
          <a:xfrm>
            <a:off x="742950" y="2235200"/>
            <a:ext cx="5829300" cy="5486400"/>
          </a:xfrm>
        </p:spPr>
        <p:txBody>
          <a:bodyPr/>
          <a:lstStyle/>
          <a:p>
            <a:pPr lvl="0"/>
            <a:endParaRPr lang="fi-FI" noProof="0" smtClean="0"/>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clipArtAndTx" preserve="1">
  <p:cSld name="Otsikko, ClipArt-kuva ja teksti">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ClipArt-paikkamerkki 2"/>
          <p:cNvSpPr>
            <a:spLocks noGrp="1"/>
          </p:cNvSpPr>
          <p:nvPr>
            <p:ph type="clipArt" sz="half" idx="1"/>
          </p:nvPr>
        </p:nvSpPr>
        <p:spPr>
          <a:xfrm>
            <a:off x="742950" y="2235200"/>
            <a:ext cx="2838450" cy="5486400"/>
          </a:xfrm>
        </p:spPr>
        <p:txBody>
          <a:bodyPr/>
          <a:lstStyle/>
          <a:p>
            <a:pPr lvl="0"/>
            <a:endParaRPr lang="fi-FI" noProof="0" smtClean="0"/>
          </a:p>
        </p:txBody>
      </p:sp>
      <p:sp>
        <p:nvSpPr>
          <p:cNvPr id="4" name="Tekstin paikkamerkki 3"/>
          <p:cNvSpPr>
            <a:spLocks noGrp="1"/>
          </p:cNvSpPr>
          <p:nvPr>
            <p:ph type="body" sz="half" idx="2"/>
          </p:nvPr>
        </p:nvSpPr>
        <p:spPr>
          <a:xfrm>
            <a:off x="373380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a:ln/>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r>
              <a:rPr lang="en-US"/>
              <a:t>Jussi Tammisola, Perinteinen kasvinjalostus</a:t>
            </a:r>
          </a:p>
        </p:txBody>
      </p:sp>
      <p:sp>
        <p:nvSpPr>
          <p:cNvPr id="6" name="Rectangle 1039"/>
          <p:cNvSpPr>
            <a:spLocks noGrp="1" noChangeArrowheads="1"/>
          </p:cNvSpPr>
          <p:nvPr>
            <p:ph type="sldNum" sz="quarter" idx="12"/>
          </p:nvPr>
        </p:nvSpPr>
        <p:spPr>
          <a:ln/>
        </p:spPr>
        <p:txBody>
          <a:bodyPr/>
          <a:lstStyle>
            <a:lvl1pPr>
              <a:defRPr/>
            </a:lvl1pPr>
          </a:lstStyle>
          <a:p>
            <a:pPr>
              <a:defRPr/>
            </a:pPr>
            <a:fld id="{92027351-BBAC-466B-9A35-308499CC11B4}"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735" y="5875867"/>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735" y="3875620"/>
            <a:ext cx="5829300" cy="200024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F8797E40-C536-405E-9E11-2639E165B91B}"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1371600" y="2133600"/>
            <a:ext cx="2571750" cy="660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057650" y="2133600"/>
            <a:ext cx="2571750" cy="660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B98AEB7A-CDC4-46B2-B542-B154987B9810}"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184"/>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9" name="Rectangle 1039"/>
          <p:cNvSpPr>
            <a:spLocks noGrp="1" noChangeArrowheads="1"/>
          </p:cNvSpPr>
          <p:nvPr>
            <p:ph type="sldNum" sz="quarter" idx="12"/>
          </p:nvPr>
        </p:nvSpPr>
        <p:spPr/>
        <p:txBody>
          <a:bodyPr/>
          <a:lstStyle>
            <a:lvl1pPr>
              <a:defRPr/>
            </a:lvl1pPr>
          </a:lstStyle>
          <a:p>
            <a:pPr>
              <a:defRPr/>
            </a:pPr>
            <a:fld id="{0B99B5C7-92F1-4BB0-85E7-791537C20A95}"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4"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5" name="Rectangle 1039"/>
          <p:cNvSpPr>
            <a:spLocks noGrp="1" noChangeArrowheads="1"/>
          </p:cNvSpPr>
          <p:nvPr>
            <p:ph type="sldNum" sz="quarter" idx="12"/>
          </p:nvPr>
        </p:nvSpPr>
        <p:spPr/>
        <p:txBody>
          <a:bodyPr/>
          <a:lstStyle>
            <a:lvl1pPr>
              <a:defRPr/>
            </a:lvl1pPr>
          </a:lstStyle>
          <a:p>
            <a:pPr>
              <a:defRPr/>
            </a:pPr>
            <a:fld id="{9B7863F0-D26C-42F9-BC3D-2FBFEE8C345D}"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3"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4" name="Rectangle 1039"/>
          <p:cNvSpPr>
            <a:spLocks noGrp="1" noChangeArrowheads="1"/>
          </p:cNvSpPr>
          <p:nvPr>
            <p:ph type="sldNum" sz="quarter" idx="12"/>
          </p:nvPr>
        </p:nvSpPr>
        <p:spPr/>
        <p:txBody>
          <a:bodyPr/>
          <a:lstStyle>
            <a:lvl1pPr>
              <a:defRPr/>
            </a:lvl1pPr>
          </a:lstStyle>
          <a:p>
            <a:pPr>
              <a:defRPr/>
            </a:pPr>
            <a:fld id="{C74DD481-7E25-4C16-B0CA-3F7A3FC35599}"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1" y="364067"/>
            <a:ext cx="2256235"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58A20F72-B1D0-4163-B1A0-61F1FDFB3814}"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928670" y="30135"/>
            <a:ext cx="5643602" cy="755651"/>
          </a:xfrm>
        </p:spPr>
        <p:txBody>
          <a:bodyPr/>
          <a:lstStyle>
            <a:lvl1pPr algn="l">
              <a:defRPr sz="2000" b="1"/>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Kuvan paikkamerkki 2"/>
          <p:cNvSpPr>
            <a:spLocks noGrp="1"/>
          </p:cNvSpPr>
          <p:nvPr>
            <p:ph type="pic" idx="1"/>
          </p:nvPr>
        </p:nvSpPr>
        <p:spPr>
          <a:xfrm>
            <a:off x="928670" y="959909"/>
            <a:ext cx="5643602" cy="65410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500042" y="7572396"/>
            <a:ext cx="607223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smtClean="0"/>
              <a:t>Muokkaa tekstin perustyylejä napsauttamalla</a:t>
            </a:r>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19530898-3A49-4506-8D63-670A4A0E191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1371600" y="2133600"/>
            <a:ext cx="2571750" cy="660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057650" y="2133600"/>
            <a:ext cx="2571750" cy="660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031847DF-0BBC-472D-A433-3695B3BE46DE}"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8294EBE2-EC5C-4B41-B6C8-4548D49559CC}"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314950" y="203200"/>
            <a:ext cx="1314450" cy="85344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1371600" y="203200"/>
            <a:ext cx="3829050" cy="85344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723B9B54-8EA3-4A70-ACA4-EEDA02928EFF}"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dirty="0"/>
          </a:p>
        </p:txBody>
      </p:sp>
      <p:sp>
        <p:nvSpPr>
          <p:cNvPr id="7" name="Sisällön paikkamerkki 6"/>
          <p:cNvSpPr>
            <a:spLocks noGrp="1"/>
          </p:cNvSpPr>
          <p:nvPr>
            <p:ph sz="quarter" idx="13"/>
          </p:nvPr>
        </p:nvSpPr>
        <p:spPr>
          <a:xfrm>
            <a:off x="357166" y="6858016"/>
            <a:ext cx="6286543" cy="1785949"/>
          </a:xfrm>
        </p:spPr>
        <p:txBody>
          <a:bodyPr/>
          <a:lstStyle>
            <a:lvl1pPr>
              <a:defRPr/>
            </a:lvl1pPr>
            <a:lvl5pPr>
              <a:buNone/>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8" name="Sisällön paikkamerkki 6"/>
          <p:cNvSpPr>
            <a:spLocks noGrp="1"/>
          </p:cNvSpPr>
          <p:nvPr>
            <p:ph sz="quarter" idx="14"/>
          </p:nvPr>
        </p:nvSpPr>
        <p:spPr>
          <a:xfrm>
            <a:off x="357166" y="1285853"/>
            <a:ext cx="6286543" cy="5429287"/>
          </a:xfrm>
        </p:spPr>
        <p:txBody>
          <a:bodyPr/>
          <a:lstStyle>
            <a:lvl1pPr>
              <a:buNone/>
              <a:defRPr/>
            </a:lvl1pPr>
          </a:lstStyle>
          <a:p>
            <a:pPr lvl="0"/>
            <a:r>
              <a:rPr lang="fi-FI" smtClean="0"/>
              <a:t>Muokkaa tekstin perustyylejä napsauttamalla</a:t>
            </a:r>
          </a:p>
        </p:txBody>
      </p:sp>
      <p:sp>
        <p:nvSpPr>
          <p:cNvPr id="5" name="Rectangle 1037"/>
          <p:cNvSpPr>
            <a:spLocks noGrp="1" noChangeArrowheads="1"/>
          </p:cNvSpPr>
          <p:nvPr>
            <p:ph type="dt" sz="half" idx="15"/>
          </p:nvPr>
        </p:nvSpPr>
        <p:spPr>
          <a:ln/>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a:ln/>
        </p:spPr>
        <p:txBody>
          <a:bodyPr/>
          <a:lstStyle>
            <a:lvl1pPr>
              <a:defRPr/>
            </a:lvl1pPr>
          </a:lstStyle>
          <a:p>
            <a:pPr>
              <a:defRPr/>
            </a:pPr>
            <a:r>
              <a:rPr lang="en-US"/>
              <a:t>Jussi Tammisola, Perinteinen kasvinjalostus</a:t>
            </a:r>
          </a:p>
        </p:txBody>
      </p:sp>
      <p:sp>
        <p:nvSpPr>
          <p:cNvPr id="9" name="Rectangle 1039"/>
          <p:cNvSpPr>
            <a:spLocks noGrp="1" noChangeArrowheads="1"/>
          </p:cNvSpPr>
          <p:nvPr>
            <p:ph type="sldNum" sz="quarter" idx="17"/>
          </p:nvPr>
        </p:nvSpPr>
        <p:spPr>
          <a:ln/>
        </p:spPr>
        <p:txBody>
          <a:bodyPr/>
          <a:lstStyle>
            <a:lvl1pPr>
              <a:defRPr/>
            </a:lvl1pPr>
          </a:lstStyle>
          <a:p>
            <a:pPr>
              <a:defRPr/>
            </a:pPr>
            <a:fld id="{07182FE0-EC1A-402A-AB51-29FBE8114D0D}"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Sisällön paikkamerkki 6"/>
          <p:cNvSpPr>
            <a:spLocks noGrp="1"/>
          </p:cNvSpPr>
          <p:nvPr>
            <p:ph sz="quarter" idx="13"/>
          </p:nvPr>
        </p:nvSpPr>
        <p:spPr>
          <a:xfrm>
            <a:off x="0" y="1428750"/>
            <a:ext cx="1714500" cy="3214688"/>
          </a:xfrm>
        </p:spPr>
        <p:txBody>
          <a:bodyPr/>
          <a:lstStyle>
            <a:lvl1pPr>
              <a:buNone/>
              <a:defRPr/>
            </a:lvl1pPr>
            <a:lvl2pPr>
              <a:buNone/>
              <a:defRPr/>
            </a:lvl2pPr>
            <a:lvl3pPr>
              <a:buNone/>
              <a:defRPr/>
            </a:lvl3pPr>
          </a:lstStyle>
          <a:p>
            <a:pPr lvl="1"/>
            <a:endParaRPr lang="fi-FI" dirty="0" smtClean="0"/>
          </a:p>
        </p:txBody>
      </p:sp>
      <p:sp>
        <p:nvSpPr>
          <p:cNvPr id="9" name="Sisällön paikkamerkki 8"/>
          <p:cNvSpPr>
            <a:spLocks noGrp="1"/>
          </p:cNvSpPr>
          <p:nvPr>
            <p:ph sz="quarter" idx="14"/>
          </p:nvPr>
        </p:nvSpPr>
        <p:spPr>
          <a:xfrm>
            <a:off x="2000250" y="1500188"/>
            <a:ext cx="4572022" cy="314325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13" name="Tekstin paikkamerkki 12"/>
          <p:cNvSpPr>
            <a:spLocks noGrp="1"/>
          </p:cNvSpPr>
          <p:nvPr>
            <p:ph type="body" sz="quarter" idx="15"/>
          </p:nvPr>
        </p:nvSpPr>
        <p:spPr>
          <a:xfrm>
            <a:off x="357166" y="4929188"/>
            <a:ext cx="6215105" cy="364334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Rectangle 1037"/>
          <p:cNvSpPr>
            <a:spLocks noGrp="1" noChangeArrowheads="1"/>
          </p:cNvSpPr>
          <p:nvPr>
            <p:ph type="dt" sz="half" idx="16"/>
          </p:nvPr>
        </p:nvSpPr>
        <p:spPr>
          <a:ln/>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7"/>
          </p:nvPr>
        </p:nvSpPr>
        <p:spPr>
          <a:ln/>
        </p:spPr>
        <p:txBody>
          <a:bodyPr/>
          <a:lstStyle>
            <a:lvl1pPr>
              <a:defRPr/>
            </a:lvl1pPr>
          </a:lstStyle>
          <a:p>
            <a:pPr>
              <a:defRPr/>
            </a:pPr>
            <a:r>
              <a:rPr lang="en-US"/>
              <a:t>Jussi Tammisola, Perinteinen kasvinjalostus</a:t>
            </a:r>
          </a:p>
        </p:txBody>
      </p:sp>
      <p:sp>
        <p:nvSpPr>
          <p:cNvPr id="10" name="Rectangle 1039"/>
          <p:cNvSpPr>
            <a:spLocks noGrp="1" noChangeArrowheads="1"/>
          </p:cNvSpPr>
          <p:nvPr>
            <p:ph type="sldNum" sz="quarter" idx="18"/>
          </p:nvPr>
        </p:nvSpPr>
        <p:spPr>
          <a:ln/>
        </p:spPr>
        <p:txBody>
          <a:bodyPr/>
          <a:lstStyle>
            <a:lvl1pPr>
              <a:defRPr/>
            </a:lvl1pPr>
          </a:lstStyle>
          <a:p>
            <a:pPr>
              <a:defRPr/>
            </a:pPr>
            <a:fld id="{DFF75B20-A68A-4A26-AFDC-889E5FAD1BD3}"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Sisällön paikkamerkki 6"/>
          <p:cNvSpPr>
            <a:spLocks noGrp="1"/>
          </p:cNvSpPr>
          <p:nvPr>
            <p:ph sz="quarter" idx="13"/>
          </p:nvPr>
        </p:nvSpPr>
        <p:spPr>
          <a:xfrm>
            <a:off x="357188" y="1214414"/>
            <a:ext cx="6286522" cy="7500989"/>
          </a:xfrm>
        </p:spPr>
        <p:txBody>
          <a:bodyPr/>
          <a:lstStyle>
            <a:lvl1pPr>
              <a:buNone/>
              <a:defRPr/>
            </a:lvl1pPr>
          </a:lstStyle>
          <a:p>
            <a:pPr lvl="0"/>
            <a:endParaRPr lang="fi-FI" dirty="0" smtClean="0"/>
          </a:p>
        </p:txBody>
      </p:sp>
      <p:sp>
        <p:nvSpPr>
          <p:cNvPr id="4" name="Rectangle 1037"/>
          <p:cNvSpPr>
            <a:spLocks noGrp="1" noChangeArrowheads="1"/>
          </p:cNvSpPr>
          <p:nvPr>
            <p:ph type="dt" sz="half" idx="14"/>
          </p:nvPr>
        </p:nvSpPr>
        <p:spPr>
          <a:ln/>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5"/>
          </p:nvPr>
        </p:nvSpPr>
        <p:spPr>
          <a:ln/>
        </p:spPr>
        <p:txBody>
          <a:bodyPr/>
          <a:lstStyle>
            <a:lvl1pPr>
              <a:defRPr/>
            </a:lvl1pPr>
          </a:lstStyle>
          <a:p>
            <a:pPr>
              <a:defRPr/>
            </a:pPr>
            <a:r>
              <a:rPr lang="en-US"/>
              <a:t>Jussi Tammisola, Perinteinen kasvinjalostus</a:t>
            </a:r>
          </a:p>
        </p:txBody>
      </p:sp>
      <p:sp>
        <p:nvSpPr>
          <p:cNvPr id="6" name="Rectangle 1039"/>
          <p:cNvSpPr>
            <a:spLocks noGrp="1" noChangeArrowheads="1"/>
          </p:cNvSpPr>
          <p:nvPr>
            <p:ph type="sldNum" sz="quarter" idx="16"/>
          </p:nvPr>
        </p:nvSpPr>
        <p:spPr>
          <a:ln/>
        </p:spPr>
        <p:txBody>
          <a:bodyPr/>
          <a:lstStyle>
            <a:lvl1pPr>
              <a:defRPr/>
            </a:lvl1pPr>
          </a:lstStyle>
          <a:p>
            <a:pPr>
              <a:defRPr/>
            </a:pPr>
            <a:fld id="{0DF0F4A5-F9E6-402B-97F4-4DDFECFD054C}"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Tekstin paikkamerkki 6"/>
          <p:cNvSpPr>
            <a:spLocks noGrp="1"/>
          </p:cNvSpPr>
          <p:nvPr>
            <p:ph type="body" sz="quarter" idx="13"/>
          </p:nvPr>
        </p:nvSpPr>
        <p:spPr>
          <a:xfrm>
            <a:off x="285728" y="1228708"/>
            <a:ext cx="6357982" cy="4414862"/>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9" name="Kuvan paikkamerkki 8"/>
          <p:cNvSpPr>
            <a:spLocks noGrp="1"/>
          </p:cNvSpPr>
          <p:nvPr>
            <p:ph type="pic" sz="quarter" idx="14"/>
          </p:nvPr>
        </p:nvSpPr>
        <p:spPr>
          <a:xfrm>
            <a:off x="285750" y="5786438"/>
            <a:ext cx="6357938" cy="2857528"/>
          </a:xfrm>
        </p:spPr>
        <p:txBody>
          <a:bodyPr/>
          <a:lstStyle/>
          <a:p>
            <a:pPr lvl="0"/>
            <a:endParaRPr lang="fi-FI" noProof="0"/>
          </a:p>
        </p:txBody>
      </p:sp>
      <p:sp>
        <p:nvSpPr>
          <p:cNvPr id="5" name="Rectangle 1037"/>
          <p:cNvSpPr>
            <a:spLocks noGrp="1" noChangeArrowheads="1"/>
          </p:cNvSpPr>
          <p:nvPr>
            <p:ph type="dt" sz="half" idx="15"/>
          </p:nvPr>
        </p:nvSpPr>
        <p:spPr>
          <a:ln/>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a:ln/>
        </p:spPr>
        <p:txBody>
          <a:bodyPr/>
          <a:lstStyle>
            <a:lvl1pPr>
              <a:defRPr/>
            </a:lvl1pPr>
          </a:lstStyle>
          <a:p>
            <a:pPr>
              <a:defRPr/>
            </a:pPr>
            <a:r>
              <a:rPr lang="en-US"/>
              <a:t>Jussi Tammisola, Perinteinen kasvinjalostus</a:t>
            </a:r>
          </a:p>
        </p:txBody>
      </p:sp>
      <p:sp>
        <p:nvSpPr>
          <p:cNvPr id="8" name="Rectangle 1039"/>
          <p:cNvSpPr>
            <a:spLocks noGrp="1" noChangeArrowheads="1"/>
          </p:cNvSpPr>
          <p:nvPr>
            <p:ph type="sldNum" sz="quarter" idx="17"/>
          </p:nvPr>
        </p:nvSpPr>
        <p:spPr>
          <a:ln/>
        </p:spPr>
        <p:txBody>
          <a:bodyPr/>
          <a:lstStyle>
            <a:lvl1pPr>
              <a:defRPr/>
            </a:lvl1pPr>
          </a:lstStyle>
          <a:p>
            <a:pPr>
              <a:defRPr/>
            </a:pPr>
            <a:fld id="{173E4B2D-365D-4D3F-A465-AA2DDD608181}"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Tekstin paikkamerkki 6"/>
          <p:cNvSpPr>
            <a:spLocks noGrp="1"/>
          </p:cNvSpPr>
          <p:nvPr>
            <p:ph type="body" sz="quarter" idx="13"/>
          </p:nvPr>
        </p:nvSpPr>
        <p:spPr>
          <a:xfrm>
            <a:off x="285750" y="1285875"/>
            <a:ext cx="6357938" cy="3857629"/>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9" name="Kuvan paikkamerkki 8"/>
          <p:cNvSpPr>
            <a:spLocks noGrp="1"/>
          </p:cNvSpPr>
          <p:nvPr>
            <p:ph type="pic" sz="quarter" idx="14"/>
          </p:nvPr>
        </p:nvSpPr>
        <p:spPr>
          <a:xfrm>
            <a:off x="285750" y="5214964"/>
            <a:ext cx="6357938" cy="3143250"/>
          </a:xfrm>
        </p:spPr>
        <p:txBody>
          <a:bodyPr/>
          <a:lstStyle/>
          <a:p>
            <a:pPr lvl="0"/>
            <a:endParaRPr lang="fi-FI" noProof="0"/>
          </a:p>
        </p:txBody>
      </p:sp>
      <p:sp>
        <p:nvSpPr>
          <p:cNvPr id="11" name="Tekstin paikkamerkki 10"/>
          <p:cNvSpPr>
            <a:spLocks noGrp="1"/>
          </p:cNvSpPr>
          <p:nvPr>
            <p:ph type="body" sz="quarter" idx="15"/>
          </p:nvPr>
        </p:nvSpPr>
        <p:spPr>
          <a:xfrm>
            <a:off x="285750" y="8358214"/>
            <a:ext cx="6357938" cy="285752"/>
          </a:xfrm>
        </p:spPr>
        <p:txBody>
          <a:bodyPr/>
          <a:lstStyle>
            <a:lvl1pPr>
              <a:defRPr/>
            </a:lvl1pPr>
            <a:lvl2pPr>
              <a:defRPr/>
            </a:lvl2pPr>
          </a:lstStyle>
          <a:p>
            <a:pPr lvl="0"/>
            <a:r>
              <a:rPr lang="fi-FI" smtClean="0"/>
              <a:t>Muokkaa tekstin perustyylejä napsauttamalla</a:t>
            </a:r>
          </a:p>
        </p:txBody>
      </p:sp>
      <p:sp>
        <p:nvSpPr>
          <p:cNvPr id="6" name="Rectangle 1037"/>
          <p:cNvSpPr>
            <a:spLocks noGrp="1" noChangeArrowheads="1"/>
          </p:cNvSpPr>
          <p:nvPr>
            <p:ph type="dt" sz="half" idx="16"/>
          </p:nvPr>
        </p:nvSpPr>
        <p:spPr>
          <a:ln/>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7"/>
          </p:nvPr>
        </p:nvSpPr>
        <p:spPr>
          <a:ln/>
        </p:spPr>
        <p:txBody>
          <a:bodyPr/>
          <a:lstStyle>
            <a:lvl1pPr>
              <a:defRPr/>
            </a:lvl1pPr>
          </a:lstStyle>
          <a:p>
            <a:pPr>
              <a:defRPr/>
            </a:pPr>
            <a:r>
              <a:rPr lang="en-US"/>
              <a:t>Jussi Tammisola, Perinteinen kasvinjalostus</a:t>
            </a:r>
          </a:p>
        </p:txBody>
      </p:sp>
      <p:sp>
        <p:nvSpPr>
          <p:cNvPr id="10" name="Rectangle 1039"/>
          <p:cNvSpPr>
            <a:spLocks noGrp="1" noChangeArrowheads="1"/>
          </p:cNvSpPr>
          <p:nvPr>
            <p:ph type="sldNum" sz="quarter" idx="18"/>
          </p:nvPr>
        </p:nvSpPr>
        <p:spPr>
          <a:ln/>
        </p:spPr>
        <p:txBody>
          <a:bodyPr/>
          <a:lstStyle>
            <a:lvl1pPr>
              <a:defRPr/>
            </a:lvl1pPr>
          </a:lstStyle>
          <a:p>
            <a:pPr>
              <a:defRPr/>
            </a:pPr>
            <a:fld id="{83DC0FAF-4A4E-477B-9565-FADC862EBE4F}"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7" name="Kuvan paikkamerkki 6"/>
          <p:cNvSpPr>
            <a:spLocks noGrp="1"/>
          </p:cNvSpPr>
          <p:nvPr>
            <p:ph type="pic" sz="quarter" idx="13"/>
          </p:nvPr>
        </p:nvSpPr>
        <p:spPr>
          <a:xfrm>
            <a:off x="357188" y="1428750"/>
            <a:ext cx="6286522" cy="4857762"/>
          </a:xfrm>
        </p:spPr>
        <p:txBody>
          <a:bodyPr/>
          <a:lstStyle/>
          <a:p>
            <a:pPr lvl="0"/>
            <a:endParaRPr lang="fi-FI" noProof="0"/>
          </a:p>
        </p:txBody>
      </p:sp>
      <p:sp>
        <p:nvSpPr>
          <p:cNvPr id="9" name="Tekstin paikkamerkki 8"/>
          <p:cNvSpPr>
            <a:spLocks noGrp="1"/>
          </p:cNvSpPr>
          <p:nvPr>
            <p:ph type="body" sz="quarter" idx="14"/>
          </p:nvPr>
        </p:nvSpPr>
        <p:spPr>
          <a:xfrm>
            <a:off x="357188" y="6500812"/>
            <a:ext cx="6286522" cy="2214591"/>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1037"/>
          <p:cNvSpPr>
            <a:spLocks noGrp="1" noChangeArrowheads="1"/>
          </p:cNvSpPr>
          <p:nvPr>
            <p:ph type="dt" sz="half" idx="15"/>
          </p:nvPr>
        </p:nvSpPr>
        <p:spPr>
          <a:ln/>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a:ln/>
        </p:spPr>
        <p:txBody>
          <a:bodyPr/>
          <a:lstStyle>
            <a:lvl1pPr>
              <a:defRPr/>
            </a:lvl1pPr>
          </a:lstStyle>
          <a:p>
            <a:pPr>
              <a:defRPr/>
            </a:pPr>
            <a:r>
              <a:rPr lang="en-US"/>
              <a:t>Jussi Tammisola, Perinteinen kasvinjalostus</a:t>
            </a:r>
          </a:p>
        </p:txBody>
      </p:sp>
      <p:sp>
        <p:nvSpPr>
          <p:cNvPr id="8" name="Rectangle 1039"/>
          <p:cNvSpPr>
            <a:spLocks noGrp="1" noChangeArrowheads="1"/>
          </p:cNvSpPr>
          <p:nvPr>
            <p:ph type="sldNum" sz="quarter" idx="17"/>
          </p:nvPr>
        </p:nvSpPr>
        <p:spPr>
          <a:ln/>
        </p:spPr>
        <p:txBody>
          <a:bodyPr/>
          <a:lstStyle>
            <a:lvl1pPr>
              <a:defRPr/>
            </a:lvl1pPr>
          </a:lstStyle>
          <a:p>
            <a:pPr>
              <a:defRPr/>
            </a:pPr>
            <a:fld id="{B3917367-1C8D-4691-9CA3-45CB35490E19}"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4" name="Picture 1059" descr="kansi_tkunta-palmenia"/>
          <p:cNvPicPr>
            <a:picLocks noChangeAspect="1" noChangeArrowheads="1"/>
          </p:cNvPicPr>
          <p:nvPr/>
        </p:nvPicPr>
        <p:blipFill>
          <a:blip r:embed="rId2" cstate="print"/>
          <a:srcRect/>
          <a:stretch>
            <a:fillRect/>
          </a:stretch>
        </p:blipFill>
        <p:spPr bwMode="auto">
          <a:xfrm>
            <a:off x="0" y="0"/>
            <a:ext cx="6859588" cy="9145588"/>
          </a:xfrm>
          <a:prstGeom prst="rect">
            <a:avLst/>
          </a:prstGeom>
          <a:noFill/>
          <a:ln w="9525">
            <a:noFill/>
            <a:miter lim="800000"/>
            <a:headEnd/>
            <a:tailEnd/>
          </a:ln>
        </p:spPr>
      </p:pic>
      <p:sp>
        <p:nvSpPr>
          <p:cNvPr id="3074" name="Rectangle 2"/>
          <p:cNvSpPr>
            <a:spLocks noGrp="1" noChangeArrowheads="1"/>
          </p:cNvSpPr>
          <p:nvPr>
            <p:ph type="ctrTitle"/>
          </p:nvPr>
        </p:nvSpPr>
        <p:spPr>
          <a:xfrm>
            <a:off x="800100" y="2798233"/>
            <a:ext cx="4057650" cy="1524000"/>
          </a:xfrm>
        </p:spPr>
        <p:txBody>
          <a:bodyPr/>
          <a:lstStyle>
            <a:lvl1pPr>
              <a:defRPr>
                <a:solidFill>
                  <a:srgbClr val="1E1C77"/>
                </a:solidFill>
              </a:defRPr>
            </a:lvl1pPr>
          </a:lstStyle>
          <a:p>
            <a:r>
              <a:rPr lang="en-US" dirty="0" err="1"/>
              <a:t>Muokkaa</a:t>
            </a:r>
            <a:r>
              <a:rPr lang="en-US" dirty="0"/>
              <a:t> </a:t>
            </a:r>
            <a:r>
              <a:rPr lang="en-US" dirty="0" err="1"/>
              <a:t>otsikon</a:t>
            </a:r>
            <a:r>
              <a:rPr lang="en-US" dirty="0"/>
              <a:t> </a:t>
            </a:r>
            <a:r>
              <a:rPr lang="en-US" dirty="0" err="1"/>
              <a:t>perustyyliä</a:t>
            </a:r>
            <a:r>
              <a:rPr lang="en-US" dirty="0"/>
              <a:t> </a:t>
            </a:r>
            <a:r>
              <a:rPr lang="en-US" dirty="0" err="1"/>
              <a:t>napsauttamalla</a:t>
            </a:r>
            <a:endParaRPr lang="en-US" dirty="0"/>
          </a:p>
        </p:txBody>
      </p:sp>
      <p:sp>
        <p:nvSpPr>
          <p:cNvPr id="3075" name="Rectangle 3"/>
          <p:cNvSpPr>
            <a:spLocks noGrp="1" noChangeArrowheads="1"/>
          </p:cNvSpPr>
          <p:nvPr>
            <p:ph type="subTitle" idx="1"/>
          </p:nvPr>
        </p:nvSpPr>
        <p:spPr>
          <a:xfrm>
            <a:off x="800100" y="4758268"/>
            <a:ext cx="4057650" cy="1845733"/>
          </a:xfrm>
        </p:spPr>
        <p:txBody>
          <a:bodyPr/>
          <a:lstStyle>
            <a:lvl1pPr marL="0" indent="0">
              <a:buFont typeface="Wingdings" pitchFamily="2" charset="2"/>
              <a:buNone/>
              <a:defRPr/>
            </a:lvl1pPr>
          </a:lstStyle>
          <a:p>
            <a:r>
              <a:rPr lang="en-US"/>
              <a:t>Muokkaa alaotsikon perustyyliä napsauttamalla</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a:ln/>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r>
              <a:rPr lang="en-US"/>
              <a:t>Jussi Tammisola, Perinteinen kasvinjalostus</a:t>
            </a:r>
          </a:p>
        </p:txBody>
      </p:sp>
      <p:sp>
        <p:nvSpPr>
          <p:cNvPr id="6" name="Rectangle 1039"/>
          <p:cNvSpPr>
            <a:spLocks noGrp="1" noChangeArrowheads="1"/>
          </p:cNvSpPr>
          <p:nvPr>
            <p:ph type="sldNum" sz="quarter" idx="12"/>
          </p:nvPr>
        </p:nvSpPr>
        <p:spPr>
          <a:ln/>
        </p:spPr>
        <p:txBody>
          <a:bodyPr/>
          <a:lstStyle>
            <a:lvl1pPr>
              <a:defRPr/>
            </a:lvl1pPr>
          </a:lstStyle>
          <a:p>
            <a:pPr>
              <a:defRPr/>
            </a:pPr>
            <a:fld id="{85F09FCD-112A-4E3C-8C1E-365FE3D3F6A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184"/>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9" name="Rectangle 1039"/>
          <p:cNvSpPr>
            <a:spLocks noGrp="1" noChangeArrowheads="1"/>
          </p:cNvSpPr>
          <p:nvPr>
            <p:ph type="sldNum" sz="quarter" idx="12"/>
          </p:nvPr>
        </p:nvSpPr>
        <p:spPr/>
        <p:txBody>
          <a:bodyPr/>
          <a:lstStyle>
            <a:lvl1pPr>
              <a:defRPr/>
            </a:lvl1pPr>
          </a:lstStyle>
          <a:p>
            <a:pPr>
              <a:defRPr/>
            </a:pPr>
            <a:fld id="{964F5DC2-AF51-4669-B6E4-EAB60DB5B882}"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735" y="5875867"/>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735" y="3875620"/>
            <a:ext cx="5829300" cy="200024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685A9BE2-6A77-49D9-8153-8842DE5FE809}"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1371600" y="2133600"/>
            <a:ext cx="2571750" cy="660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057650" y="2133600"/>
            <a:ext cx="2571750" cy="660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875A0B57-D0D1-4C9C-B3C8-F540FDF3C143}"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184"/>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9" name="Rectangle 1039"/>
          <p:cNvSpPr>
            <a:spLocks noGrp="1" noChangeArrowheads="1"/>
          </p:cNvSpPr>
          <p:nvPr>
            <p:ph type="sldNum" sz="quarter" idx="12"/>
          </p:nvPr>
        </p:nvSpPr>
        <p:spPr/>
        <p:txBody>
          <a:bodyPr/>
          <a:lstStyle>
            <a:lvl1pPr>
              <a:defRPr/>
            </a:lvl1pPr>
          </a:lstStyle>
          <a:p>
            <a:pPr>
              <a:defRPr/>
            </a:pPr>
            <a:fld id="{B0A0CCFB-7FDE-4BE2-B53E-44B8BD9A1F2E}"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4"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5" name="Rectangle 1039"/>
          <p:cNvSpPr>
            <a:spLocks noGrp="1" noChangeArrowheads="1"/>
          </p:cNvSpPr>
          <p:nvPr>
            <p:ph type="sldNum" sz="quarter" idx="12"/>
          </p:nvPr>
        </p:nvSpPr>
        <p:spPr/>
        <p:txBody>
          <a:bodyPr/>
          <a:lstStyle>
            <a:lvl1pPr>
              <a:defRPr/>
            </a:lvl1pPr>
          </a:lstStyle>
          <a:p>
            <a:pPr>
              <a:defRPr/>
            </a:pPr>
            <a:fld id="{2239C798-2A8B-4F60-97CA-3B3452F81641}"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3"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4" name="Rectangle 1039"/>
          <p:cNvSpPr>
            <a:spLocks noGrp="1" noChangeArrowheads="1"/>
          </p:cNvSpPr>
          <p:nvPr>
            <p:ph type="sldNum" sz="quarter" idx="12"/>
          </p:nvPr>
        </p:nvSpPr>
        <p:spPr/>
        <p:txBody>
          <a:bodyPr/>
          <a:lstStyle>
            <a:lvl1pPr>
              <a:defRPr/>
            </a:lvl1pPr>
          </a:lstStyle>
          <a:p>
            <a:pPr>
              <a:defRPr/>
            </a:pPr>
            <a:fld id="{EBC8FFC0-3FC9-4961-AF8C-01C8E098BDF5}"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1" y="364067"/>
            <a:ext cx="2256235"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6EEF9512-F6D2-4041-B07D-CF81A3A53FEC}"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928670" y="30135"/>
            <a:ext cx="5643602" cy="755651"/>
          </a:xfrm>
        </p:spPr>
        <p:txBody>
          <a:bodyPr/>
          <a:lstStyle>
            <a:lvl1pPr algn="l">
              <a:defRPr sz="2000" b="1"/>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Kuvan paikkamerkki 2"/>
          <p:cNvSpPr>
            <a:spLocks noGrp="1"/>
          </p:cNvSpPr>
          <p:nvPr>
            <p:ph type="pic" idx="1"/>
          </p:nvPr>
        </p:nvSpPr>
        <p:spPr>
          <a:xfrm>
            <a:off x="928670" y="959909"/>
            <a:ext cx="5643602" cy="65410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500042" y="7572396"/>
            <a:ext cx="607223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smtClean="0"/>
              <a:t>Muokkaa tekstin perustyylejä napsauttamalla</a:t>
            </a:r>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9926BC3B-2C56-4020-9CC0-4215506DAF44}"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CB258B2A-98FB-4BA5-ABAE-829221A35E66}"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314950" y="203200"/>
            <a:ext cx="1314450" cy="85344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1371600" y="203200"/>
            <a:ext cx="3829050" cy="85344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33653586-036B-419E-B29D-1F3449B4CB2A}"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dirty="0"/>
          </a:p>
        </p:txBody>
      </p:sp>
      <p:sp>
        <p:nvSpPr>
          <p:cNvPr id="7" name="Sisällön paikkamerkki 6"/>
          <p:cNvSpPr>
            <a:spLocks noGrp="1"/>
          </p:cNvSpPr>
          <p:nvPr>
            <p:ph sz="quarter" idx="13"/>
          </p:nvPr>
        </p:nvSpPr>
        <p:spPr>
          <a:xfrm>
            <a:off x="357166" y="6858016"/>
            <a:ext cx="6286543" cy="1785949"/>
          </a:xfrm>
        </p:spPr>
        <p:txBody>
          <a:bodyPr/>
          <a:lstStyle>
            <a:lvl1pPr>
              <a:defRPr/>
            </a:lvl1pPr>
            <a:lvl5pPr>
              <a:buNone/>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8" name="Sisällön paikkamerkki 6"/>
          <p:cNvSpPr>
            <a:spLocks noGrp="1"/>
          </p:cNvSpPr>
          <p:nvPr>
            <p:ph sz="quarter" idx="14"/>
          </p:nvPr>
        </p:nvSpPr>
        <p:spPr>
          <a:xfrm>
            <a:off x="357166" y="1285853"/>
            <a:ext cx="6286543" cy="5429287"/>
          </a:xfrm>
        </p:spPr>
        <p:txBody>
          <a:bodyPr/>
          <a:lstStyle>
            <a:lvl1pPr>
              <a:buNone/>
              <a:defRPr/>
            </a:lvl1pPr>
          </a:lstStyle>
          <a:p>
            <a:pPr lvl="0"/>
            <a:r>
              <a:rPr lang="fi-FI" smtClean="0"/>
              <a:t>Muokkaa tekstin perustyylejä napsauttamalla</a:t>
            </a:r>
          </a:p>
        </p:txBody>
      </p:sp>
      <p:sp>
        <p:nvSpPr>
          <p:cNvPr id="5" name="Rectangle 1037"/>
          <p:cNvSpPr>
            <a:spLocks noGrp="1" noChangeArrowheads="1"/>
          </p:cNvSpPr>
          <p:nvPr>
            <p:ph type="dt" sz="half" idx="15"/>
          </p:nvPr>
        </p:nvSpPr>
        <p:spPr>
          <a:ln/>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a:ln/>
        </p:spPr>
        <p:txBody>
          <a:bodyPr/>
          <a:lstStyle>
            <a:lvl1pPr>
              <a:defRPr/>
            </a:lvl1pPr>
          </a:lstStyle>
          <a:p>
            <a:pPr>
              <a:defRPr/>
            </a:pPr>
            <a:r>
              <a:rPr lang="en-US"/>
              <a:t>Jussi Tammisola, Perinteinen kasvinjalostus</a:t>
            </a:r>
          </a:p>
        </p:txBody>
      </p:sp>
      <p:sp>
        <p:nvSpPr>
          <p:cNvPr id="9" name="Rectangle 1039"/>
          <p:cNvSpPr>
            <a:spLocks noGrp="1" noChangeArrowheads="1"/>
          </p:cNvSpPr>
          <p:nvPr>
            <p:ph type="sldNum" sz="quarter" idx="17"/>
          </p:nvPr>
        </p:nvSpPr>
        <p:spPr>
          <a:ln/>
        </p:spPr>
        <p:txBody>
          <a:bodyPr/>
          <a:lstStyle>
            <a:lvl1pPr>
              <a:defRPr/>
            </a:lvl1pPr>
          </a:lstStyle>
          <a:p>
            <a:pPr>
              <a:defRPr/>
            </a:pPr>
            <a:fld id="{979671D0-1769-4809-AA06-0FDE40BB58B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4"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5" name="Rectangle 1039"/>
          <p:cNvSpPr>
            <a:spLocks noGrp="1" noChangeArrowheads="1"/>
          </p:cNvSpPr>
          <p:nvPr>
            <p:ph type="sldNum" sz="quarter" idx="12"/>
          </p:nvPr>
        </p:nvSpPr>
        <p:spPr/>
        <p:txBody>
          <a:bodyPr/>
          <a:lstStyle>
            <a:lvl1pPr>
              <a:defRPr/>
            </a:lvl1pPr>
          </a:lstStyle>
          <a:p>
            <a:pPr>
              <a:defRPr/>
            </a:pPr>
            <a:fld id="{84EB7A42-31C9-45AE-970C-99DA1EEF160B}"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Sisällön paikkamerkki 6"/>
          <p:cNvSpPr>
            <a:spLocks noGrp="1"/>
          </p:cNvSpPr>
          <p:nvPr>
            <p:ph sz="quarter" idx="13"/>
          </p:nvPr>
        </p:nvSpPr>
        <p:spPr>
          <a:xfrm>
            <a:off x="0" y="1428750"/>
            <a:ext cx="1714500" cy="3214688"/>
          </a:xfrm>
        </p:spPr>
        <p:txBody>
          <a:bodyPr/>
          <a:lstStyle>
            <a:lvl1pPr>
              <a:buNone/>
              <a:defRPr/>
            </a:lvl1pPr>
            <a:lvl2pPr>
              <a:buNone/>
              <a:defRPr/>
            </a:lvl2pPr>
            <a:lvl3pPr>
              <a:buNone/>
              <a:defRPr/>
            </a:lvl3pPr>
          </a:lstStyle>
          <a:p>
            <a:pPr lvl="1"/>
            <a:endParaRPr lang="fi-FI" dirty="0" smtClean="0"/>
          </a:p>
        </p:txBody>
      </p:sp>
      <p:sp>
        <p:nvSpPr>
          <p:cNvPr id="9" name="Sisällön paikkamerkki 8"/>
          <p:cNvSpPr>
            <a:spLocks noGrp="1"/>
          </p:cNvSpPr>
          <p:nvPr>
            <p:ph sz="quarter" idx="14"/>
          </p:nvPr>
        </p:nvSpPr>
        <p:spPr>
          <a:xfrm>
            <a:off x="2000250" y="1500188"/>
            <a:ext cx="4572022" cy="314325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13" name="Tekstin paikkamerkki 12"/>
          <p:cNvSpPr>
            <a:spLocks noGrp="1"/>
          </p:cNvSpPr>
          <p:nvPr>
            <p:ph type="body" sz="quarter" idx="15"/>
          </p:nvPr>
        </p:nvSpPr>
        <p:spPr>
          <a:xfrm>
            <a:off x="357166" y="4929188"/>
            <a:ext cx="6215105" cy="364334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Rectangle 1037"/>
          <p:cNvSpPr>
            <a:spLocks noGrp="1" noChangeArrowheads="1"/>
          </p:cNvSpPr>
          <p:nvPr>
            <p:ph type="dt" sz="half" idx="16"/>
          </p:nvPr>
        </p:nvSpPr>
        <p:spPr>
          <a:ln/>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7"/>
          </p:nvPr>
        </p:nvSpPr>
        <p:spPr>
          <a:ln/>
        </p:spPr>
        <p:txBody>
          <a:bodyPr/>
          <a:lstStyle>
            <a:lvl1pPr>
              <a:defRPr/>
            </a:lvl1pPr>
          </a:lstStyle>
          <a:p>
            <a:pPr>
              <a:defRPr/>
            </a:pPr>
            <a:r>
              <a:rPr lang="en-US"/>
              <a:t>Jussi Tammisola, Perinteinen kasvinjalostus</a:t>
            </a:r>
          </a:p>
        </p:txBody>
      </p:sp>
      <p:sp>
        <p:nvSpPr>
          <p:cNvPr id="10" name="Rectangle 1039"/>
          <p:cNvSpPr>
            <a:spLocks noGrp="1" noChangeArrowheads="1"/>
          </p:cNvSpPr>
          <p:nvPr>
            <p:ph type="sldNum" sz="quarter" idx="18"/>
          </p:nvPr>
        </p:nvSpPr>
        <p:spPr>
          <a:ln/>
        </p:spPr>
        <p:txBody>
          <a:bodyPr/>
          <a:lstStyle>
            <a:lvl1pPr>
              <a:defRPr/>
            </a:lvl1pPr>
          </a:lstStyle>
          <a:p>
            <a:pPr>
              <a:defRPr/>
            </a:pPr>
            <a:fld id="{E53F2348-49CE-45AB-A5E0-6034E190CF87}"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Sisällön paikkamerkki 6"/>
          <p:cNvSpPr>
            <a:spLocks noGrp="1"/>
          </p:cNvSpPr>
          <p:nvPr>
            <p:ph sz="quarter" idx="13"/>
          </p:nvPr>
        </p:nvSpPr>
        <p:spPr>
          <a:xfrm>
            <a:off x="357188" y="1214414"/>
            <a:ext cx="6286522" cy="7500989"/>
          </a:xfrm>
        </p:spPr>
        <p:txBody>
          <a:bodyPr/>
          <a:lstStyle>
            <a:lvl1pPr>
              <a:buNone/>
              <a:defRPr/>
            </a:lvl1pPr>
          </a:lstStyle>
          <a:p>
            <a:pPr lvl="0"/>
            <a:endParaRPr lang="fi-FI" dirty="0" smtClean="0"/>
          </a:p>
        </p:txBody>
      </p:sp>
      <p:sp>
        <p:nvSpPr>
          <p:cNvPr id="4" name="Rectangle 1037"/>
          <p:cNvSpPr>
            <a:spLocks noGrp="1" noChangeArrowheads="1"/>
          </p:cNvSpPr>
          <p:nvPr>
            <p:ph type="dt" sz="half" idx="14"/>
          </p:nvPr>
        </p:nvSpPr>
        <p:spPr>
          <a:ln/>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5"/>
          </p:nvPr>
        </p:nvSpPr>
        <p:spPr>
          <a:ln/>
        </p:spPr>
        <p:txBody>
          <a:bodyPr/>
          <a:lstStyle>
            <a:lvl1pPr>
              <a:defRPr/>
            </a:lvl1pPr>
          </a:lstStyle>
          <a:p>
            <a:pPr>
              <a:defRPr/>
            </a:pPr>
            <a:r>
              <a:rPr lang="en-US"/>
              <a:t>Jussi Tammisola, Perinteinen kasvinjalostus</a:t>
            </a:r>
          </a:p>
        </p:txBody>
      </p:sp>
      <p:sp>
        <p:nvSpPr>
          <p:cNvPr id="6" name="Rectangle 1039"/>
          <p:cNvSpPr>
            <a:spLocks noGrp="1" noChangeArrowheads="1"/>
          </p:cNvSpPr>
          <p:nvPr>
            <p:ph type="sldNum" sz="quarter" idx="16"/>
          </p:nvPr>
        </p:nvSpPr>
        <p:spPr>
          <a:ln/>
        </p:spPr>
        <p:txBody>
          <a:bodyPr/>
          <a:lstStyle>
            <a:lvl1pPr>
              <a:defRPr/>
            </a:lvl1pPr>
          </a:lstStyle>
          <a:p>
            <a:pPr>
              <a:defRPr/>
            </a:pPr>
            <a:fld id="{2B66B36C-C671-416D-A69E-86F1C1A964A4}"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Tekstin paikkamerkki 6"/>
          <p:cNvSpPr>
            <a:spLocks noGrp="1"/>
          </p:cNvSpPr>
          <p:nvPr>
            <p:ph type="body" sz="quarter" idx="13"/>
          </p:nvPr>
        </p:nvSpPr>
        <p:spPr>
          <a:xfrm>
            <a:off x="285728" y="1228708"/>
            <a:ext cx="6357982" cy="4414862"/>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9" name="Kuvan paikkamerkki 8"/>
          <p:cNvSpPr>
            <a:spLocks noGrp="1"/>
          </p:cNvSpPr>
          <p:nvPr>
            <p:ph type="pic" sz="quarter" idx="14"/>
          </p:nvPr>
        </p:nvSpPr>
        <p:spPr>
          <a:xfrm>
            <a:off x="285750" y="5786438"/>
            <a:ext cx="6357938" cy="2857528"/>
          </a:xfrm>
        </p:spPr>
        <p:txBody>
          <a:bodyPr/>
          <a:lstStyle/>
          <a:p>
            <a:pPr lvl="0"/>
            <a:endParaRPr lang="fi-FI" noProof="0"/>
          </a:p>
        </p:txBody>
      </p:sp>
      <p:sp>
        <p:nvSpPr>
          <p:cNvPr id="5" name="Rectangle 1037"/>
          <p:cNvSpPr>
            <a:spLocks noGrp="1" noChangeArrowheads="1"/>
          </p:cNvSpPr>
          <p:nvPr>
            <p:ph type="dt" sz="half" idx="15"/>
          </p:nvPr>
        </p:nvSpPr>
        <p:spPr>
          <a:ln/>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a:ln/>
        </p:spPr>
        <p:txBody>
          <a:bodyPr/>
          <a:lstStyle>
            <a:lvl1pPr>
              <a:defRPr/>
            </a:lvl1pPr>
          </a:lstStyle>
          <a:p>
            <a:pPr>
              <a:defRPr/>
            </a:pPr>
            <a:r>
              <a:rPr lang="en-US"/>
              <a:t>Jussi Tammisola, Perinteinen kasvinjalostus</a:t>
            </a:r>
          </a:p>
        </p:txBody>
      </p:sp>
      <p:sp>
        <p:nvSpPr>
          <p:cNvPr id="8" name="Rectangle 1039"/>
          <p:cNvSpPr>
            <a:spLocks noGrp="1" noChangeArrowheads="1"/>
          </p:cNvSpPr>
          <p:nvPr>
            <p:ph type="sldNum" sz="quarter" idx="17"/>
          </p:nvPr>
        </p:nvSpPr>
        <p:spPr>
          <a:ln/>
        </p:spPr>
        <p:txBody>
          <a:bodyPr/>
          <a:lstStyle>
            <a:lvl1pPr>
              <a:defRPr/>
            </a:lvl1pPr>
          </a:lstStyle>
          <a:p>
            <a:pPr>
              <a:defRPr/>
            </a:pPr>
            <a:fld id="{35C51FBB-039F-4494-B5E2-B5DFB0F6444D}"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Tekstin paikkamerkki 6"/>
          <p:cNvSpPr>
            <a:spLocks noGrp="1"/>
          </p:cNvSpPr>
          <p:nvPr>
            <p:ph type="body" sz="quarter" idx="13"/>
          </p:nvPr>
        </p:nvSpPr>
        <p:spPr>
          <a:xfrm>
            <a:off x="285750" y="1285875"/>
            <a:ext cx="6357938" cy="3857629"/>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9" name="Kuvan paikkamerkki 8"/>
          <p:cNvSpPr>
            <a:spLocks noGrp="1"/>
          </p:cNvSpPr>
          <p:nvPr>
            <p:ph type="pic" sz="quarter" idx="14"/>
          </p:nvPr>
        </p:nvSpPr>
        <p:spPr>
          <a:xfrm>
            <a:off x="285750" y="5214964"/>
            <a:ext cx="6357938" cy="3143250"/>
          </a:xfrm>
        </p:spPr>
        <p:txBody>
          <a:bodyPr/>
          <a:lstStyle/>
          <a:p>
            <a:pPr lvl="0"/>
            <a:endParaRPr lang="fi-FI" noProof="0"/>
          </a:p>
        </p:txBody>
      </p:sp>
      <p:sp>
        <p:nvSpPr>
          <p:cNvPr id="11" name="Tekstin paikkamerkki 10"/>
          <p:cNvSpPr>
            <a:spLocks noGrp="1"/>
          </p:cNvSpPr>
          <p:nvPr>
            <p:ph type="body" sz="quarter" idx="15"/>
          </p:nvPr>
        </p:nvSpPr>
        <p:spPr>
          <a:xfrm>
            <a:off x="285750" y="8358214"/>
            <a:ext cx="6357938" cy="285752"/>
          </a:xfrm>
        </p:spPr>
        <p:txBody>
          <a:bodyPr/>
          <a:lstStyle>
            <a:lvl1pPr>
              <a:defRPr/>
            </a:lvl1pPr>
            <a:lvl2pPr>
              <a:defRPr/>
            </a:lvl2pPr>
          </a:lstStyle>
          <a:p>
            <a:pPr lvl="0"/>
            <a:r>
              <a:rPr lang="fi-FI" smtClean="0"/>
              <a:t>Muokkaa tekstin perustyylejä napsauttamalla</a:t>
            </a:r>
          </a:p>
        </p:txBody>
      </p:sp>
      <p:sp>
        <p:nvSpPr>
          <p:cNvPr id="6" name="Rectangle 1037"/>
          <p:cNvSpPr>
            <a:spLocks noGrp="1" noChangeArrowheads="1"/>
          </p:cNvSpPr>
          <p:nvPr>
            <p:ph type="dt" sz="half" idx="16"/>
          </p:nvPr>
        </p:nvSpPr>
        <p:spPr>
          <a:ln/>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7"/>
          </p:nvPr>
        </p:nvSpPr>
        <p:spPr>
          <a:ln/>
        </p:spPr>
        <p:txBody>
          <a:bodyPr/>
          <a:lstStyle>
            <a:lvl1pPr>
              <a:defRPr/>
            </a:lvl1pPr>
          </a:lstStyle>
          <a:p>
            <a:pPr>
              <a:defRPr/>
            </a:pPr>
            <a:r>
              <a:rPr lang="en-US"/>
              <a:t>Jussi Tammisola, Perinteinen kasvinjalostus</a:t>
            </a:r>
          </a:p>
        </p:txBody>
      </p:sp>
      <p:sp>
        <p:nvSpPr>
          <p:cNvPr id="10" name="Rectangle 1039"/>
          <p:cNvSpPr>
            <a:spLocks noGrp="1" noChangeArrowheads="1"/>
          </p:cNvSpPr>
          <p:nvPr>
            <p:ph type="sldNum" sz="quarter" idx="18"/>
          </p:nvPr>
        </p:nvSpPr>
        <p:spPr>
          <a:ln/>
        </p:spPr>
        <p:txBody>
          <a:bodyPr/>
          <a:lstStyle>
            <a:lvl1pPr>
              <a:defRPr/>
            </a:lvl1pPr>
          </a:lstStyle>
          <a:p>
            <a:pPr>
              <a:defRPr/>
            </a:pPr>
            <a:fld id="{18DB8D7A-FD5D-41BB-8952-160C0F2F4A5B}"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7" name="Kuvan paikkamerkki 6"/>
          <p:cNvSpPr>
            <a:spLocks noGrp="1"/>
          </p:cNvSpPr>
          <p:nvPr>
            <p:ph type="pic" sz="quarter" idx="13"/>
          </p:nvPr>
        </p:nvSpPr>
        <p:spPr>
          <a:xfrm>
            <a:off x="357188" y="1428750"/>
            <a:ext cx="6286522" cy="4857762"/>
          </a:xfrm>
        </p:spPr>
        <p:txBody>
          <a:bodyPr/>
          <a:lstStyle/>
          <a:p>
            <a:pPr lvl="0"/>
            <a:endParaRPr lang="fi-FI" noProof="0"/>
          </a:p>
        </p:txBody>
      </p:sp>
      <p:sp>
        <p:nvSpPr>
          <p:cNvPr id="9" name="Tekstin paikkamerkki 8"/>
          <p:cNvSpPr>
            <a:spLocks noGrp="1"/>
          </p:cNvSpPr>
          <p:nvPr>
            <p:ph type="body" sz="quarter" idx="14"/>
          </p:nvPr>
        </p:nvSpPr>
        <p:spPr>
          <a:xfrm>
            <a:off x="357188" y="6500812"/>
            <a:ext cx="6286522" cy="2214591"/>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1037"/>
          <p:cNvSpPr>
            <a:spLocks noGrp="1" noChangeArrowheads="1"/>
          </p:cNvSpPr>
          <p:nvPr>
            <p:ph type="dt" sz="half" idx="15"/>
          </p:nvPr>
        </p:nvSpPr>
        <p:spPr>
          <a:ln/>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a:ln/>
        </p:spPr>
        <p:txBody>
          <a:bodyPr/>
          <a:lstStyle>
            <a:lvl1pPr>
              <a:defRPr/>
            </a:lvl1pPr>
          </a:lstStyle>
          <a:p>
            <a:pPr>
              <a:defRPr/>
            </a:pPr>
            <a:r>
              <a:rPr lang="en-US"/>
              <a:t>Jussi Tammisola, Perinteinen kasvinjalostus</a:t>
            </a:r>
          </a:p>
        </p:txBody>
      </p:sp>
      <p:sp>
        <p:nvSpPr>
          <p:cNvPr id="8" name="Rectangle 1039"/>
          <p:cNvSpPr>
            <a:spLocks noGrp="1" noChangeArrowheads="1"/>
          </p:cNvSpPr>
          <p:nvPr>
            <p:ph type="sldNum" sz="quarter" idx="17"/>
          </p:nvPr>
        </p:nvSpPr>
        <p:spPr>
          <a:ln/>
        </p:spPr>
        <p:txBody>
          <a:bodyPr/>
          <a:lstStyle>
            <a:lvl1pPr>
              <a:defRPr/>
            </a:lvl1pPr>
          </a:lstStyle>
          <a:p>
            <a:pPr>
              <a:defRPr/>
            </a:pPr>
            <a:fld id="{0D6B1711-A2D6-4F73-9308-D87068D5423B}"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4" name="Picture 1059" descr="kansi_tkunta-palmenia"/>
          <p:cNvPicPr>
            <a:picLocks noChangeAspect="1" noChangeArrowheads="1"/>
          </p:cNvPicPr>
          <p:nvPr/>
        </p:nvPicPr>
        <p:blipFill>
          <a:blip r:embed="rId2" cstate="print"/>
          <a:srcRect/>
          <a:stretch>
            <a:fillRect/>
          </a:stretch>
        </p:blipFill>
        <p:spPr bwMode="auto">
          <a:xfrm>
            <a:off x="0" y="0"/>
            <a:ext cx="6859588" cy="9145588"/>
          </a:xfrm>
          <a:prstGeom prst="rect">
            <a:avLst/>
          </a:prstGeom>
          <a:noFill/>
          <a:ln w="9525">
            <a:noFill/>
            <a:miter lim="800000"/>
            <a:headEnd/>
            <a:tailEnd/>
          </a:ln>
        </p:spPr>
      </p:pic>
      <p:sp>
        <p:nvSpPr>
          <p:cNvPr id="3074" name="Rectangle 2"/>
          <p:cNvSpPr>
            <a:spLocks noGrp="1" noChangeArrowheads="1"/>
          </p:cNvSpPr>
          <p:nvPr>
            <p:ph type="ctrTitle"/>
          </p:nvPr>
        </p:nvSpPr>
        <p:spPr>
          <a:xfrm>
            <a:off x="800100" y="2798233"/>
            <a:ext cx="4057650" cy="1524000"/>
          </a:xfrm>
        </p:spPr>
        <p:txBody>
          <a:bodyPr/>
          <a:lstStyle>
            <a:lvl1pPr>
              <a:defRPr>
                <a:solidFill>
                  <a:srgbClr val="1E1C77"/>
                </a:solidFill>
              </a:defRPr>
            </a:lvl1pPr>
          </a:lstStyle>
          <a:p>
            <a:r>
              <a:rPr lang="en-US" dirty="0" err="1"/>
              <a:t>Muokkaa</a:t>
            </a:r>
            <a:r>
              <a:rPr lang="en-US" dirty="0"/>
              <a:t> </a:t>
            </a:r>
            <a:r>
              <a:rPr lang="en-US" dirty="0" err="1"/>
              <a:t>otsikon</a:t>
            </a:r>
            <a:r>
              <a:rPr lang="en-US" dirty="0"/>
              <a:t> </a:t>
            </a:r>
            <a:r>
              <a:rPr lang="en-US" dirty="0" err="1"/>
              <a:t>perustyyliä</a:t>
            </a:r>
            <a:r>
              <a:rPr lang="en-US" dirty="0"/>
              <a:t> </a:t>
            </a:r>
            <a:r>
              <a:rPr lang="en-US" dirty="0" err="1"/>
              <a:t>napsauttamalla</a:t>
            </a:r>
            <a:endParaRPr lang="en-US" dirty="0"/>
          </a:p>
        </p:txBody>
      </p:sp>
      <p:sp>
        <p:nvSpPr>
          <p:cNvPr id="3075" name="Rectangle 3"/>
          <p:cNvSpPr>
            <a:spLocks noGrp="1" noChangeArrowheads="1"/>
          </p:cNvSpPr>
          <p:nvPr>
            <p:ph type="subTitle" idx="1"/>
          </p:nvPr>
        </p:nvSpPr>
        <p:spPr>
          <a:xfrm>
            <a:off x="800100" y="4758268"/>
            <a:ext cx="4057650" cy="1845733"/>
          </a:xfrm>
        </p:spPr>
        <p:txBody>
          <a:bodyPr/>
          <a:lstStyle>
            <a:lvl1pPr marL="0" indent="0">
              <a:buFont typeface="Wingdings" pitchFamily="2" charset="2"/>
              <a:buNone/>
              <a:defRPr/>
            </a:lvl1pPr>
          </a:lstStyle>
          <a:p>
            <a:r>
              <a:rPr lang="en-US"/>
              <a:t>Muokkaa alaotsikon perustyyliä napsauttamalla</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a:ln/>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r>
              <a:rPr lang="en-US"/>
              <a:t>Jussi Tammisola, Perinteinen kasvinjalostus</a:t>
            </a:r>
          </a:p>
        </p:txBody>
      </p:sp>
      <p:sp>
        <p:nvSpPr>
          <p:cNvPr id="6" name="Rectangle 1039"/>
          <p:cNvSpPr>
            <a:spLocks noGrp="1" noChangeArrowheads="1"/>
          </p:cNvSpPr>
          <p:nvPr>
            <p:ph type="sldNum" sz="quarter" idx="12"/>
          </p:nvPr>
        </p:nvSpPr>
        <p:spPr>
          <a:ln/>
        </p:spPr>
        <p:txBody>
          <a:bodyPr/>
          <a:lstStyle>
            <a:lvl1pPr>
              <a:defRPr/>
            </a:lvl1pPr>
          </a:lstStyle>
          <a:p>
            <a:pPr>
              <a:defRPr/>
            </a:pPr>
            <a:fld id="{F31E2DF8-9D1B-44F5-A6E9-1356108E6198}"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735" y="5875867"/>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735" y="3875620"/>
            <a:ext cx="5829300" cy="200024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7485D401-7AFF-44F6-97A7-35EDEB43421D}"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1371600" y="2133600"/>
            <a:ext cx="2571750" cy="660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057650" y="2133600"/>
            <a:ext cx="2571750" cy="660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061AFA45-32A7-4C89-A45A-E70474BAF4F3}"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184"/>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9" name="Rectangle 1039"/>
          <p:cNvSpPr>
            <a:spLocks noGrp="1" noChangeArrowheads="1"/>
          </p:cNvSpPr>
          <p:nvPr>
            <p:ph type="sldNum" sz="quarter" idx="12"/>
          </p:nvPr>
        </p:nvSpPr>
        <p:spPr/>
        <p:txBody>
          <a:bodyPr/>
          <a:lstStyle>
            <a:lvl1pPr>
              <a:defRPr/>
            </a:lvl1pPr>
          </a:lstStyle>
          <a:p>
            <a:pPr>
              <a:defRPr/>
            </a:pPr>
            <a:fld id="{46D1ED8F-61EA-424D-AEA9-EF457060FA8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3"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4" name="Rectangle 1039"/>
          <p:cNvSpPr>
            <a:spLocks noGrp="1" noChangeArrowheads="1"/>
          </p:cNvSpPr>
          <p:nvPr>
            <p:ph type="sldNum" sz="quarter" idx="12"/>
          </p:nvPr>
        </p:nvSpPr>
        <p:spPr/>
        <p:txBody>
          <a:bodyPr/>
          <a:lstStyle>
            <a:lvl1pPr>
              <a:defRPr/>
            </a:lvl1pPr>
          </a:lstStyle>
          <a:p>
            <a:pPr>
              <a:defRPr/>
            </a:pPr>
            <a:fld id="{EABFD2AC-FB30-431C-BB35-6B922EE53A84}"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4"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5" name="Rectangle 1039"/>
          <p:cNvSpPr>
            <a:spLocks noGrp="1" noChangeArrowheads="1"/>
          </p:cNvSpPr>
          <p:nvPr>
            <p:ph type="sldNum" sz="quarter" idx="12"/>
          </p:nvPr>
        </p:nvSpPr>
        <p:spPr/>
        <p:txBody>
          <a:bodyPr/>
          <a:lstStyle>
            <a:lvl1pPr>
              <a:defRPr/>
            </a:lvl1pPr>
          </a:lstStyle>
          <a:p>
            <a:pPr>
              <a:defRPr/>
            </a:pPr>
            <a:fld id="{372C946A-5410-43BC-A52F-FEC9E537C25D}"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3"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4" name="Rectangle 1039"/>
          <p:cNvSpPr>
            <a:spLocks noGrp="1" noChangeArrowheads="1"/>
          </p:cNvSpPr>
          <p:nvPr>
            <p:ph type="sldNum" sz="quarter" idx="12"/>
          </p:nvPr>
        </p:nvSpPr>
        <p:spPr/>
        <p:txBody>
          <a:bodyPr/>
          <a:lstStyle>
            <a:lvl1pPr>
              <a:defRPr/>
            </a:lvl1pPr>
          </a:lstStyle>
          <a:p>
            <a:pPr>
              <a:defRPr/>
            </a:pPr>
            <a:fld id="{232420A1-3589-47A3-9795-37C2E47B82B5}"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1" y="364067"/>
            <a:ext cx="2256235"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5280EC6F-5B11-481E-87EF-2401440369F5}"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928670" y="30135"/>
            <a:ext cx="5643602" cy="755651"/>
          </a:xfrm>
        </p:spPr>
        <p:txBody>
          <a:bodyPr/>
          <a:lstStyle>
            <a:lvl1pPr algn="l">
              <a:defRPr sz="2000" b="1"/>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Kuvan paikkamerkki 2"/>
          <p:cNvSpPr>
            <a:spLocks noGrp="1"/>
          </p:cNvSpPr>
          <p:nvPr>
            <p:ph type="pic" idx="1"/>
          </p:nvPr>
        </p:nvSpPr>
        <p:spPr>
          <a:xfrm>
            <a:off x="928670" y="959909"/>
            <a:ext cx="5643602" cy="65410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500042" y="7572396"/>
            <a:ext cx="607223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smtClean="0"/>
              <a:t>Muokkaa tekstin perustyylejä napsauttamalla</a:t>
            </a:r>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6216E882-861B-4041-A1A1-E25D8E171FD0}"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486E5014-0238-4E1B-8854-C441D576E55A}"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314950" y="203200"/>
            <a:ext cx="1314450" cy="85344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1371600" y="203200"/>
            <a:ext cx="3829050" cy="85344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B08DFE29-3B93-4E33-9B4B-6B58D262FD3E}"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dirty="0"/>
          </a:p>
        </p:txBody>
      </p:sp>
      <p:sp>
        <p:nvSpPr>
          <p:cNvPr id="7" name="Sisällön paikkamerkki 6"/>
          <p:cNvSpPr>
            <a:spLocks noGrp="1"/>
          </p:cNvSpPr>
          <p:nvPr>
            <p:ph sz="quarter" idx="13"/>
          </p:nvPr>
        </p:nvSpPr>
        <p:spPr>
          <a:xfrm>
            <a:off x="357166" y="6858016"/>
            <a:ext cx="6286543" cy="1785949"/>
          </a:xfrm>
        </p:spPr>
        <p:txBody>
          <a:bodyPr/>
          <a:lstStyle>
            <a:lvl1pPr>
              <a:defRPr/>
            </a:lvl1pPr>
            <a:lvl5pPr>
              <a:buNone/>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8" name="Sisällön paikkamerkki 6"/>
          <p:cNvSpPr>
            <a:spLocks noGrp="1"/>
          </p:cNvSpPr>
          <p:nvPr>
            <p:ph sz="quarter" idx="14"/>
          </p:nvPr>
        </p:nvSpPr>
        <p:spPr>
          <a:xfrm>
            <a:off x="357166" y="1285853"/>
            <a:ext cx="6286543" cy="5429287"/>
          </a:xfrm>
        </p:spPr>
        <p:txBody>
          <a:bodyPr/>
          <a:lstStyle>
            <a:lvl1pPr>
              <a:buNone/>
              <a:defRPr/>
            </a:lvl1pPr>
          </a:lstStyle>
          <a:p>
            <a:pPr lvl="0"/>
            <a:r>
              <a:rPr lang="fi-FI" smtClean="0"/>
              <a:t>Muokkaa tekstin perustyylejä napsauttamalla</a:t>
            </a:r>
          </a:p>
        </p:txBody>
      </p:sp>
      <p:sp>
        <p:nvSpPr>
          <p:cNvPr id="5" name="Rectangle 1037"/>
          <p:cNvSpPr>
            <a:spLocks noGrp="1" noChangeArrowheads="1"/>
          </p:cNvSpPr>
          <p:nvPr>
            <p:ph type="dt" sz="half" idx="15"/>
          </p:nvPr>
        </p:nvSpPr>
        <p:spPr>
          <a:ln/>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a:ln/>
        </p:spPr>
        <p:txBody>
          <a:bodyPr/>
          <a:lstStyle>
            <a:lvl1pPr>
              <a:defRPr/>
            </a:lvl1pPr>
          </a:lstStyle>
          <a:p>
            <a:pPr>
              <a:defRPr/>
            </a:pPr>
            <a:r>
              <a:rPr lang="en-US"/>
              <a:t>Jussi Tammisola, Perinteinen kasvinjalostus</a:t>
            </a:r>
          </a:p>
        </p:txBody>
      </p:sp>
      <p:sp>
        <p:nvSpPr>
          <p:cNvPr id="9" name="Rectangle 1039"/>
          <p:cNvSpPr>
            <a:spLocks noGrp="1" noChangeArrowheads="1"/>
          </p:cNvSpPr>
          <p:nvPr>
            <p:ph type="sldNum" sz="quarter" idx="17"/>
          </p:nvPr>
        </p:nvSpPr>
        <p:spPr>
          <a:ln/>
        </p:spPr>
        <p:txBody>
          <a:bodyPr/>
          <a:lstStyle>
            <a:lvl1pPr>
              <a:defRPr/>
            </a:lvl1pPr>
          </a:lstStyle>
          <a:p>
            <a:pPr>
              <a:defRPr/>
            </a:pPr>
            <a:fld id="{53105300-547D-4F05-A5A9-1D3CE8CDAD8F}"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Sisällön paikkamerkki 6"/>
          <p:cNvSpPr>
            <a:spLocks noGrp="1"/>
          </p:cNvSpPr>
          <p:nvPr>
            <p:ph sz="quarter" idx="13"/>
          </p:nvPr>
        </p:nvSpPr>
        <p:spPr>
          <a:xfrm>
            <a:off x="0" y="1428750"/>
            <a:ext cx="1714500" cy="3214688"/>
          </a:xfrm>
        </p:spPr>
        <p:txBody>
          <a:bodyPr/>
          <a:lstStyle>
            <a:lvl1pPr>
              <a:buNone/>
              <a:defRPr/>
            </a:lvl1pPr>
            <a:lvl2pPr>
              <a:buNone/>
              <a:defRPr/>
            </a:lvl2pPr>
            <a:lvl3pPr>
              <a:buNone/>
              <a:defRPr/>
            </a:lvl3pPr>
          </a:lstStyle>
          <a:p>
            <a:pPr lvl="1"/>
            <a:endParaRPr lang="fi-FI" dirty="0" smtClean="0"/>
          </a:p>
        </p:txBody>
      </p:sp>
      <p:sp>
        <p:nvSpPr>
          <p:cNvPr id="9" name="Sisällön paikkamerkki 8"/>
          <p:cNvSpPr>
            <a:spLocks noGrp="1"/>
          </p:cNvSpPr>
          <p:nvPr>
            <p:ph sz="quarter" idx="14"/>
          </p:nvPr>
        </p:nvSpPr>
        <p:spPr>
          <a:xfrm>
            <a:off x="2000250" y="1500188"/>
            <a:ext cx="4572022" cy="314325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13" name="Tekstin paikkamerkki 12"/>
          <p:cNvSpPr>
            <a:spLocks noGrp="1"/>
          </p:cNvSpPr>
          <p:nvPr>
            <p:ph type="body" sz="quarter" idx="15"/>
          </p:nvPr>
        </p:nvSpPr>
        <p:spPr>
          <a:xfrm>
            <a:off x="357166" y="4929188"/>
            <a:ext cx="6215105" cy="364334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Rectangle 1037"/>
          <p:cNvSpPr>
            <a:spLocks noGrp="1" noChangeArrowheads="1"/>
          </p:cNvSpPr>
          <p:nvPr>
            <p:ph type="dt" sz="half" idx="16"/>
          </p:nvPr>
        </p:nvSpPr>
        <p:spPr>
          <a:ln/>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7"/>
          </p:nvPr>
        </p:nvSpPr>
        <p:spPr>
          <a:ln/>
        </p:spPr>
        <p:txBody>
          <a:bodyPr/>
          <a:lstStyle>
            <a:lvl1pPr>
              <a:defRPr/>
            </a:lvl1pPr>
          </a:lstStyle>
          <a:p>
            <a:pPr>
              <a:defRPr/>
            </a:pPr>
            <a:r>
              <a:rPr lang="en-US"/>
              <a:t>Jussi Tammisola, Perinteinen kasvinjalostus</a:t>
            </a:r>
          </a:p>
        </p:txBody>
      </p:sp>
      <p:sp>
        <p:nvSpPr>
          <p:cNvPr id="10" name="Rectangle 1039"/>
          <p:cNvSpPr>
            <a:spLocks noGrp="1" noChangeArrowheads="1"/>
          </p:cNvSpPr>
          <p:nvPr>
            <p:ph type="sldNum" sz="quarter" idx="18"/>
          </p:nvPr>
        </p:nvSpPr>
        <p:spPr>
          <a:ln/>
        </p:spPr>
        <p:txBody>
          <a:bodyPr/>
          <a:lstStyle>
            <a:lvl1pPr>
              <a:defRPr/>
            </a:lvl1pPr>
          </a:lstStyle>
          <a:p>
            <a:pPr>
              <a:defRPr/>
            </a:pPr>
            <a:fld id="{6575493D-38B5-4431-B224-F81BB230F605}"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Sisällön paikkamerkki 6"/>
          <p:cNvSpPr>
            <a:spLocks noGrp="1"/>
          </p:cNvSpPr>
          <p:nvPr>
            <p:ph sz="quarter" idx="13"/>
          </p:nvPr>
        </p:nvSpPr>
        <p:spPr>
          <a:xfrm>
            <a:off x="357188" y="1214414"/>
            <a:ext cx="6286522" cy="7500989"/>
          </a:xfrm>
        </p:spPr>
        <p:txBody>
          <a:bodyPr/>
          <a:lstStyle>
            <a:lvl1pPr>
              <a:buNone/>
              <a:defRPr/>
            </a:lvl1pPr>
          </a:lstStyle>
          <a:p>
            <a:pPr lvl="0"/>
            <a:endParaRPr lang="fi-FI" dirty="0" smtClean="0"/>
          </a:p>
        </p:txBody>
      </p:sp>
      <p:sp>
        <p:nvSpPr>
          <p:cNvPr id="4" name="Rectangle 1037"/>
          <p:cNvSpPr>
            <a:spLocks noGrp="1" noChangeArrowheads="1"/>
          </p:cNvSpPr>
          <p:nvPr>
            <p:ph type="dt" sz="half" idx="14"/>
          </p:nvPr>
        </p:nvSpPr>
        <p:spPr>
          <a:ln/>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5"/>
          </p:nvPr>
        </p:nvSpPr>
        <p:spPr>
          <a:ln/>
        </p:spPr>
        <p:txBody>
          <a:bodyPr/>
          <a:lstStyle>
            <a:lvl1pPr>
              <a:defRPr/>
            </a:lvl1pPr>
          </a:lstStyle>
          <a:p>
            <a:pPr>
              <a:defRPr/>
            </a:pPr>
            <a:r>
              <a:rPr lang="en-US"/>
              <a:t>Jussi Tammisola, Perinteinen kasvinjalostus</a:t>
            </a:r>
          </a:p>
        </p:txBody>
      </p:sp>
      <p:sp>
        <p:nvSpPr>
          <p:cNvPr id="6" name="Rectangle 1039"/>
          <p:cNvSpPr>
            <a:spLocks noGrp="1" noChangeArrowheads="1"/>
          </p:cNvSpPr>
          <p:nvPr>
            <p:ph type="sldNum" sz="quarter" idx="16"/>
          </p:nvPr>
        </p:nvSpPr>
        <p:spPr>
          <a:ln/>
        </p:spPr>
        <p:txBody>
          <a:bodyPr/>
          <a:lstStyle>
            <a:lvl1pPr>
              <a:defRPr/>
            </a:lvl1pPr>
          </a:lstStyle>
          <a:p>
            <a:pPr>
              <a:defRPr/>
            </a:pPr>
            <a:fld id="{579A0570-4529-4E0A-B2B4-FF0CE0FC1152}"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Tekstin paikkamerkki 6"/>
          <p:cNvSpPr>
            <a:spLocks noGrp="1"/>
          </p:cNvSpPr>
          <p:nvPr>
            <p:ph type="body" sz="quarter" idx="13"/>
          </p:nvPr>
        </p:nvSpPr>
        <p:spPr>
          <a:xfrm>
            <a:off x="285728" y="1228708"/>
            <a:ext cx="6357982" cy="4414862"/>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9" name="Kuvan paikkamerkki 8"/>
          <p:cNvSpPr>
            <a:spLocks noGrp="1"/>
          </p:cNvSpPr>
          <p:nvPr>
            <p:ph type="pic" sz="quarter" idx="14"/>
          </p:nvPr>
        </p:nvSpPr>
        <p:spPr>
          <a:xfrm>
            <a:off x="285750" y="5786438"/>
            <a:ext cx="6357938" cy="2857528"/>
          </a:xfrm>
        </p:spPr>
        <p:txBody>
          <a:bodyPr/>
          <a:lstStyle/>
          <a:p>
            <a:pPr lvl="0"/>
            <a:endParaRPr lang="fi-FI" noProof="0"/>
          </a:p>
        </p:txBody>
      </p:sp>
      <p:sp>
        <p:nvSpPr>
          <p:cNvPr id="5" name="Rectangle 1037"/>
          <p:cNvSpPr>
            <a:spLocks noGrp="1" noChangeArrowheads="1"/>
          </p:cNvSpPr>
          <p:nvPr>
            <p:ph type="dt" sz="half" idx="15"/>
          </p:nvPr>
        </p:nvSpPr>
        <p:spPr>
          <a:ln/>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a:ln/>
        </p:spPr>
        <p:txBody>
          <a:bodyPr/>
          <a:lstStyle>
            <a:lvl1pPr>
              <a:defRPr/>
            </a:lvl1pPr>
          </a:lstStyle>
          <a:p>
            <a:pPr>
              <a:defRPr/>
            </a:pPr>
            <a:r>
              <a:rPr lang="en-US"/>
              <a:t>Jussi Tammisola, Perinteinen kasvinjalostus</a:t>
            </a:r>
          </a:p>
        </p:txBody>
      </p:sp>
      <p:sp>
        <p:nvSpPr>
          <p:cNvPr id="8" name="Rectangle 1039"/>
          <p:cNvSpPr>
            <a:spLocks noGrp="1" noChangeArrowheads="1"/>
          </p:cNvSpPr>
          <p:nvPr>
            <p:ph type="sldNum" sz="quarter" idx="17"/>
          </p:nvPr>
        </p:nvSpPr>
        <p:spPr>
          <a:ln/>
        </p:spPr>
        <p:txBody>
          <a:bodyPr/>
          <a:lstStyle>
            <a:lvl1pPr>
              <a:defRPr/>
            </a:lvl1pPr>
          </a:lstStyle>
          <a:p>
            <a:pPr>
              <a:defRPr/>
            </a:pPr>
            <a:fld id="{C43B97D9-40DD-4FAF-8246-E4B8ACC4EC6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1" y="364067"/>
            <a:ext cx="2256235"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A6AA0E8F-5D74-42D3-8782-6FED4C43BF7E}"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Tekstin paikkamerkki 6"/>
          <p:cNvSpPr>
            <a:spLocks noGrp="1"/>
          </p:cNvSpPr>
          <p:nvPr>
            <p:ph type="body" sz="quarter" idx="13"/>
          </p:nvPr>
        </p:nvSpPr>
        <p:spPr>
          <a:xfrm>
            <a:off x="285750" y="1285875"/>
            <a:ext cx="6357938" cy="3857629"/>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9" name="Kuvan paikkamerkki 8"/>
          <p:cNvSpPr>
            <a:spLocks noGrp="1"/>
          </p:cNvSpPr>
          <p:nvPr>
            <p:ph type="pic" sz="quarter" idx="14"/>
          </p:nvPr>
        </p:nvSpPr>
        <p:spPr>
          <a:xfrm>
            <a:off x="285750" y="5214964"/>
            <a:ext cx="6357938" cy="3143250"/>
          </a:xfrm>
        </p:spPr>
        <p:txBody>
          <a:bodyPr/>
          <a:lstStyle/>
          <a:p>
            <a:pPr lvl="0"/>
            <a:endParaRPr lang="fi-FI" noProof="0"/>
          </a:p>
        </p:txBody>
      </p:sp>
      <p:sp>
        <p:nvSpPr>
          <p:cNvPr id="11" name="Tekstin paikkamerkki 10"/>
          <p:cNvSpPr>
            <a:spLocks noGrp="1"/>
          </p:cNvSpPr>
          <p:nvPr>
            <p:ph type="body" sz="quarter" idx="15"/>
          </p:nvPr>
        </p:nvSpPr>
        <p:spPr>
          <a:xfrm>
            <a:off x="285750" y="8358214"/>
            <a:ext cx="6357938" cy="285752"/>
          </a:xfrm>
        </p:spPr>
        <p:txBody>
          <a:bodyPr/>
          <a:lstStyle>
            <a:lvl1pPr>
              <a:defRPr/>
            </a:lvl1pPr>
            <a:lvl2pPr>
              <a:defRPr/>
            </a:lvl2pPr>
          </a:lstStyle>
          <a:p>
            <a:pPr lvl="0"/>
            <a:r>
              <a:rPr lang="fi-FI" smtClean="0"/>
              <a:t>Muokkaa tekstin perustyylejä napsauttamalla</a:t>
            </a:r>
          </a:p>
        </p:txBody>
      </p:sp>
      <p:sp>
        <p:nvSpPr>
          <p:cNvPr id="6" name="Rectangle 1037"/>
          <p:cNvSpPr>
            <a:spLocks noGrp="1" noChangeArrowheads="1"/>
          </p:cNvSpPr>
          <p:nvPr>
            <p:ph type="dt" sz="half" idx="16"/>
          </p:nvPr>
        </p:nvSpPr>
        <p:spPr>
          <a:ln/>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7"/>
          </p:nvPr>
        </p:nvSpPr>
        <p:spPr>
          <a:ln/>
        </p:spPr>
        <p:txBody>
          <a:bodyPr/>
          <a:lstStyle>
            <a:lvl1pPr>
              <a:defRPr/>
            </a:lvl1pPr>
          </a:lstStyle>
          <a:p>
            <a:pPr>
              <a:defRPr/>
            </a:pPr>
            <a:r>
              <a:rPr lang="en-US"/>
              <a:t>Jussi Tammisola, Perinteinen kasvinjalostus</a:t>
            </a:r>
          </a:p>
        </p:txBody>
      </p:sp>
      <p:sp>
        <p:nvSpPr>
          <p:cNvPr id="10" name="Rectangle 1039"/>
          <p:cNvSpPr>
            <a:spLocks noGrp="1" noChangeArrowheads="1"/>
          </p:cNvSpPr>
          <p:nvPr>
            <p:ph type="sldNum" sz="quarter" idx="18"/>
          </p:nvPr>
        </p:nvSpPr>
        <p:spPr>
          <a:ln/>
        </p:spPr>
        <p:txBody>
          <a:bodyPr/>
          <a:lstStyle>
            <a:lvl1pPr>
              <a:defRPr/>
            </a:lvl1pPr>
          </a:lstStyle>
          <a:p>
            <a:pPr>
              <a:defRPr/>
            </a:pPr>
            <a:fld id="{237458D6-7E00-4969-BDD8-86BA456D078E}"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7" name="Kuvan paikkamerkki 6"/>
          <p:cNvSpPr>
            <a:spLocks noGrp="1"/>
          </p:cNvSpPr>
          <p:nvPr>
            <p:ph type="pic" sz="quarter" idx="13"/>
          </p:nvPr>
        </p:nvSpPr>
        <p:spPr>
          <a:xfrm>
            <a:off x="357188" y="1428750"/>
            <a:ext cx="6286522" cy="4857762"/>
          </a:xfrm>
        </p:spPr>
        <p:txBody>
          <a:bodyPr/>
          <a:lstStyle/>
          <a:p>
            <a:pPr lvl="0"/>
            <a:endParaRPr lang="fi-FI" noProof="0"/>
          </a:p>
        </p:txBody>
      </p:sp>
      <p:sp>
        <p:nvSpPr>
          <p:cNvPr id="9" name="Tekstin paikkamerkki 8"/>
          <p:cNvSpPr>
            <a:spLocks noGrp="1"/>
          </p:cNvSpPr>
          <p:nvPr>
            <p:ph type="body" sz="quarter" idx="14"/>
          </p:nvPr>
        </p:nvSpPr>
        <p:spPr>
          <a:xfrm>
            <a:off x="357188" y="6500812"/>
            <a:ext cx="6286522" cy="2214591"/>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1037"/>
          <p:cNvSpPr>
            <a:spLocks noGrp="1" noChangeArrowheads="1"/>
          </p:cNvSpPr>
          <p:nvPr>
            <p:ph type="dt" sz="half" idx="15"/>
          </p:nvPr>
        </p:nvSpPr>
        <p:spPr>
          <a:ln/>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a:ln/>
        </p:spPr>
        <p:txBody>
          <a:bodyPr/>
          <a:lstStyle>
            <a:lvl1pPr>
              <a:defRPr/>
            </a:lvl1pPr>
          </a:lstStyle>
          <a:p>
            <a:pPr>
              <a:defRPr/>
            </a:pPr>
            <a:r>
              <a:rPr lang="en-US"/>
              <a:t>Jussi Tammisola, Perinteinen kasvinjalostus</a:t>
            </a:r>
          </a:p>
        </p:txBody>
      </p:sp>
      <p:sp>
        <p:nvSpPr>
          <p:cNvPr id="8" name="Rectangle 1039"/>
          <p:cNvSpPr>
            <a:spLocks noGrp="1" noChangeArrowheads="1"/>
          </p:cNvSpPr>
          <p:nvPr>
            <p:ph type="sldNum" sz="quarter" idx="17"/>
          </p:nvPr>
        </p:nvSpPr>
        <p:spPr>
          <a:ln/>
        </p:spPr>
        <p:txBody>
          <a:bodyPr/>
          <a:lstStyle>
            <a:lvl1pPr>
              <a:defRPr/>
            </a:lvl1pPr>
          </a:lstStyle>
          <a:p>
            <a:pPr>
              <a:defRPr/>
            </a:pPr>
            <a:fld id="{09090220-3F10-40B2-9608-B65FC0295F55}"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4" name="Picture 1059" descr="kansi_tkunta-palmenia"/>
          <p:cNvPicPr>
            <a:picLocks noChangeAspect="1" noChangeArrowheads="1"/>
          </p:cNvPicPr>
          <p:nvPr/>
        </p:nvPicPr>
        <p:blipFill>
          <a:blip r:embed="rId2" cstate="print"/>
          <a:srcRect/>
          <a:stretch>
            <a:fillRect/>
          </a:stretch>
        </p:blipFill>
        <p:spPr bwMode="auto">
          <a:xfrm>
            <a:off x="0" y="0"/>
            <a:ext cx="6859588" cy="9145588"/>
          </a:xfrm>
          <a:prstGeom prst="rect">
            <a:avLst/>
          </a:prstGeom>
          <a:noFill/>
          <a:ln w="9525">
            <a:noFill/>
            <a:miter lim="800000"/>
            <a:headEnd/>
            <a:tailEnd/>
          </a:ln>
        </p:spPr>
      </p:pic>
      <p:sp>
        <p:nvSpPr>
          <p:cNvPr id="3074" name="Rectangle 2"/>
          <p:cNvSpPr>
            <a:spLocks noGrp="1" noChangeArrowheads="1"/>
          </p:cNvSpPr>
          <p:nvPr>
            <p:ph type="ctrTitle"/>
          </p:nvPr>
        </p:nvSpPr>
        <p:spPr>
          <a:xfrm>
            <a:off x="800100" y="2798233"/>
            <a:ext cx="4057650" cy="1524000"/>
          </a:xfrm>
        </p:spPr>
        <p:txBody>
          <a:bodyPr/>
          <a:lstStyle>
            <a:lvl1pPr>
              <a:defRPr>
                <a:solidFill>
                  <a:srgbClr val="1E1C77"/>
                </a:solidFill>
              </a:defRPr>
            </a:lvl1pPr>
          </a:lstStyle>
          <a:p>
            <a:r>
              <a:rPr lang="en-US" dirty="0" err="1"/>
              <a:t>Muokkaa</a:t>
            </a:r>
            <a:r>
              <a:rPr lang="en-US" dirty="0"/>
              <a:t> </a:t>
            </a:r>
            <a:r>
              <a:rPr lang="en-US" dirty="0" err="1"/>
              <a:t>otsikon</a:t>
            </a:r>
            <a:r>
              <a:rPr lang="en-US" dirty="0"/>
              <a:t> </a:t>
            </a:r>
            <a:r>
              <a:rPr lang="en-US" dirty="0" err="1"/>
              <a:t>perustyyliä</a:t>
            </a:r>
            <a:r>
              <a:rPr lang="en-US" dirty="0"/>
              <a:t> </a:t>
            </a:r>
            <a:r>
              <a:rPr lang="en-US" dirty="0" err="1"/>
              <a:t>napsauttamalla</a:t>
            </a:r>
            <a:endParaRPr lang="en-US" dirty="0"/>
          </a:p>
        </p:txBody>
      </p:sp>
      <p:sp>
        <p:nvSpPr>
          <p:cNvPr id="3075" name="Rectangle 3"/>
          <p:cNvSpPr>
            <a:spLocks noGrp="1" noChangeArrowheads="1"/>
          </p:cNvSpPr>
          <p:nvPr>
            <p:ph type="subTitle" idx="1"/>
          </p:nvPr>
        </p:nvSpPr>
        <p:spPr>
          <a:xfrm>
            <a:off x="800100" y="4758268"/>
            <a:ext cx="4057650" cy="1845733"/>
          </a:xfrm>
        </p:spPr>
        <p:txBody>
          <a:bodyPr/>
          <a:lstStyle>
            <a:lvl1pPr marL="0" indent="0">
              <a:buFont typeface="Wingdings" pitchFamily="2" charset="2"/>
              <a:buNone/>
              <a:defRPr/>
            </a:lvl1pPr>
          </a:lstStyle>
          <a:p>
            <a:r>
              <a:rPr lang="en-US"/>
              <a:t>Muokkaa alaotsikon perustyyliä napsauttamalla</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a:ln/>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r>
              <a:rPr lang="en-US"/>
              <a:t>Jussi Tammisola, Perinteinen kasvinjalostus</a:t>
            </a:r>
          </a:p>
        </p:txBody>
      </p:sp>
      <p:sp>
        <p:nvSpPr>
          <p:cNvPr id="6" name="Rectangle 1039"/>
          <p:cNvSpPr>
            <a:spLocks noGrp="1" noChangeArrowheads="1"/>
          </p:cNvSpPr>
          <p:nvPr>
            <p:ph type="sldNum" sz="quarter" idx="12"/>
          </p:nvPr>
        </p:nvSpPr>
        <p:spPr>
          <a:ln/>
        </p:spPr>
        <p:txBody>
          <a:bodyPr/>
          <a:lstStyle>
            <a:lvl1pPr>
              <a:defRPr/>
            </a:lvl1pPr>
          </a:lstStyle>
          <a:p>
            <a:pPr>
              <a:defRPr/>
            </a:pPr>
            <a:fld id="{BAF7ED67-E1A3-4D06-9405-3FEEB53E9A12}"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735" y="5875867"/>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735" y="3875620"/>
            <a:ext cx="5829300" cy="200024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164A40EA-4266-4853-A3E2-5875C278545A}"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1371600" y="2133600"/>
            <a:ext cx="2571750" cy="660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057650" y="2133600"/>
            <a:ext cx="2571750" cy="660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46A2E29E-AA72-4F91-8D32-1FC4E5CE86AF}"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184"/>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9" name="Rectangle 1039"/>
          <p:cNvSpPr>
            <a:spLocks noGrp="1" noChangeArrowheads="1"/>
          </p:cNvSpPr>
          <p:nvPr>
            <p:ph type="sldNum" sz="quarter" idx="12"/>
          </p:nvPr>
        </p:nvSpPr>
        <p:spPr/>
        <p:txBody>
          <a:bodyPr/>
          <a:lstStyle>
            <a:lvl1pPr>
              <a:defRPr/>
            </a:lvl1pPr>
          </a:lstStyle>
          <a:p>
            <a:pPr>
              <a:defRPr/>
            </a:pPr>
            <a:fld id="{BE0088CC-74D2-4700-BA11-306CD78A3A76}"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4"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5" name="Rectangle 1039"/>
          <p:cNvSpPr>
            <a:spLocks noGrp="1" noChangeArrowheads="1"/>
          </p:cNvSpPr>
          <p:nvPr>
            <p:ph type="sldNum" sz="quarter" idx="12"/>
          </p:nvPr>
        </p:nvSpPr>
        <p:spPr/>
        <p:txBody>
          <a:bodyPr/>
          <a:lstStyle>
            <a:lvl1pPr>
              <a:defRPr/>
            </a:lvl1pPr>
          </a:lstStyle>
          <a:p>
            <a:pPr>
              <a:defRPr/>
            </a:pPr>
            <a:fld id="{4AEE999B-5B18-491C-9825-74A96EB26C6C}"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3"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4" name="Rectangle 1039"/>
          <p:cNvSpPr>
            <a:spLocks noGrp="1" noChangeArrowheads="1"/>
          </p:cNvSpPr>
          <p:nvPr>
            <p:ph type="sldNum" sz="quarter" idx="12"/>
          </p:nvPr>
        </p:nvSpPr>
        <p:spPr/>
        <p:txBody>
          <a:bodyPr/>
          <a:lstStyle>
            <a:lvl1pPr>
              <a:defRPr/>
            </a:lvl1pPr>
          </a:lstStyle>
          <a:p>
            <a:pPr>
              <a:defRPr/>
            </a:pPr>
            <a:fld id="{22B7F713-53DC-495D-8890-597015CA9003}"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1" y="364067"/>
            <a:ext cx="2256235"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81B360E2-C44A-4248-B1D9-FA8C911FEAE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928670" y="30135"/>
            <a:ext cx="5643602" cy="755651"/>
          </a:xfrm>
        </p:spPr>
        <p:txBody>
          <a:bodyPr/>
          <a:lstStyle>
            <a:lvl1pPr algn="l">
              <a:defRPr sz="2000" b="1"/>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Kuvan paikkamerkki 2"/>
          <p:cNvSpPr>
            <a:spLocks noGrp="1"/>
          </p:cNvSpPr>
          <p:nvPr>
            <p:ph type="pic" idx="1"/>
          </p:nvPr>
        </p:nvSpPr>
        <p:spPr>
          <a:xfrm>
            <a:off x="928670" y="959909"/>
            <a:ext cx="5643602" cy="65410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500042" y="7572396"/>
            <a:ext cx="607223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smtClean="0"/>
              <a:t>Muokkaa tekstin perustyylejä napsauttamalla</a:t>
            </a:r>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417500B1-1AA3-4A59-AFB6-7B1822BB0F7A}"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928670" y="30135"/>
            <a:ext cx="5643602" cy="755651"/>
          </a:xfrm>
        </p:spPr>
        <p:txBody>
          <a:bodyPr/>
          <a:lstStyle>
            <a:lvl1pPr algn="l">
              <a:defRPr sz="2000" b="1"/>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Kuvan paikkamerkki 2"/>
          <p:cNvSpPr>
            <a:spLocks noGrp="1"/>
          </p:cNvSpPr>
          <p:nvPr>
            <p:ph type="pic" idx="1"/>
          </p:nvPr>
        </p:nvSpPr>
        <p:spPr>
          <a:xfrm>
            <a:off x="928670" y="959909"/>
            <a:ext cx="5643602" cy="65410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500042" y="7572396"/>
            <a:ext cx="607223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smtClean="0"/>
              <a:t>Muokkaa tekstin perustyylejä napsauttamalla</a:t>
            </a:r>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0637C32F-2E62-4BE5-8C08-C6F09D06C7BF}"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0A7F59AC-45A7-4786-8431-53F55753904A}"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314950" y="203200"/>
            <a:ext cx="1314450" cy="85344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1371600" y="203200"/>
            <a:ext cx="3829050" cy="85344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en-US" smtClean="0"/>
              <a:t>Jussi Tammisola, Perinteinen kasvinjalostus</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4B66AF18-C451-4A1C-BD4A-9F8E89BBEE5D}"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dirty="0"/>
          </a:p>
        </p:txBody>
      </p:sp>
      <p:sp>
        <p:nvSpPr>
          <p:cNvPr id="7" name="Sisällön paikkamerkki 6"/>
          <p:cNvSpPr>
            <a:spLocks noGrp="1"/>
          </p:cNvSpPr>
          <p:nvPr>
            <p:ph sz="quarter" idx="13"/>
          </p:nvPr>
        </p:nvSpPr>
        <p:spPr>
          <a:xfrm>
            <a:off x="357166" y="6858016"/>
            <a:ext cx="6286543" cy="1785949"/>
          </a:xfrm>
        </p:spPr>
        <p:txBody>
          <a:bodyPr/>
          <a:lstStyle>
            <a:lvl1pPr>
              <a:defRPr/>
            </a:lvl1pPr>
            <a:lvl5pPr>
              <a:buNone/>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8" name="Sisällön paikkamerkki 6"/>
          <p:cNvSpPr>
            <a:spLocks noGrp="1"/>
          </p:cNvSpPr>
          <p:nvPr>
            <p:ph sz="quarter" idx="14"/>
          </p:nvPr>
        </p:nvSpPr>
        <p:spPr>
          <a:xfrm>
            <a:off x="357166" y="1285853"/>
            <a:ext cx="6286543" cy="5429287"/>
          </a:xfrm>
        </p:spPr>
        <p:txBody>
          <a:bodyPr/>
          <a:lstStyle>
            <a:lvl1pPr>
              <a:buNone/>
              <a:defRPr/>
            </a:lvl1pPr>
          </a:lstStyle>
          <a:p>
            <a:pPr lvl="0"/>
            <a:r>
              <a:rPr lang="fi-FI" smtClean="0"/>
              <a:t>Muokkaa tekstin perustyylejä napsauttamalla</a:t>
            </a:r>
          </a:p>
        </p:txBody>
      </p:sp>
      <p:sp>
        <p:nvSpPr>
          <p:cNvPr id="5" name="Rectangle 1037"/>
          <p:cNvSpPr>
            <a:spLocks noGrp="1" noChangeArrowheads="1"/>
          </p:cNvSpPr>
          <p:nvPr>
            <p:ph type="dt" sz="half" idx="15"/>
          </p:nvPr>
        </p:nvSpPr>
        <p:spPr>
          <a:ln/>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a:ln/>
        </p:spPr>
        <p:txBody>
          <a:bodyPr/>
          <a:lstStyle>
            <a:lvl1pPr>
              <a:defRPr/>
            </a:lvl1pPr>
          </a:lstStyle>
          <a:p>
            <a:pPr>
              <a:defRPr/>
            </a:pPr>
            <a:r>
              <a:rPr lang="en-US"/>
              <a:t>Jussi Tammisola, Perinteinen kasvinjalostus</a:t>
            </a:r>
          </a:p>
        </p:txBody>
      </p:sp>
      <p:sp>
        <p:nvSpPr>
          <p:cNvPr id="9" name="Rectangle 1039"/>
          <p:cNvSpPr>
            <a:spLocks noGrp="1" noChangeArrowheads="1"/>
          </p:cNvSpPr>
          <p:nvPr>
            <p:ph type="sldNum" sz="quarter" idx="17"/>
          </p:nvPr>
        </p:nvSpPr>
        <p:spPr>
          <a:ln/>
        </p:spPr>
        <p:txBody>
          <a:bodyPr/>
          <a:lstStyle>
            <a:lvl1pPr>
              <a:defRPr/>
            </a:lvl1pPr>
          </a:lstStyle>
          <a:p>
            <a:pPr>
              <a:defRPr/>
            </a:pPr>
            <a:fld id="{F33C74C1-5461-4876-8C95-EA73D1F5021E}"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Sisällön paikkamerkki 6"/>
          <p:cNvSpPr>
            <a:spLocks noGrp="1"/>
          </p:cNvSpPr>
          <p:nvPr>
            <p:ph sz="quarter" idx="13"/>
          </p:nvPr>
        </p:nvSpPr>
        <p:spPr>
          <a:xfrm>
            <a:off x="0" y="1428750"/>
            <a:ext cx="1714500" cy="3214688"/>
          </a:xfrm>
        </p:spPr>
        <p:txBody>
          <a:bodyPr/>
          <a:lstStyle>
            <a:lvl1pPr>
              <a:buNone/>
              <a:defRPr/>
            </a:lvl1pPr>
            <a:lvl2pPr>
              <a:buNone/>
              <a:defRPr/>
            </a:lvl2pPr>
            <a:lvl3pPr>
              <a:buNone/>
              <a:defRPr/>
            </a:lvl3pPr>
          </a:lstStyle>
          <a:p>
            <a:pPr lvl="1"/>
            <a:endParaRPr lang="fi-FI" dirty="0" smtClean="0"/>
          </a:p>
        </p:txBody>
      </p:sp>
      <p:sp>
        <p:nvSpPr>
          <p:cNvPr id="9" name="Sisällön paikkamerkki 8"/>
          <p:cNvSpPr>
            <a:spLocks noGrp="1"/>
          </p:cNvSpPr>
          <p:nvPr>
            <p:ph sz="quarter" idx="14"/>
          </p:nvPr>
        </p:nvSpPr>
        <p:spPr>
          <a:xfrm>
            <a:off x="2000250" y="1500188"/>
            <a:ext cx="4572022" cy="314325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13" name="Tekstin paikkamerkki 12"/>
          <p:cNvSpPr>
            <a:spLocks noGrp="1"/>
          </p:cNvSpPr>
          <p:nvPr>
            <p:ph type="body" sz="quarter" idx="15"/>
          </p:nvPr>
        </p:nvSpPr>
        <p:spPr>
          <a:xfrm>
            <a:off x="357166" y="4929188"/>
            <a:ext cx="6215105" cy="364334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Rectangle 1037"/>
          <p:cNvSpPr>
            <a:spLocks noGrp="1" noChangeArrowheads="1"/>
          </p:cNvSpPr>
          <p:nvPr>
            <p:ph type="dt" sz="half" idx="16"/>
          </p:nvPr>
        </p:nvSpPr>
        <p:spPr>
          <a:ln/>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7"/>
          </p:nvPr>
        </p:nvSpPr>
        <p:spPr>
          <a:ln/>
        </p:spPr>
        <p:txBody>
          <a:bodyPr/>
          <a:lstStyle>
            <a:lvl1pPr>
              <a:defRPr/>
            </a:lvl1pPr>
          </a:lstStyle>
          <a:p>
            <a:pPr>
              <a:defRPr/>
            </a:pPr>
            <a:r>
              <a:rPr lang="en-US"/>
              <a:t>Jussi Tammisola, Perinteinen kasvinjalostus</a:t>
            </a:r>
          </a:p>
        </p:txBody>
      </p:sp>
      <p:sp>
        <p:nvSpPr>
          <p:cNvPr id="10" name="Rectangle 1039"/>
          <p:cNvSpPr>
            <a:spLocks noGrp="1" noChangeArrowheads="1"/>
          </p:cNvSpPr>
          <p:nvPr>
            <p:ph type="sldNum" sz="quarter" idx="18"/>
          </p:nvPr>
        </p:nvSpPr>
        <p:spPr>
          <a:ln/>
        </p:spPr>
        <p:txBody>
          <a:bodyPr/>
          <a:lstStyle>
            <a:lvl1pPr>
              <a:defRPr/>
            </a:lvl1pPr>
          </a:lstStyle>
          <a:p>
            <a:pPr>
              <a:defRPr/>
            </a:pPr>
            <a:fld id="{1DA5A1CB-0C20-4F71-8158-0BD769953784}"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Sisällön paikkamerkki 6"/>
          <p:cNvSpPr>
            <a:spLocks noGrp="1"/>
          </p:cNvSpPr>
          <p:nvPr>
            <p:ph sz="quarter" idx="13"/>
          </p:nvPr>
        </p:nvSpPr>
        <p:spPr>
          <a:xfrm>
            <a:off x="357188" y="1214414"/>
            <a:ext cx="6286522" cy="7500989"/>
          </a:xfrm>
        </p:spPr>
        <p:txBody>
          <a:bodyPr/>
          <a:lstStyle>
            <a:lvl1pPr>
              <a:buNone/>
              <a:defRPr/>
            </a:lvl1pPr>
          </a:lstStyle>
          <a:p>
            <a:pPr lvl="0"/>
            <a:endParaRPr lang="fi-FI" dirty="0" smtClean="0"/>
          </a:p>
        </p:txBody>
      </p:sp>
      <p:sp>
        <p:nvSpPr>
          <p:cNvPr id="4" name="Rectangle 1037"/>
          <p:cNvSpPr>
            <a:spLocks noGrp="1" noChangeArrowheads="1"/>
          </p:cNvSpPr>
          <p:nvPr>
            <p:ph type="dt" sz="half" idx="14"/>
          </p:nvPr>
        </p:nvSpPr>
        <p:spPr>
          <a:ln/>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5"/>
          </p:nvPr>
        </p:nvSpPr>
        <p:spPr>
          <a:ln/>
        </p:spPr>
        <p:txBody>
          <a:bodyPr/>
          <a:lstStyle>
            <a:lvl1pPr>
              <a:defRPr/>
            </a:lvl1pPr>
          </a:lstStyle>
          <a:p>
            <a:pPr>
              <a:defRPr/>
            </a:pPr>
            <a:r>
              <a:rPr lang="en-US"/>
              <a:t>Jussi Tammisola, Perinteinen kasvinjalostus</a:t>
            </a:r>
          </a:p>
        </p:txBody>
      </p:sp>
      <p:sp>
        <p:nvSpPr>
          <p:cNvPr id="6" name="Rectangle 1039"/>
          <p:cNvSpPr>
            <a:spLocks noGrp="1" noChangeArrowheads="1"/>
          </p:cNvSpPr>
          <p:nvPr>
            <p:ph type="sldNum" sz="quarter" idx="16"/>
          </p:nvPr>
        </p:nvSpPr>
        <p:spPr>
          <a:ln/>
        </p:spPr>
        <p:txBody>
          <a:bodyPr/>
          <a:lstStyle>
            <a:lvl1pPr>
              <a:defRPr/>
            </a:lvl1pPr>
          </a:lstStyle>
          <a:p>
            <a:pPr>
              <a:defRPr/>
            </a:pPr>
            <a:fld id="{4D6E4795-E6F4-4466-BD34-7F0EF3153FD3}"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Tekstin paikkamerkki 6"/>
          <p:cNvSpPr>
            <a:spLocks noGrp="1"/>
          </p:cNvSpPr>
          <p:nvPr>
            <p:ph type="body" sz="quarter" idx="13"/>
          </p:nvPr>
        </p:nvSpPr>
        <p:spPr>
          <a:xfrm>
            <a:off x="285728" y="1228708"/>
            <a:ext cx="6357982" cy="4414862"/>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9" name="Kuvan paikkamerkki 8"/>
          <p:cNvSpPr>
            <a:spLocks noGrp="1"/>
          </p:cNvSpPr>
          <p:nvPr>
            <p:ph type="pic" sz="quarter" idx="14"/>
          </p:nvPr>
        </p:nvSpPr>
        <p:spPr>
          <a:xfrm>
            <a:off x="285750" y="5786438"/>
            <a:ext cx="6357938" cy="2857528"/>
          </a:xfrm>
        </p:spPr>
        <p:txBody>
          <a:bodyPr/>
          <a:lstStyle/>
          <a:p>
            <a:pPr lvl="0"/>
            <a:endParaRPr lang="fi-FI" noProof="0"/>
          </a:p>
        </p:txBody>
      </p:sp>
      <p:sp>
        <p:nvSpPr>
          <p:cNvPr id="5" name="Rectangle 1037"/>
          <p:cNvSpPr>
            <a:spLocks noGrp="1" noChangeArrowheads="1"/>
          </p:cNvSpPr>
          <p:nvPr>
            <p:ph type="dt" sz="half" idx="15"/>
          </p:nvPr>
        </p:nvSpPr>
        <p:spPr>
          <a:ln/>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a:ln/>
        </p:spPr>
        <p:txBody>
          <a:bodyPr/>
          <a:lstStyle>
            <a:lvl1pPr>
              <a:defRPr/>
            </a:lvl1pPr>
          </a:lstStyle>
          <a:p>
            <a:pPr>
              <a:defRPr/>
            </a:pPr>
            <a:r>
              <a:rPr lang="en-US"/>
              <a:t>Jussi Tammisola, Perinteinen kasvinjalostus</a:t>
            </a:r>
          </a:p>
        </p:txBody>
      </p:sp>
      <p:sp>
        <p:nvSpPr>
          <p:cNvPr id="8" name="Rectangle 1039"/>
          <p:cNvSpPr>
            <a:spLocks noGrp="1" noChangeArrowheads="1"/>
          </p:cNvSpPr>
          <p:nvPr>
            <p:ph type="sldNum" sz="quarter" idx="17"/>
          </p:nvPr>
        </p:nvSpPr>
        <p:spPr>
          <a:ln/>
        </p:spPr>
        <p:txBody>
          <a:bodyPr/>
          <a:lstStyle>
            <a:lvl1pPr>
              <a:defRPr/>
            </a:lvl1pPr>
          </a:lstStyle>
          <a:p>
            <a:pPr>
              <a:defRPr/>
            </a:pPr>
            <a:fld id="{CC832FC3-8CBB-4153-A885-91F9674EF64C}"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Tekstin paikkamerkki 6"/>
          <p:cNvSpPr>
            <a:spLocks noGrp="1"/>
          </p:cNvSpPr>
          <p:nvPr>
            <p:ph type="body" sz="quarter" idx="13"/>
          </p:nvPr>
        </p:nvSpPr>
        <p:spPr>
          <a:xfrm>
            <a:off x="285750" y="1285875"/>
            <a:ext cx="6357938" cy="3857629"/>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9" name="Kuvan paikkamerkki 8"/>
          <p:cNvSpPr>
            <a:spLocks noGrp="1"/>
          </p:cNvSpPr>
          <p:nvPr>
            <p:ph type="pic" sz="quarter" idx="14"/>
          </p:nvPr>
        </p:nvSpPr>
        <p:spPr>
          <a:xfrm>
            <a:off x="285750" y="5214964"/>
            <a:ext cx="6357938" cy="3143250"/>
          </a:xfrm>
        </p:spPr>
        <p:txBody>
          <a:bodyPr/>
          <a:lstStyle/>
          <a:p>
            <a:pPr lvl="0"/>
            <a:endParaRPr lang="fi-FI" noProof="0"/>
          </a:p>
        </p:txBody>
      </p:sp>
      <p:sp>
        <p:nvSpPr>
          <p:cNvPr id="11" name="Tekstin paikkamerkki 10"/>
          <p:cNvSpPr>
            <a:spLocks noGrp="1"/>
          </p:cNvSpPr>
          <p:nvPr>
            <p:ph type="body" sz="quarter" idx="15"/>
          </p:nvPr>
        </p:nvSpPr>
        <p:spPr>
          <a:xfrm>
            <a:off x="285750" y="8358214"/>
            <a:ext cx="6357938" cy="285752"/>
          </a:xfrm>
        </p:spPr>
        <p:txBody>
          <a:bodyPr/>
          <a:lstStyle>
            <a:lvl1pPr>
              <a:defRPr/>
            </a:lvl1pPr>
            <a:lvl2pPr>
              <a:defRPr/>
            </a:lvl2pPr>
          </a:lstStyle>
          <a:p>
            <a:pPr lvl="0"/>
            <a:r>
              <a:rPr lang="fi-FI" smtClean="0"/>
              <a:t>Muokkaa tekstin perustyylejä napsauttamalla</a:t>
            </a:r>
          </a:p>
        </p:txBody>
      </p:sp>
      <p:sp>
        <p:nvSpPr>
          <p:cNvPr id="6" name="Rectangle 1037"/>
          <p:cNvSpPr>
            <a:spLocks noGrp="1" noChangeArrowheads="1"/>
          </p:cNvSpPr>
          <p:nvPr>
            <p:ph type="dt" sz="half" idx="16"/>
          </p:nvPr>
        </p:nvSpPr>
        <p:spPr>
          <a:ln/>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7"/>
          </p:nvPr>
        </p:nvSpPr>
        <p:spPr>
          <a:ln/>
        </p:spPr>
        <p:txBody>
          <a:bodyPr/>
          <a:lstStyle>
            <a:lvl1pPr>
              <a:defRPr/>
            </a:lvl1pPr>
          </a:lstStyle>
          <a:p>
            <a:pPr>
              <a:defRPr/>
            </a:pPr>
            <a:r>
              <a:rPr lang="en-US"/>
              <a:t>Jussi Tammisola, Perinteinen kasvinjalostus</a:t>
            </a:r>
          </a:p>
        </p:txBody>
      </p:sp>
      <p:sp>
        <p:nvSpPr>
          <p:cNvPr id="10" name="Rectangle 1039"/>
          <p:cNvSpPr>
            <a:spLocks noGrp="1" noChangeArrowheads="1"/>
          </p:cNvSpPr>
          <p:nvPr>
            <p:ph type="sldNum" sz="quarter" idx="18"/>
          </p:nvPr>
        </p:nvSpPr>
        <p:spPr>
          <a:ln/>
        </p:spPr>
        <p:txBody>
          <a:bodyPr/>
          <a:lstStyle>
            <a:lvl1pPr>
              <a:defRPr/>
            </a:lvl1pPr>
          </a:lstStyle>
          <a:p>
            <a:pPr>
              <a:defRPr/>
            </a:pPr>
            <a:fld id="{1E3FD29B-1021-4C90-AA53-BD47AA492F4C}"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5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7" name="Kuvan paikkamerkki 6"/>
          <p:cNvSpPr>
            <a:spLocks noGrp="1"/>
          </p:cNvSpPr>
          <p:nvPr>
            <p:ph type="pic" sz="quarter" idx="13"/>
          </p:nvPr>
        </p:nvSpPr>
        <p:spPr>
          <a:xfrm>
            <a:off x="357188" y="1428750"/>
            <a:ext cx="6286522" cy="4857762"/>
          </a:xfrm>
        </p:spPr>
        <p:txBody>
          <a:bodyPr/>
          <a:lstStyle/>
          <a:p>
            <a:pPr lvl="0"/>
            <a:endParaRPr lang="fi-FI" noProof="0"/>
          </a:p>
        </p:txBody>
      </p:sp>
      <p:sp>
        <p:nvSpPr>
          <p:cNvPr id="9" name="Tekstin paikkamerkki 8"/>
          <p:cNvSpPr>
            <a:spLocks noGrp="1"/>
          </p:cNvSpPr>
          <p:nvPr>
            <p:ph type="body" sz="quarter" idx="14"/>
          </p:nvPr>
        </p:nvSpPr>
        <p:spPr>
          <a:xfrm>
            <a:off x="357188" y="6500812"/>
            <a:ext cx="6286522" cy="2214591"/>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1037"/>
          <p:cNvSpPr>
            <a:spLocks noGrp="1" noChangeArrowheads="1"/>
          </p:cNvSpPr>
          <p:nvPr>
            <p:ph type="dt" sz="half" idx="15"/>
          </p:nvPr>
        </p:nvSpPr>
        <p:spPr>
          <a:ln/>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a:ln/>
        </p:spPr>
        <p:txBody>
          <a:bodyPr/>
          <a:lstStyle>
            <a:lvl1pPr>
              <a:defRPr/>
            </a:lvl1pPr>
          </a:lstStyle>
          <a:p>
            <a:pPr>
              <a:defRPr/>
            </a:pPr>
            <a:r>
              <a:rPr lang="en-US"/>
              <a:t>Jussi Tammisola, Perinteinen kasvinjalostus</a:t>
            </a:r>
          </a:p>
        </p:txBody>
      </p:sp>
      <p:sp>
        <p:nvSpPr>
          <p:cNvPr id="8" name="Rectangle 1039"/>
          <p:cNvSpPr>
            <a:spLocks noGrp="1" noChangeArrowheads="1"/>
          </p:cNvSpPr>
          <p:nvPr>
            <p:ph type="sldNum" sz="quarter" idx="17"/>
          </p:nvPr>
        </p:nvSpPr>
        <p:spPr>
          <a:ln/>
        </p:spPr>
        <p:txBody>
          <a:bodyPr/>
          <a:lstStyle>
            <a:lvl1pPr>
              <a:defRPr/>
            </a:lvl1pPr>
          </a:lstStyle>
          <a:p>
            <a:pPr>
              <a:defRPr/>
            </a:pPr>
            <a:fld id="{9109745F-B00B-4F1D-8DFD-6EE416D0A85C}"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4" name="Picture 1059" descr="kansi_tkunta-palmenia"/>
          <p:cNvPicPr>
            <a:picLocks noChangeAspect="1" noChangeArrowheads="1"/>
          </p:cNvPicPr>
          <p:nvPr/>
        </p:nvPicPr>
        <p:blipFill>
          <a:blip r:embed="rId2" cstate="print"/>
          <a:srcRect/>
          <a:stretch>
            <a:fillRect/>
          </a:stretch>
        </p:blipFill>
        <p:spPr bwMode="auto">
          <a:xfrm>
            <a:off x="0" y="0"/>
            <a:ext cx="6859588" cy="9145588"/>
          </a:xfrm>
          <a:prstGeom prst="rect">
            <a:avLst/>
          </a:prstGeom>
          <a:noFill/>
          <a:ln w="9525">
            <a:noFill/>
            <a:miter lim="800000"/>
            <a:headEnd/>
            <a:tailEnd/>
          </a:ln>
        </p:spPr>
      </p:pic>
      <p:sp>
        <p:nvSpPr>
          <p:cNvPr id="3074" name="Rectangle 2"/>
          <p:cNvSpPr>
            <a:spLocks noGrp="1" noChangeArrowheads="1"/>
          </p:cNvSpPr>
          <p:nvPr>
            <p:ph type="ctrTitle"/>
          </p:nvPr>
        </p:nvSpPr>
        <p:spPr>
          <a:xfrm>
            <a:off x="800100" y="2798233"/>
            <a:ext cx="4057650" cy="1524000"/>
          </a:xfrm>
        </p:spPr>
        <p:txBody>
          <a:bodyPr/>
          <a:lstStyle>
            <a:lvl1pPr>
              <a:defRPr>
                <a:solidFill>
                  <a:srgbClr val="1E1C77"/>
                </a:solidFill>
              </a:defRPr>
            </a:lvl1pPr>
          </a:lstStyle>
          <a:p>
            <a:r>
              <a:rPr lang="en-US" dirty="0" err="1"/>
              <a:t>Muokkaa</a:t>
            </a:r>
            <a:r>
              <a:rPr lang="en-US" dirty="0"/>
              <a:t> </a:t>
            </a:r>
            <a:r>
              <a:rPr lang="en-US" dirty="0" err="1"/>
              <a:t>otsikon</a:t>
            </a:r>
            <a:r>
              <a:rPr lang="en-US" dirty="0"/>
              <a:t> </a:t>
            </a:r>
            <a:r>
              <a:rPr lang="en-US" dirty="0" err="1"/>
              <a:t>perustyyliä</a:t>
            </a:r>
            <a:r>
              <a:rPr lang="en-US" dirty="0"/>
              <a:t> </a:t>
            </a:r>
            <a:r>
              <a:rPr lang="en-US" dirty="0" err="1"/>
              <a:t>napsauttamalla</a:t>
            </a:r>
            <a:endParaRPr lang="en-US" dirty="0"/>
          </a:p>
        </p:txBody>
      </p:sp>
      <p:sp>
        <p:nvSpPr>
          <p:cNvPr id="3075" name="Rectangle 3"/>
          <p:cNvSpPr>
            <a:spLocks noGrp="1" noChangeArrowheads="1"/>
          </p:cNvSpPr>
          <p:nvPr>
            <p:ph type="subTitle" idx="1"/>
          </p:nvPr>
        </p:nvSpPr>
        <p:spPr>
          <a:xfrm>
            <a:off x="800100" y="4758268"/>
            <a:ext cx="4057650" cy="1845733"/>
          </a:xfrm>
        </p:spPr>
        <p:txBody>
          <a:bodyPr/>
          <a:lstStyle>
            <a:lvl1pPr marL="0" indent="0">
              <a:buFont typeface="Wingdings" pitchFamily="2" charset="2"/>
              <a:buNone/>
              <a:defRPr/>
            </a:lvl1pPr>
          </a:lstStyle>
          <a:p>
            <a:r>
              <a:rPr lang="en-US"/>
              <a:t>Muokkaa alaotsikon perustyyliä napsauttamalla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theme" Target="../theme/theme10.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theme" Target="../theme/theme11.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slideLayout" Target="../slideLayouts/slideLayout182.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2" Type="http://schemas.openxmlformats.org/officeDocument/2006/relationships/slideLayout" Target="../slideLayouts/slideLayout171.xml"/><Relationship Id="rId16" Type="http://schemas.openxmlformats.org/officeDocument/2006/relationships/theme" Target="../theme/theme12.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5" Type="http://schemas.openxmlformats.org/officeDocument/2006/relationships/slideLayout" Target="../slideLayouts/slideLayout18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slideLayout" Target="../slideLayouts/slideLayout18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slideLayout" Target="../slideLayouts/slideLayout197.xml"/><Relationship Id="rId18" Type="http://schemas.openxmlformats.org/officeDocument/2006/relationships/theme" Target="../theme/theme13.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17" Type="http://schemas.openxmlformats.org/officeDocument/2006/relationships/slideLayout" Target="../slideLayouts/slideLayout201.xml"/><Relationship Id="rId2" Type="http://schemas.openxmlformats.org/officeDocument/2006/relationships/slideLayout" Target="../slideLayouts/slideLayout186.xml"/><Relationship Id="rId16" Type="http://schemas.openxmlformats.org/officeDocument/2006/relationships/slideLayout" Target="../slideLayouts/slideLayout200.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5" Type="http://schemas.openxmlformats.org/officeDocument/2006/relationships/slideLayout" Target="../slideLayouts/slideLayout199.xml"/><Relationship Id="rId10" Type="http://schemas.openxmlformats.org/officeDocument/2006/relationships/slideLayout" Target="../slideLayouts/slideLayout194.xml"/><Relationship Id="rId19" Type="http://schemas.openxmlformats.org/officeDocument/2006/relationships/image" Target="../media/image1.jpeg"/><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slideLayout" Target="../slideLayouts/slideLayout19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theme" Target="../theme/theme14.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slideLayout" Target="../slideLayouts/slideLayout213.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21.xml"/><Relationship Id="rId13" Type="http://schemas.openxmlformats.org/officeDocument/2006/relationships/theme" Target="../theme/theme15.xml"/><Relationship Id="rId3" Type="http://schemas.openxmlformats.org/officeDocument/2006/relationships/slideLayout" Target="../slideLayouts/slideLayout216.xml"/><Relationship Id="rId7" Type="http://schemas.openxmlformats.org/officeDocument/2006/relationships/slideLayout" Target="../slideLayouts/slideLayout220.xml"/><Relationship Id="rId12" Type="http://schemas.openxmlformats.org/officeDocument/2006/relationships/slideLayout" Target="../slideLayouts/slideLayout225.xml"/><Relationship Id="rId2" Type="http://schemas.openxmlformats.org/officeDocument/2006/relationships/slideLayout" Target="../slideLayouts/slideLayout215.xml"/><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5" Type="http://schemas.openxmlformats.org/officeDocument/2006/relationships/slideLayout" Target="../slideLayouts/slideLayout218.xml"/><Relationship Id="rId10" Type="http://schemas.openxmlformats.org/officeDocument/2006/relationships/slideLayout" Target="../slideLayouts/slideLayout223.xml"/><Relationship Id="rId4" Type="http://schemas.openxmlformats.org/officeDocument/2006/relationships/slideLayout" Target="../slideLayouts/slideLayout217.xml"/><Relationship Id="rId9" Type="http://schemas.openxmlformats.org/officeDocument/2006/relationships/slideLayout" Target="../slideLayouts/slideLayout22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33.xml"/><Relationship Id="rId13" Type="http://schemas.openxmlformats.org/officeDocument/2006/relationships/slideLayout" Target="../slideLayouts/slideLayout238.xml"/><Relationship Id="rId3" Type="http://schemas.openxmlformats.org/officeDocument/2006/relationships/slideLayout" Target="../slideLayouts/slideLayout228.xml"/><Relationship Id="rId7" Type="http://schemas.openxmlformats.org/officeDocument/2006/relationships/slideLayout" Target="../slideLayouts/slideLayout232.xml"/><Relationship Id="rId12" Type="http://schemas.openxmlformats.org/officeDocument/2006/relationships/slideLayout" Target="../slideLayouts/slideLayout237.xml"/><Relationship Id="rId2" Type="http://schemas.openxmlformats.org/officeDocument/2006/relationships/slideLayout" Target="../slideLayouts/slideLayout227.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5" Type="http://schemas.openxmlformats.org/officeDocument/2006/relationships/slideLayout" Target="../slideLayouts/slideLayout230.xml"/><Relationship Id="rId10" Type="http://schemas.openxmlformats.org/officeDocument/2006/relationships/slideLayout" Target="../slideLayouts/slideLayout235.xml"/><Relationship Id="rId4" Type="http://schemas.openxmlformats.org/officeDocument/2006/relationships/slideLayout" Target="../slideLayouts/slideLayout229.xml"/><Relationship Id="rId9" Type="http://schemas.openxmlformats.org/officeDocument/2006/relationships/slideLayout" Target="../slideLayouts/slideLayout234.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46.xml"/><Relationship Id="rId13" Type="http://schemas.openxmlformats.org/officeDocument/2006/relationships/slideLayout" Target="../slideLayouts/slideLayout251.xml"/><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slideLayout" Target="../slideLayouts/slideLayout250.xml"/><Relationship Id="rId2" Type="http://schemas.openxmlformats.org/officeDocument/2006/relationships/slideLayout" Target="../slideLayouts/slideLayout240.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59.xml"/><Relationship Id="rId13" Type="http://schemas.openxmlformats.org/officeDocument/2006/relationships/slideLayout" Target="../slideLayouts/slideLayout264.xml"/><Relationship Id="rId18" Type="http://schemas.openxmlformats.org/officeDocument/2006/relationships/theme" Target="../theme/theme18.xml"/><Relationship Id="rId3" Type="http://schemas.openxmlformats.org/officeDocument/2006/relationships/slideLayout" Target="../slideLayouts/slideLayout254.xml"/><Relationship Id="rId7" Type="http://schemas.openxmlformats.org/officeDocument/2006/relationships/slideLayout" Target="../slideLayouts/slideLayout258.xml"/><Relationship Id="rId12" Type="http://schemas.openxmlformats.org/officeDocument/2006/relationships/slideLayout" Target="../slideLayouts/slideLayout263.xml"/><Relationship Id="rId17" Type="http://schemas.openxmlformats.org/officeDocument/2006/relationships/slideLayout" Target="../slideLayouts/slideLayout268.xml"/><Relationship Id="rId2" Type="http://schemas.openxmlformats.org/officeDocument/2006/relationships/slideLayout" Target="../slideLayouts/slideLayout253.xml"/><Relationship Id="rId16" Type="http://schemas.openxmlformats.org/officeDocument/2006/relationships/slideLayout" Target="../slideLayouts/slideLayout267.xml"/><Relationship Id="rId1" Type="http://schemas.openxmlformats.org/officeDocument/2006/relationships/slideLayout" Target="../slideLayouts/slideLayout252.xml"/><Relationship Id="rId6" Type="http://schemas.openxmlformats.org/officeDocument/2006/relationships/slideLayout" Target="../slideLayouts/slideLayout257.xml"/><Relationship Id="rId11" Type="http://schemas.openxmlformats.org/officeDocument/2006/relationships/slideLayout" Target="../slideLayouts/slideLayout262.xml"/><Relationship Id="rId5" Type="http://schemas.openxmlformats.org/officeDocument/2006/relationships/slideLayout" Target="../slideLayouts/slideLayout256.xml"/><Relationship Id="rId15" Type="http://schemas.openxmlformats.org/officeDocument/2006/relationships/slideLayout" Target="../slideLayouts/slideLayout266.xml"/><Relationship Id="rId10" Type="http://schemas.openxmlformats.org/officeDocument/2006/relationships/slideLayout" Target="../slideLayouts/slideLayout261.xml"/><Relationship Id="rId19" Type="http://schemas.openxmlformats.org/officeDocument/2006/relationships/image" Target="../media/image1.jpeg"/><Relationship Id="rId4" Type="http://schemas.openxmlformats.org/officeDocument/2006/relationships/slideLayout" Target="../slideLayouts/slideLayout255.xml"/><Relationship Id="rId9" Type="http://schemas.openxmlformats.org/officeDocument/2006/relationships/slideLayout" Target="../slideLayouts/slideLayout260.xml"/><Relationship Id="rId14" Type="http://schemas.openxmlformats.org/officeDocument/2006/relationships/slideLayout" Target="../slideLayouts/slideLayout265.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76.xml"/><Relationship Id="rId13" Type="http://schemas.openxmlformats.org/officeDocument/2006/relationships/theme" Target="../theme/theme19.xml"/><Relationship Id="rId3" Type="http://schemas.openxmlformats.org/officeDocument/2006/relationships/slideLayout" Target="../slideLayouts/slideLayout271.xml"/><Relationship Id="rId7" Type="http://schemas.openxmlformats.org/officeDocument/2006/relationships/slideLayout" Target="../slideLayouts/slideLayout275.xml"/><Relationship Id="rId12" Type="http://schemas.openxmlformats.org/officeDocument/2006/relationships/slideLayout" Target="../slideLayouts/slideLayout280.xml"/><Relationship Id="rId2" Type="http://schemas.openxmlformats.org/officeDocument/2006/relationships/slideLayout" Target="../slideLayouts/slideLayout270.xml"/><Relationship Id="rId1" Type="http://schemas.openxmlformats.org/officeDocument/2006/relationships/slideLayout" Target="../slideLayouts/slideLayout269.xml"/><Relationship Id="rId6" Type="http://schemas.openxmlformats.org/officeDocument/2006/relationships/slideLayout" Target="../slideLayouts/slideLayout274.xml"/><Relationship Id="rId11" Type="http://schemas.openxmlformats.org/officeDocument/2006/relationships/slideLayout" Target="../slideLayouts/slideLayout279.xml"/><Relationship Id="rId5" Type="http://schemas.openxmlformats.org/officeDocument/2006/relationships/slideLayout" Target="../slideLayouts/slideLayout273.xml"/><Relationship Id="rId10" Type="http://schemas.openxmlformats.org/officeDocument/2006/relationships/slideLayout" Target="../slideLayouts/slideLayout278.xml"/><Relationship Id="rId4" Type="http://schemas.openxmlformats.org/officeDocument/2006/relationships/slideLayout" Target="../slideLayouts/slideLayout272.xml"/><Relationship Id="rId9" Type="http://schemas.openxmlformats.org/officeDocument/2006/relationships/slideLayout" Target="../slideLayouts/slideLayout27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88.xml"/><Relationship Id="rId13" Type="http://schemas.openxmlformats.org/officeDocument/2006/relationships/slideLayout" Target="../slideLayouts/slideLayout293.xml"/><Relationship Id="rId18" Type="http://schemas.openxmlformats.org/officeDocument/2006/relationships/theme" Target="../theme/theme20.xml"/><Relationship Id="rId3" Type="http://schemas.openxmlformats.org/officeDocument/2006/relationships/slideLayout" Target="../slideLayouts/slideLayout283.xml"/><Relationship Id="rId7" Type="http://schemas.openxmlformats.org/officeDocument/2006/relationships/slideLayout" Target="../slideLayouts/slideLayout287.xml"/><Relationship Id="rId12" Type="http://schemas.openxmlformats.org/officeDocument/2006/relationships/slideLayout" Target="../slideLayouts/slideLayout292.xml"/><Relationship Id="rId17" Type="http://schemas.openxmlformats.org/officeDocument/2006/relationships/slideLayout" Target="../slideLayouts/slideLayout297.xml"/><Relationship Id="rId2" Type="http://schemas.openxmlformats.org/officeDocument/2006/relationships/slideLayout" Target="../slideLayouts/slideLayout282.xml"/><Relationship Id="rId16" Type="http://schemas.openxmlformats.org/officeDocument/2006/relationships/slideLayout" Target="../slideLayouts/slideLayout296.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slideLayout" Target="../slideLayouts/slideLayout291.xml"/><Relationship Id="rId5" Type="http://schemas.openxmlformats.org/officeDocument/2006/relationships/slideLayout" Target="../slideLayouts/slideLayout285.xml"/><Relationship Id="rId15" Type="http://schemas.openxmlformats.org/officeDocument/2006/relationships/slideLayout" Target="../slideLayouts/slideLayout295.xml"/><Relationship Id="rId10" Type="http://schemas.openxmlformats.org/officeDocument/2006/relationships/slideLayout" Target="../slideLayouts/slideLayout290.xml"/><Relationship Id="rId19" Type="http://schemas.openxmlformats.org/officeDocument/2006/relationships/image" Target="../media/image1.jpeg"/><Relationship Id="rId4" Type="http://schemas.openxmlformats.org/officeDocument/2006/relationships/slideLayout" Target="../slideLayouts/slideLayout284.xml"/><Relationship Id="rId9" Type="http://schemas.openxmlformats.org/officeDocument/2006/relationships/slideLayout" Target="../slideLayouts/slideLayout289.xml"/><Relationship Id="rId14" Type="http://schemas.openxmlformats.org/officeDocument/2006/relationships/slideLayout" Target="../slideLayouts/slideLayout29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slideLayout" Target="../slideLayouts/slideLayout310.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slideLayout" Target="../slideLayouts/slideLayout309.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5" Type="http://schemas.openxmlformats.org/officeDocument/2006/relationships/theme" Target="../theme/theme21.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 Id="rId14" Type="http://schemas.openxmlformats.org/officeDocument/2006/relationships/slideLayout" Target="../slideLayouts/slideLayout3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image" Target="../media/image1.jpe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theme" Target="../theme/theme4.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image" Target="../media/image1.jpeg"/><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theme" Target="../theme/theme5.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image" Target="../media/image1.jpeg"/><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theme" Target="../theme/theme6.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19" Type="http://schemas.openxmlformats.org/officeDocument/2006/relationships/image" Target="../media/image1.jpeg"/><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theme" Target="../theme/theme7.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10" Type="http://schemas.openxmlformats.org/officeDocument/2006/relationships/slideLayout" Target="../slideLayouts/slideLayout108.xml"/><Relationship Id="rId19" Type="http://schemas.openxmlformats.org/officeDocument/2006/relationships/image" Target="../media/image1.jpeg"/><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18" Type="http://schemas.openxmlformats.org/officeDocument/2006/relationships/theme" Target="../theme/theme8.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10" Type="http://schemas.openxmlformats.org/officeDocument/2006/relationships/slideLayout" Target="../slideLayouts/slideLayout125.xml"/><Relationship Id="rId19" Type="http://schemas.openxmlformats.org/officeDocument/2006/relationships/image" Target="../media/image1.jpeg"/><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000125" y="214313"/>
            <a:ext cx="5629275" cy="9286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Muokkaa otsikon perustyyliä napsauttamalla</a:t>
            </a:r>
          </a:p>
        </p:txBody>
      </p:sp>
      <p:sp>
        <p:nvSpPr>
          <p:cNvPr id="3075" name="Rectangle 3"/>
          <p:cNvSpPr>
            <a:spLocks noGrp="1" noChangeArrowheads="1"/>
          </p:cNvSpPr>
          <p:nvPr>
            <p:ph type="body" idx="1"/>
          </p:nvPr>
        </p:nvSpPr>
        <p:spPr bwMode="auto">
          <a:xfrm>
            <a:off x="357188" y="1357313"/>
            <a:ext cx="6272212" cy="7380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Muokkaa tekstin perustyylejä napsauttamalla</a:t>
            </a:r>
          </a:p>
          <a:p>
            <a:pPr lvl="1"/>
            <a:r>
              <a:rPr lang="en-US" smtClean="0"/>
              <a:t>toinen taso</a:t>
            </a:r>
          </a:p>
          <a:p>
            <a:pPr lvl="2"/>
            <a:r>
              <a:rPr lang="en-US" smtClean="0"/>
              <a:t>kolmas taso</a:t>
            </a:r>
          </a:p>
          <a:p>
            <a:pPr lvl="3"/>
            <a:r>
              <a:rPr lang="en-US" smtClean="0"/>
              <a:t>neljäs taso</a:t>
            </a:r>
          </a:p>
          <a:p>
            <a:pPr lvl="4"/>
            <a:r>
              <a:rPr lang="en-US" smtClean="0"/>
              <a:t>viides taso</a:t>
            </a:r>
          </a:p>
        </p:txBody>
      </p:sp>
      <p:pic>
        <p:nvPicPr>
          <p:cNvPr id="3076" name="Picture 1036" descr="rgb-vaaka-logo"/>
          <p:cNvPicPr>
            <a:picLocks noChangeAspect="1" noChangeArrowheads="1"/>
          </p:cNvPicPr>
          <p:nvPr/>
        </p:nvPicPr>
        <p:blipFill>
          <a:blip r:embed="rId19" cstate="print"/>
          <a:srcRect/>
          <a:stretch>
            <a:fillRect/>
          </a:stretch>
        </p:blipFill>
        <p:spPr bwMode="auto">
          <a:xfrm>
            <a:off x="265113" y="428625"/>
            <a:ext cx="542925" cy="785813"/>
          </a:xfrm>
          <a:prstGeom prst="rect">
            <a:avLst/>
          </a:prstGeom>
          <a:noFill/>
          <a:ln w="9525">
            <a:noFill/>
            <a:miter lim="800000"/>
            <a:headEnd/>
            <a:tailEnd/>
          </a:ln>
        </p:spPr>
      </p:pic>
      <p:sp>
        <p:nvSpPr>
          <p:cNvPr id="4109" name="Rectangle 1037"/>
          <p:cNvSpPr>
            <a:spLocks noGrp="1" noChangeArrowheads="1"/>
          </p:cNvSpPr>
          <p:nvPr>
            <p:ph type="dt" sz="half" idx="2"/>
          </p:nvPr>
        </p:nvSpPr>
        <p:spPr bwMode="auto">
          <a:xfrm>
            <a:off x="5240338" y="8796338"/>
            <a:ext cx="996950"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1000">
                <a:latin typeface="+mn-lt"/>
              </a:defRPr>
            </a:lvl1pPr>
          </a:lstStyle>
          <a:p>
            <a:pPr>
              <a:defRPr/>
            </a:pPr>
            <a:r>
              <a:rPr lang="fi-FI" smtClean="0"/>
              <a:t>13.9.2012</a:t>
            </a:r>
            <a:endParaRPr lang="en-US"/>
          </a:p>
        </p:txBody>
      </p:sp>
      <p:sp>
        <p:nvSpPr>
          <p:cNvPr id="4110" name="Rectangle 1038"/>
          <p:cNvSpPr>
            <a:spLocks noGrp="1" noChangeArrowheads="1"/>
          </p:cNvSpPr>
          <p:nvPr>
            <p:ph type="ftr" sz="quarter" idx="3"/>
          </p:nvPr>
        </p:nvSpPr>
        <p:spPr bwMode="auto">
          <a:xfrm>
            <a:off x="512763" y="8796338"/>
            <a:ext cx="4699000"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defRPr sz="1000">
                <a:latin typeface="+mn-lt"/>
              </a:defRPr>
            </a:lvl1pPr>
          </a:lstStyle>
          <a:p>
            <a:pPr>
              <a:defRPr/>
            </a:pPr>
            <a:r>
              <a:rPr lang="en-US"/>
              <a:t>Jussi Tammisola, Perinteinen kasvinjalostus</a:t>
            </a:r>
          </a:p>
        </p:txBody>
      </p:sp>
      <p:sp>
        <p:nvSpPr>
          <p:cNvPr id="4111" name="Rectangle 1039"/>
          <p:cNvSpPr>
            <a:spLocks noGrp="1" noChangeArrowheads="1"/>
          </p:cNvSpPr>
          <p:nvPr>
            <p:ph type="sldNum" sz="quarter" idx="4"/>
          </p:nvPr>
        </p:nvSpPr>
        <p:spPr bwMode="auto">
          <a:xfrm>
            <a:off x="6237288" y="8796338"/>
            <a:ext cx="377825"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1000">
                <a:latin typeface="+mn-lt"/>
              </a:defRPr>
            </a:lvl1pPr>
          </a:lstStyle>
          <a:p>
            <a:pPr>
              <a:defRPr/>
            </a:pPr>
            <a:fld id="{43596FEB-A93E-4C5C-BA75-EC0C3283CB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606" r:id="rId1"/>
    <p:sldLayoutId id="2147490607" r:id="rId2"/>
    <p:sldLayoutId id="2147490608" r:id="rId3"/>
    <p:sldLayoutId id="2147490609" r:id="rId4"/>
    <p:sldLayoutId id="2147490610" r:id="rId5"/>
    <p:sldLayoutId id="2147490611" r:id="rId6"/>
    <p:sldLayoutId id="2147490612" r:id="rId7"/>
    <p:sldLayoutId id="2147490613" r:id="rId8"/>
    <p:sldLayoutId id="2147490614" r:id="rId9"/>
    <p:sldLayoutId id="2147490615" r:id="rId10"/>
    <p:sldLayoutId id="2147490616" r:id="rId11"/>
    <p:sldLayoutId id="2147490468" r:id="rId12"/>
    <p:sldLayoutId id="2147490469" r:id="rId13"/>
    <p:sldLayoutId id="2147490470" r:id="rId14"/>
    <p:sldLayoutId id="2147490471" r:id="rId15"/>
    <p:sldLayoutId id="2147490472" r:id="rId16"/>
    <p:sldLayoutId id="2147490473" r:id="rId17"/>
  </p:sldLayoutIdLst>
  <p:hf hdr="0"/>
  <p:txStyles>
    <p:titleStyle>
      <a:lvl1pPr algn="l" rtl="0" eaLnBrk="0" fontAlgn="base" hangingPunct="0">
        <a:lnSpc>
          <a:spcPts val="3000"/>
        </a:lnSpc>
        <a:spcBef>
          <a:spcPct val="0"/>
        </a:spcBef>
        <a:spcAft>
          <a:spcPct val="0"/>
        </a:spcAft>
        <a:defRPr sz="2400" b="1">
          <a:solidFill>
            <a:schemeClr val="tx2"/>
          </a:solidFill>
          <a:latin typeface="+mj-lt"/>
          <a:ea typeface="+mj-ea"/>
          <a:cs typeface="+mj-cs"/>
        </a:defRPr>
      </a:lvl1pPr>
      <a:lvl2pPr algn="l" rtl="0" eaLnBrk="0" fontAlgn="base" hangingPunct="0">
        <a:lnSpc>
          <a:spcPts val="3000"/>
        </a:lnSpc>
        <a:spcBef>
          <a:spcPct val="0"/>
        </a:spcBef>
        <a:spcAft>
          <a:spcPct val="0"/>
        </a:spcAft>
        <a:defRPr sz="2400" b="1">
          <a:solidFill>
            <a:schemeClr val="tx2"/>
          </a:solidFill>
          <a:latin typeface="Arial" charset="0"/>
        </a:defRPr>
      </a:lvl2pPr>
      <a:lvl3pPr algn="l" rtl="0" eaLnBrk="0" fontAlgn="base" hangingPunct="0">
        <a:lnSpc>
          <a:spcPts val="3000"/>
        </a:lnSpc>
        <a:spcBef>
          <a:spcPct val="0"/>
        </a:spcBef>
        <a:spcAft>
          <a:spcPct val="0"/>
        </a:spcAft>
        <a:defRPr sz="2400" b="1">
          <a:solidFill>
            <a:schemeClr val="tx2"/>
          </a:solidFill>
          <a:latin typeface="Arial" charset="0"/>
        </a:defRPr>
      </a:lvl3pPr>
      <a:lvl4pPr algn="l" rtl="0" eaLnBrk="0" fontAlgn="base" hangingPunct="0">
        <a:lnSpc>
          <a:spcPts val="3000"/>
        </a:lnSpc>
        <a:spcBef>
          <a:spcPct val="0"/>
        </a:spcBef>
        <a:spcAft>
          <a:spcPct val="0"/>
        </a:spcAft>
        <a:defRPr sz="2400" b="1">
          <a:solidFill>
            <a:schemeClr val="tx2"/>
          </a:solidFill>
          <a:latin typeface="Arial" charset="0"/>
        </a:defRPr>
      </a:lvl4pPr>
      <a:lvl5pPr algn="l" rtl="0" eaLnBrk="0" fontAlgn="base" hangingPunct="0">
        <a:lnSpc>
          <a:spcPts val="3000"/>
        </a:lnSpc>
        <a:spcBef>
          <a:spcPct val="0"/>
        </a:spcBef>
        <a:spcAft>
          <a:spcPct val="0"/>
        </a:spcAft>
        <a:defRPr sz="2400" b="1">
          <a:solidFill>
            <a:schemeClr val="tx2"/>
          </a:solidFill>
          <a:latin typeface="Arial" charset="0"/>
        </a:defRPr>
      </a:lvl5pPr>
      <a:lvl6pPr marL="457200" algn="l" rtl="0" eaLnBrk="0" fontAlgn="base" hangingPunct="0">
        <a:lnSpc>
          <a:spcPts val="3000"/>
        </a:lnSpc>
        <a:spcBef>
          <a:spcPct val="0"/>
        </a:spcBef>
        <a:spcAft>
          <a:spcPct val="0"/>
        </a:spcAft>
        <a:defRPr sz="2400" b="1">
          <a:solidFill>
            <a:schemeClr val="tx2"/>
          </a:solidFill>
          <a:latin typeface="Arial" charset="0"/>
        </a:defRPr>
      </a:lvl6pPr>
      <a:lvl7pPr marL="914400" algn="l" rtl="0" eaLnBrk="0" fontAlgn="base" hangingPunct="0">
        <a:lnSpc>
          <a:spcPts val="3000"/>
        </a:lnSpc>
        <a:spcBef>
          <a:spcPct val="0"/>
        </a:spcBef>
        <a:spcAft>
          <a:spcPct val="0"/>
        </a:spcAft>
        <a:defRPr sz="2400" b="1">
          <a:solidFill>
            <a:schemeClr val="tx2"/>
          </a:solidFill>
          <a:latin typeface="Arial" charset="0"/>
        </a:defRPr>
      </a:lvl7pPr>
      <a:lvl8pPr marL="1371600" algn="l" rtl="0" eaLnBrk="0" fontAlgn="base" hangingPunct="0">
        <a:lnSpc>
          <a:spcPts val="3000"/>
        </a:lnSpc>
        <a:spcBef>
          <a:spcPct val="0"/>
        </a:spcBef>
        <a:spcAft>
          <a:spcPct val="0"/>
        </a:spcAft>
        <a:defRPr sz="2400" b="1">
          <a:solidFill>
            <a:schemeClr val="tx2"/>
          </a:solidFill>
          <a:latin typeface="Arial" charset="0"/>
        </a:defRPr>
      </a:lvl8pPr>
      <a:lvl9pPr marL="1828800" algn="l" rtl="0" eaLnBrk="0" fontAlgn="base" hangingPunct="0">
        <a:lnSpc>
          <a:spcPts val="3000"/>
        </a:lnSpc>
        <a:spcBef>
          <a:spcPct val="0"/>
        </a:spcBef>
        <a:spcAft>
          <a:spcPct val="0"/>
        </a:spcAft>
        <a:defRPr sz="2400" b="1">
          <a:solidFill>
            <a:schemeClr val="tx2"/>
          </a:solidFill>
          <a:latin typeface="Arial" charset="0"/>
        </a:defRPr>
      </a:lvl9pPr>
    </p:titleStyle>
    <p:bodyStyle>
      <a:lvl1pPr marL="282575" indent="-282575" algn="l" rtl="0" eaLnBrk="0" fontAlgn="base" hangingPunct="0">
        <a:lnSpc>
          <a:spcPts val="3000"/>
        </a:lnSpc>
        <a:spcBef>
          <a:spcPct val="0"/>
        </a:spcBef>
        <a:spcAft>
          <a:spcPct val="0"/>
        </a:spcAft>
        <a:buClr>
          <a:srgbClr val="FFCC49"/>
        </a:buClr>
        <a:buSzPct val="110000"/>
        <a:buFont typeface="Wingdings" pitchFamily="2" charset="2"/>
        <a:buChar char="n"/>
        <a:defRPr sz="2000">
          <a:solidFill>
            <a:schemeClr val="tx1"/>
          </a:solidFill>
          <a:latin typeface="+mn-lt"/>
          <a:ea typeface="+mn-ea"/>
          <a:cs typeface="+mn-cs"/>
        </a:defRPr>
      </a:lvl1pPr>
      <a:lvl2pPr marL="669925" indent="-190500" algn="l" rtl="0" eaLnBrk="0" fontAlgn="base" hangingPunct="0">
        <a:lnSpc>
          <a:spcPts val="3000"/>
        </a:lnSpc>
        <a:spcBef>
          <a:spcPct val="0"/>
        </a:spcBef>
        <a:spcAft>
          <a:spcPct val="0"/>
        </a:spcAft>
        <a:buClr>
          <a:srgbClr val="FFCC49"/>
        </a:buClr>
        <a:buSzPct val="80000"/>
        <a:buFont typeface="Wingdings" pitchFamily="2" charset="2"/>
        <a:buChar char="n"/>
        <a:defRPr>
          <a:solidFill>
            <a:schemeClr val="tx1"/>
          </a:solidFill>
          <a:latin typeface="+mn-lt"/>
        </a:defRPr>
      </a:lvl2pPr>
      <a:lvl3pPr marL="1050925" indent="-190500" algn="l" rtl="0" eaLnBrk="0" fontAlgn="base" hangingPunct="0">
        <a:lnSpc>
          <a:spcPts val="3000"/>
        </a:lnSpc>
        <a:spcBef>
          <a:spcPct val="0"/>
        </a:spcBef>
        <a:spcAft>
          <a:spcPct val="0"/>
        </a:spcAft>
        <a:buClr>
          <a:srgbClr val="FFCC49"/>
        </a:buClr>
        <a:buChar char="-"/>
        <a:defRPr>
          <a:solidFill>
            <a:schemeClr val="tx1"/>
          </a:solidFill>
          <a:latin typeface="+mn-lt"/>
        </a:defRPr>
      </a:lvl3pPr>
      <a:lvl4pPr marL="1622425" indent="-152400" algn="l" rtl="0" eaLnBrk="0" fontAlgn="base" hangingPunct="0">
        <a:lnSpc>
          <a:spcPts val="3000"/>
        </a:lnSpc>
        <a:spcBef>
          <a:spcPct val="0"/>
        </a:spcBef>
        <a:spcAft>
          <a:spcPct val="0"/>
        </a:spcAft>
        <a:buClr>
          <a:srgbClr val="FFCC49"/>
        </a:buClr>
        <a:buChar char="-"/>
        <a:defRPr>
          <a:solidFill>
            <a:schemeClr val="tx1"/>
          </a:solidFill>
          <a:latin typeface="+mn-lt"/>
        </a:defRPr>
      </a:lvl4pPr>
      <a:lvl5pPr marL="2095500" indent="-190500" algn="l" rtl="0" eaLnBrk="0" fontAlgn="base" hangingPunct="0">
        <a:lnSpc>
          <a:spcPts val="3000"/>
        </a:lnSpc>
        <a:spcBef>
          <a:spcPct val="0"/>
        </a:spcBef>
        <a:spcAft>
          <a:spcPct val="0"/>
        </a:spcAft>
        <a:buClr>
          <a:srgbClr val="FFCC49"/>
        </a:buClr>
        <a:buChar char="-"/>
        <a:defRPr>
          <a:solidFill>
            <a:schemeClr val="tx1"/>
          </a:solidFill>
          <a:latin typeface="+mn-lt"/>
        </a:defRPr>
      </a:lvl5pPr>
      <a:lvl6pPr marL="2552700" indent="-190500" algn="l" rtl="0" eaLnBrk="0" fontAlgn="base" hangingPunct="0">
        <a:lnSpc>
          <a:spcPts val="3000"/>
        </a:lnSpc>
        <a:spcBef>
          <a:spcPct val="0"/>
        </a:spcBef>
        <a:spcAft>
          <a:spcPct val="0"/>
        </a:spcAft>
        <a:buClr>
          <a:srgbClr val="FFCC49"/>
        </a:buClr>
        <a:buChar char="-"/>
        <a:defRPr>
          <a:solidFill>
            <a:schemeClr val="tx1"/>
          </a:solidFill>
          <a:latin typeface="+mn-lt"/>
        </a:defRPr>
      </a:lvl6pPr>
      <a:lvl7pPr marL="3009900" indent="-190500" algn="l" rtl="0" eaLnBrk="0" fontAlgn="base" hangingPunct="0">
        <a:lnSpc>
          <a:spcPts val="3000"/>
        </a:lnSpc>
        <a:spcBef>
          <a:spcPct val="0"/>
        </a:spcBef>
        <a:spcAft>
          <a:spcPct val="0"/>
        </a:spcAft>
        <a:buClr>
          <a:srgbClr val="FFCC49"/>
        </a:buClr>
        <a:buChar char="-"/>
        <a:defRPr>
          <a:solidFill>
            <a:schemeClr val="tx1"/>
          </a:solidFill>
          <a:latin typeface="+mn-lt"/>
        </a:defRPr>
      </a:lvl7pPr>
      <a:lvl8pPr marL="3467100" indent="-190500" algn="l" rtl="0" eaLnBrk="0" fontAlgn="base" hangingPunct="0">
        <a:lnSpc>
          <a:spcPts val="3000"/>
        </a:lnSpc>
        <a:spcBef>
          <a:spcPct val="0"/>
        </a:spcBef>
        <a:spcAft>
          <a:spcPct val="0"/>
        </a:spcAft>
        <a:buClr>
          <a:srgbClr val="FFCC49"/>
        </a:buClr>
        <a:buChar char="-"/>
        <a:defRPr>
          <a:solidFill>
            <a:schemeClr val="tx1"/>
          </a:solidFill>
          <a:latin typeface="+mn-lt"/>
        </a:defRPr>
      </a:lvl8pPr>
      <a:lvl9pPr marL="3924300" indent="-190500" algn="l" rtl="0" eaLnBrk="0" fontAlgn="base" hangingPunct="0">
        <a:lnSpc>
          <a:spcPts val="3000"/>
        </a:lnSpc>
        <a:spcBef>
          <a:spcPct val="0"/>
        </a:spcBef>
        <a:spcAft>
          <a:spcPct val="0"/>
        </a:spcAft>
        <a:buClr>
          <a:srgbClr val="FFCC49"/>
        </a:buClr>
        <a:buChar char="-"/>
        <a:defRPr>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1234" name="Line 2"/>
          <p:cNvSpPr>
            <a:spLocks noChangeShapeType="1"/>
          </p:cNvSpPr>
          <p:nvPr/>
        </p:nvSpPr>
        <p:spPr bwMode="auto">
          <a:xfrm>
            <a:off x="19050" y="1828800"/>
            <a:ext cx="5981700" cy="0"/>
          </a:xfrm>
          <a:prstGeom prst="line">
            <a:avLst/>
          </a:prstGeom>
          <a:noFill/>
          <a:ln w="50800">
            <a:solidFill>
              <a:schemeClr val="accent2"/>
            </a:solidFill>
            <a:round/>
            <a:headEnd/>
            <a:tailEnd/>
          </a:ln>
          <a:effectLst/>
        </p:spPr>
        <p:txBody>
          <a:bodyPr wrap="none" anchor="ctr"/>
          <a:lstStyle/>
          <a:p>
            <a:pPr eaLnBrk="1" hangingPunct="1">
              <a:lnSpc>
                <a:spcPct val="85000"/>
              </a:lnSpc>
              <a:spcBef>
                <a:spcPct val="20000"/>
              </a:spcBef>
              <a:buClr>
                <a:srgbClr val="FFFFFF"/>
              </a:buClr>
              <a:buSzPct val="100000"/>
              <a:buFontTx/>
              <a:buChar char="•"/>
              <a:defRPr/>
            </a:pPr>
            <a:endParaRPr lang="fi-FI" sz="1800">
              <a:solidFill>
                <a:srgbClr val="919191"/>
              </a:solidFill>
            </a:endParaRPr>
          </a:p>
        </p:txBody>
      </p:sp>
      <p:sp>
        <p:nvSpPr>
          <p:cNvPr id="12291" name="Rectangle 3"/>
          <p:cNvSpPr>
            <a:spLocks noGrp="1" noChangeArrowheads="1"/>
          </p:cNvSpPr>
          <p:nvPr>
            <p:ph type="title"/>
          </p:nvPr>
        </p:nvSpPr>
        <p:spPr bwMode="auto">
          <a:xfrm>
            <a:off x="285750" y="355600"/>
            <a:ext cx="5829300" cy="14732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fi-FI" smtClean="0"/>
              <a:t>Click to edit Master title style</a:t>
            </a:r>
          </a:p>
        </p:txBody>
      </p:sp>
      <p:sp>
        <p:nvSpPr>
          <p:cNvPr id="12292" name="Rectangle 4"/>
          <p:cNvSpPr>
            <a:spLocks noGrp="1" noChangeArrowheads="1"/>
          </p:cNvSpPr>
          <p:nvPr>
            <p:ph type="body" idx="1"/>
          </p:nvPr>
        </p:nvSpPr>
        <p:spPr bwMode="auto">
          <a:xfrm>
            <a:off x="742950" y="2235200"/>
            <a:ext cx="58293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Tree>
  </p:cSld>
  <p:clrMap bg1="lt1" tx1="dk1" bg2="lt2" tx2="dk2" accent1="accent1" accent2="accent2" accent3="accent3" accent4="accent4" accent5="accent5" accent6="accent6" hlink="hlink" folHlink="folHlink"/>
  <p:sldLayoutIdLst>
    <p:sldLayoutId id="2147490529" r:id="rId1"/>
    <p:sldLayoutId id="2147490530" r:id="rId2"/>
    <p:sldLayoutId id="2147490531" r:id="rId3"/>
    <p:sldLayoutId id="2147490532" r:id="rId4"/>
    <p:sldLayoutId id="2147490533" r:id="rId5"/>
    <p:sldLayoutId id="2147490534" r:id="rId6"/>
    <p:sldLayoutId id="2147490535" r:id="rId7"/>
    <p:sldLayoutId id="2147490536" r:id="rId8"/>
    <p:sldLayoutId id="2147490537" r:id="rId9"/>
    <p:sldLayoutId id="2147490538" r:id="rId10"/>
    <p:sldLayoutId id="2147490539" r:id="rId11"/>
    <p:sldLayoutId id="2147490540" r:id="rId12"/>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fontAlgn="base">
        <a:spcBef>
          <a:spcPct val="20000"/>
        </a:spcBef>
        <a:spcAft>
          <a:spcPct val="0"/>
        </a:spcAft>
        <a:buClr>
          <a:schemeClr val="tx1"/>
        </a:buClr>
        <a:buSzPct val="100000"/>
        <a:buChar char="–"/>
        <a:defRPr sz="2000">
          <a:solidFill>
            <a:schemeClr val="tx1"/>
          </a:solidFill>
          <a:latin typeface="+mn-lt"/>
        </a:defRPr>
      </a:lvl6pPr>
      <a:lvl7pPr marL="2971800" indent="-228600" algn="l" rtl="0" fontAlgn="base">
        <a:spcBef>
          <a:spcPct val="20000"/>
        </a:spcBef>
        <a:spcAft>
          <a:spcPct val="0"/>
        </a:spcAft>
        <a:buClr>
          <a:schemeClr val="tx1"/>
        </a:buClr>
        <a:buSzPct val="100000"/>
        <a:buChar char="–"/>
        <a:defRPr sz="2000">
          <a:solidFill>
            <a:schemeClr val="tx1"/>
          </a:solidFill>
          <a:latin typeface="+mn-lt"/>
        </a:defRPr>
      </a:lvl7pPr>
      <a:lvl8pPr marL="3429000" indent="-228600" algn="l" rtl="0" fontAlgn="base">
        <a:spcBef>
          <a:spcPct val="20000"/>
        </a:spcBef>
        <a:spcAft>
          <a:spcPct val="0"/>
        </a:spcAft>
        <a:buClr>
          <a:schemeClr val="tx1"/>
        </a:buClr>
        <a:buSzPct val="100000"/>
        <a:buChar char="–"/>
        <a:defRPr sz="2000">
          <a:solidFill>
            <a:schemeClr val="tx1"/>
          </a:solidFill>
          <a:latin typeface="+mn-lt"/>
        </a:defRPr>
      </a:lvl8pPr>
      <a:lvl9pPr marL="3886200" indent="-228600" algn="l" rtl="0" fontAlgn="base">
        <a:spcBef>
          <a:spcPct val="20000"/>
        </a:spcBef>
        <a:spcAft>
          <a:spcPct val="0"/>
        </a:spcAft>
        <a:buClr>
          <a:schemeClr val="tx1"/>
        </a:buClr>
        <a:buSzPct val="100000"/>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1234" name="Line 2"/>
          <p:cNvSpPr>
            <a:spLocks noChangeShapeType="1"/>
          </p:cNvSpPr>
          <p:nvPr/>
        </p:nvSpPr>
        <p:spPr bwMode="auto">
          <a:xfrm>
            <a:off x="19050" y="1828800"/>
            <a:ext cx="5981700" cy="0"/>
          </a:xfrm>
          <a:prstGeom prst="line">
            <a:avLst/>
          </a:prstGeom>
          <a:noFill/>
          <a:ln w="50800">
            <a:solidFill>
              <a:schemeClr val="accent2"/>
            </a:solidFill>
            <a:round/>
            <a:headEnd/>
            <a:tailEnd/>
          </a:ln>
          <a:effectLst/>
        </p:spPr>
        <p:txBody>
          <a:bodyPr wrap="none" anchor="ctr"/>
          <a:lstStyle/>
          <a:p>
            <a:pPr eaLnBrk="1" hangingPunct="1">
              <a:lnSpc>
                <a:spcPct val="85000"/>
              </a:lnSpc>
              <a:spcBef>
                <a:spcPct val="20000"/>
              </a:spcBef>
              <a:buClr>
                <a:srgbClr val="FFFFFF"/>
              </a:buClr>
              <a:buSzPct val="100000"/>
              <a:buFontTx/>
              <a:buChar char="•"/>
              <a:defRPr/>
            </a:pPr>
            <a:endParaRPr lang="fi-FI" sz="1800">
              <a:solidFill>
                <a:srgbClr val="919191"/>
              </a:solidFill>
            </a:endParaRPr>
          </a:p>
        </p:txBody>
      </p:sp>
      <p:sp>
        <p:nvSpPr>
          <p:cNvPr id="13315" name="Rectangle 3"/>
          <p:cNvSpPr>
            <a:spLocks noGrp="1" noChangeArrowheads="1"/>
          </p:cNvSpPr>
          <p:nvPr>
            <p:ph type="title"/>
          </p:nvPr>
        </p:nvSpPr>
        <p:spPr bwMode="auto">
          <a:xfrm>
            <a:off x="285750" y="355600"/>
            <a:ext cx="5829300" cy="14732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fi-FI" smtClean="0"/>
              <a:t>Click to edit Master title style</a:t>
            </a:r>
          </a:p>
        </p:txBody>
      </p:sp>
      <p:sp>
        <p:nvSpPr>
          <p:cNvPr id="13316" name="Rectangle 4"/>
          <p:cNvSpPr>
            <a:spLocks noGrp="1" noChangeArrowheads="1"/>
          </p:cNvSpPr>
          <p:nvPr>
            <p:ph type="body" idx="1"/>
          </p:nvPr>
        </p:nvSpPr>
        <p:spPr bwMode="auto">
          <a:xfrm>
            <a:off x="742950" y="2235200"/>
            <a:ext cx="58293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Tree>
  </p:cSld>
  <p:clrMap bg1="lt1" tx1="dk1" bg2="lt2" tx2="dk2" accent1="accent1" accent2="accent2" accent3="accent3" accent4="accent4" accent5="accent5" accent6="accent6" hlink="hlink" folHlink="folHlink"/>
  <p:sldLayoutIdLst>
    <p:sldLayoutId id="2147490541" r:id="rId1"/>
    <p:sldLayoutId id="2147490542" r:id="rId2"/>
    <p:sldLayoutId id="2147490543" r:id="rId3"/>
    <p:sldLayoutId id="2147490544" r:id="rId4"/>
    <p:sldLayoutId id="2147490545" r:id="rId5"/>
    <p:sldLayoutId id="2147490546" r:id="rId6"/>
    <p:sldLayoutId id="2147490547" r:id="rId7"/>
    <p:sldLayoutId id="2147490548" r:id="rId8"/>
    <p:sldLayoutId id="2147490549" r:id="rId9"/>
    <p:sldLayoutId id="2147490550" r:id="rId10"/>
    <p:sldLayoutId id="2147490551" r:id="rId11"/>
    <p:sldLayoutId id="2147490552" r:id="rId12"/>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fontAlgn="base">
        <a:spcBef>
          <a:spcPct val="20000"/>
        </a:spcBef>
        <a:spcAft>
          <a:spcPct val="0"/>
        </a:spcAft>
        <a:buClr>
          <a:schemeClr val="tx1"/>
        </a:buClr>
        <a:buSzPct val="100000"/>
        <a:buChar char="–"/>
        <a:defRPr sz="2000">
          <a:solidFill>
            <a:schemeClr val="tx1"/>
          </a:solidFill>
          <a:latin typeface="+mn-lt"/>
        </a:defRPr>
      </a:lvl6pPr>
      <a:lvl7pPr marL="2971800" indent="-228600" algn="l" rtl="0" fontAlgn="base">
        <a:spcBef>
          <a:spcPct val="20000"/>
        </a:spcBef>
        <a:spcAft>
          <a:spcPct val="0"/>
        </a:spcAft>
        <a:buClr>
          <a:schemeClr val="tx1"/>
        </a:buClr>
        <a:buSzPct val="100000"/>
        <a:buChar char="–"/>
        <a:defRPr sz="2000">
          <a:solidFill>
            <a:schemeClr val="tx1"/>
          </a:solidFill>
          <a:latin typeface="+mn-lt"/>
        </a:defRPr>
      </a:lvl7pPr>
      <a:lvl8pPr marL="3429000" indent="-228600" algn="l" rtl="0" fontAlgn="base">
        <a:spcBef>
          <a:spcPct val="20000"/>
        </a:spcBef>
        <a:spcAft>
          <a:spcPct val="0"/>
        </a:spcAft>
        <a:buClr>
          <a:schemeClr val="tx1"/>
        </a:buClr>
        <a:buSzPct val="100000"/>
        <a:buChar char="–"/>
        <a:defRPr sz="2000">
          <a:solidFill>
            <a:schemeClr val="tx1"/>
          </a:solidFill>
          <a:latin typeface="+mn-lt"/>
        </a:defRPr>
      </a:lvl8pPr>
      <a:lvl9pPr marL="3886200" indent="-228600" algn="l" rtl="0" fontAlgn="base">
        <a:spcBef>
          <a:spcPct val="20000"/>
        </a:spcBef>
        <a:spcAft>
          <a:spcPct val="0"/>
        </a:spcAft>
        <a:buClr>
          <a:schemeClr val="tx1"/>
        </a:buClr>
        <a:buSzPct val="100000"/>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1234" name="Line 2"/>
          <p:cNvSpPr>
            <a:spLocks noChangeShapeType="1"/>
          </p:cNvSpPr>
          <p:nvPr/>
        </p:nvSpPr>
        <p:spPr bwMode="auto">
          <a:xfrm>
            <a:off x="19050" y="1828800"/>
            <a:ext cx="5981700" cy="0"/>
          </a:xfrm>
          <a:prstGeom prst="line">
            <a:avLst/>
          </a:prstGeom>
          <a:noFill/>
          <a:ln w="50800">
            <a:solidFill>
              <a:schemeClr val="accent2"/>
            </a:solidFill>
            <a:round/>
            <a:headEnd/>
            <a:tailEnd/>
          </a:ln>
          <a:effectLst/>
        </p:spPr>
        <p:txBody>
          <a:bodyPr wrap="none" anchor="ctr"/>
          <a:lstStyle/>
          <a:p>
            <a:pPr eaLnBrk="1" hangingPunct="1">
              <a:lnSpc>
                <a:spcPct val="75000"/>
              </a:lnSpc>
              <a:defRPr/>
            </a:pPr>
            <a:endParaRPr lang="fi-FI" sz="1800">
              <a:solidFill>
                <a:srgbClr val="081D58"/>
              </a:solidFill>
              <a:latin typeface="Arial" pitchFamily="34" charset="0"/>
              <a:cs typeface="Arial" charset="0"/>
            </a:endParaRPr>
          </a:p>
        </p:txBody>
      </p:sp>
      <p:sp>
        <p:nvSpPr>
          <p:cNvPr id="14339" name="Rectangle 3"/>
          <p:cNvSpPr>
            <a:spLocks noGrp="1" noChangeArrowheads="1"/>
          </p:cNvSpPr>
          <p:nvPr>
            <p:ph type="title"/>
          </p:nvPr>
        </p:nvSpPr>
        <p:spPr bwMode="auto">
          <a:xfrm>
            <a:off x="285750" y="355600"/>
            <a:ext cx="5829300" cy="14732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fi-FI" smtClean="0"/>
              <a:t>Click to edit Master title style</a:t>
            </a:r>
          </a:p>
        </p:txBody>
      </p:sp>
      <p:sp>
        <p:nvSpPr>
          <p:cNvPr id="14340" name="Rectangle 4"/>
          <p:cNvSpPr>
            <a:spLocks noGrp="1" noChangeArrowheads="1"/>
          </p:cNvSpPr>
          <p:nvPr>
            <p:ph type="body" idx="1"/>
          </p:nvPr>
        </p:nvSpPr>
        <p:spPr bwMode="auto">
          <a:xfrm>
            <a:off x="742950" y="2235200"/>
            <a:ext cx="58293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Tree>
  </p:cSld>
  <p:clrMap bg1="lt1" tx1="dk1" bg2="lt2" tx2="dk2" accent1="accent1" accent2="accent2" accent3="accent3" accent4="accent4" accent5="accent5" accent6="accent6" hlink="hlink" folHlink="folHlink"/>
  <p:sldLayoutIdLst>
    <p:sldLayoutId id="2147490553" r:id="rId1"/>
    <p:sldLayoutId id="2147490554" r:id="rId2"/>
    <p:sldLayoutId id="2147490555" r:id="rId3"/>
    <p:sldLayoutId id="2147490556" r:id="rId4"/>
    <p:sldLayoutId id="2147490557" r:id="rId5"/>
    <p:sldLayoutId id="2147490558" r:id="rId6"/>
    <p:sldLayoutId id="2147490559" r:id="rId7"/>
    <p:sldLayoutId id="2147490560" r:id="rId8"/>
    <p:sldLayoutId id="2147490561" r:id="rId9"/>
    <p:sldLayoutId id="2147490562" r:id="rId10"/>
    <p:sldLayoutId id="2147490563" r:id="rId11"/>
    <p:sldLayoutId id="2147490564" r:id="rId12"/>
    <p:sldLayoutId id="2147490565" r:id="rId13"/>
    <p:sldLayoutId id="2147490566" r:id="rId14"/>
    <p:sldLayoutId id="2147490567" r:id="rId15"/>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fontAlgn="base">
        <a:spcBef>
          <a:spcPct val="20000"/>
        </a:spcBef>
        <a:spcAft>
          <a:spcPct val="0"/>
        </a:spcAft>
        <a:buClr>
          <a:schemeClr val="tx1"/>
        </a:buClr>
        <a:buSzPct val="100000"/>
        <a:buChar char="–"/>
        <a:defRPr sz="2000">
          <a:solidFill>
            <a:schemeClr val="tx1"/>
          </a:solidFill>
          <a:latin typeface="+mn-lt"/>
        </a:defRPr>
      </a:lvl6pPr>
      <a:lvl7pPr marL="2971800" indent="-228600" algn="l" rtl="0" fontAlgn="base">
        <a:spcBef>
          <a:spcPct val="20000"/>
        </a:spcBef>
        <a:spcAft>
          <a:spcPct val="0"/>
        </a:spcAft>
        <a:buClr>
          <a:schemeClr val="tx1"/>
        </a:buClr>
        <a:buSzPct val="100000"/>
        <a:buChar char="–"/>
        <a:defRPr sz="2000">
          <a:solidFill>
            <a:schemeClr val="tx1"/>
          </a:solidFill>
          <a:latin typeface="+mn-lt"/>
        </a:defRPr>
      </a:lvl7pPr>
      <a:lvl8pPr marL="3429000" indent="-228600" algn="l" rtl="0" fontAlgn="base">
        <a:spcBef>
          <a:spcPct val="20000"/>
        </a:spcBef>
        <a:spcAft>
          <a:spcPct val="0"/>
        </a:spcAft>
        <a:buClr>
          <a:schemeClr val="tx1"/>
        </a:buClr>
        <a:buSzPct val="100000"/>
        <a:buChar char="–"/>
        <a:defRPr sz="2000">
          <a:solidFill>
            <a:schemeClr val="tx1"/>
          </a:solidFill>
          <a:latin typeface="+mn-lt"/>
        </a:defRPr>
      </a:lvl8pPr>
      <a:lvl9pPr marL="3886200" indent="-228600" algn="l" rtl="0" fontAlgn="base">
        <a:spcBef>
          <a:spcPct val="20000"/>
        </a:spcBef>
        <a:spcAft>
          <a:spcPct val="0"/>
        </a:spcAft>
        <a:buClr>
          <a:schemeClr val="tx1"/>
        </a:buClr>
        <a:buSzPct val="100000"/>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1000125" y="214313"/>
            <a:ext cx="5629275" cy="9286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Muokkaa otsikon perustyyliä napsauttamalla</a:t>
            </a:r>
          </a:p>
        </p:txBody>
      </p:sp>
      <p:sp>
        <p:nvSpPr>
          <p:cNvPr id="15363" name="Rectangle 3"/>
          <p:cNvSpPr>
            <a:spLocks noGrp="1" noChangeArrowheads="1"/>
          </p:cNvSpPr>
          <p:nvPr>
            <p:ph type="body" idx="1"/>
          </p:nvPr>
        </p:nvSpPr>
        <p:spPr bwMode="auto">
          <a:xfrm>
            <a:off x="357188" y="1357313"/>
            <a:ext cx="6272212" cy="7380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Muokkaa tekstin perustyylejä napsauttamalla</a:t>
            </a:r>
          </a:p>
          <a:p>
            <a:pPr lvl="1"/>
            <a:r>
              <a:rPr lang="en-US" smtClean="0"/>
              <a:t>toinen taso</a:t>
            </a:r>
          </a:p>
          <a:p>
            <a:pPr lvl="2"/>
            <a:r>
              <a:rPr lang="en-US" smtClean="0"/>
              <a:t>kolmas taso</a:t>
            </a:r>
          </a:p>
          <a:p>
            <a:pPr lvl="3"/>
            <a:r>
              <a:rPr lang="en-US" smtClean="0"/>
              <a:t>neljäs taso</a:t>
            </a:r>
          </a:p>
          <a:p>
            <a:pPr lvl="4"/>
            <a:r>
              <a:rPr lang="en-US" smtClean="0"/>
              <a:t>viides taso</a:t>
            </a:r>
          </a:p>
        </p:txBody>
      </p:sp>
      <p:pic>
        <p:nvPicPr>
          <p:cNvPr id="15364" name="Picture 1036" descr="rgb-vaaka-logo"/>
          <p:cNvPicPr>
            <a:picLocks noChangeAspect="1" noChangeArrowheads="1"/>
          </p:cNvPicPr>
          <p:nvPr/>
        </p:nvPicPr>
        <p:blipFill>
          <a:blip r:embed="rId19" cstate="print"/>
          <a:srcRect/>
          <a:stretch>
            <a:fillRect/>
          </a:stretch>
        </p:blipFill>
        <p:spPr bwMode="auto">
          <a:xfrm>
            <a:off x="265113" y="428625"/>
            <a:ext cx="542925" cy="785813"/>
          </a:xfrm>
          <a:prstGeom prst="rect">
            <a:avLst/>
          </a:prstGeom>
          <a:noFill/>
          <a:ln w="9525">
            <a:noFill/>
            <a:miter lim="800000"/>
            <a:headEnd/>
            <a:tailEnd/>
          </a:ln>
        </p:spPr>
      </p:pic>
      <p:sp>
        <p:nvSpPr>
          <p:cNvPr id="4109" name="Rectangle 1037"/>
          <p:cNvSpPr>
            <a:spLocks noGrp="1" noChangeArrowheads="1"/>
          </p:cNvSpPr>
          <p:nvPr>
            <p:ph type="dt" sz="half" idx="2"/>
          </p:nvPr>
        </p:nvSpPr>
        <p:spPr bwMode="auto">
          <a:xfrm>
            <a:off x="5240338" y="8796338"/>
            <a:ext cx="996950"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eaLnBrk="0" hangingPunct="0">
              <a:defRPr sz="1000">
                <a:solidFill>
                  <a:srgbClr val="000000"/>
                </a:solidFill>
                <a:latin typeface="+mn-lt"/>
                <a:cs typeface="+mn-cs"/>
              </a:defRPr>
            </a:lvl1pPr>
          </a:lstStyle>
          <a:p>
            <a:pPr>
              <a:defRPr/>
            </a:pPr>
            <a:r>
              <a:rPr lang="fi-FI" smtClean="0"/>
              <a:t>13.9.2012</a:t>
            </a:r>
            <a:endParaRPr lang="en-US"/>
          </a:p>
        </p:txBody>
      </p:sp>
      <p:sp>
        <p:nvSpPr>
          <p:cNvPr id="4110" name="Rectangle 1038"/>
          <p:cNvSpPr>
            <a:spLocks noGrp="1" noChangeArrowheads="1"/>
          </p:cNvSpPr>
          <p:nvPr>
            <p:ph type="ftr" sz="quarter" idx="3"/>
          </p:nvPr>
        </p:nvSpPr>
        <p:spPr bwMode="auto">
          <a:xfrm>
            <a:off x="512763" y="8796338"/>
            <a:ext cx="4699000"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eaLnBrk="0" hangingPunct="0">
              <a:defRPr sz="1000">
                <a:solidFill>
                  <a:srgbClr val="000000"/>
                </a:solidFill>
                <a:latin typeface="+mn-lt"/>
                <a:cs typeface="+mn-cs"/>
              </a:defRPr>
            </a:lvl1pPr>
          </a:lstStyle>
          <a:p>
            <a:pPr>
              <a:defRPr/>
            </a:pPr>
            <a:r>
              <a:rPr lang="en-US"/>
              <a:t>Jussi Tammisola, Perinteinen kasvinjalostus</a:t>
            </a:r>
          </a:p>
        </p:txBody>
      </p:sp>
      <p:sp>
        <p:nvSpPr>
          <p:cNvPr id="4111" name="Rectangle 1039"/>
          <p:cNvSpPr>
            <a:spLocks noGrp="1" noChangeArrowheads="1"/>
          </p:cNvSpPr>
          <p:nvPr>
            <p:ph type="sldNum" sz="quarter" idx="4"/>
          </p:nvPr>
        </p:nvSpPr>
        <p:spPr bwMode="auto">
          <a:xfrm>
            <a:off x="6237288" y="8796338"/>
            <a:ext cx="377825"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eaLnBrk="0" hangingPunct="0">
              <a:defRPr sz="1000">
                <a:solidFill>
                  <a:srgbClr val="000000"/>
                </a:solidFill>
                <a:latin typeface="+mn-lt"/>
                <a:cs typeface="+mn-cs"/>
              </a:defRPr>
            </a:lvl1pPr>
          </a:lstStyle>
          <a:p>
            <a:pPr>
              <a:defRPr/>
            </a:pPr>
            <a:fld id="{478B6D66-20FA-45CE-82B8-EAD9FF6EE50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690" r:id="rId1"/>
    <p:sldLayoutId id="2147490691" r:id="rId2"/>
    <p:sldLayoutId id="2147490692" r:id="rId3"/>
    <p:sldLayoutId id="2147490693" r:id="rId4"/>
    <p:sldLayoutId id="2147490694" r:id="rId5"/>
    <p:sldLayoutId id="2147490695" r:id="rId6"/>
    <p:sldLayoutId id="2147490696" r:id="rId7"/>
    <p:sldLayoutId id="2147490697" r:id="rId8"/>
    <p:sldLayoutId id="2147490698" r:id="rId9"/>
    <p:sldLayoutId id="2147490699" r:id="rId10"/>
    <p:sldLayoutId id="2147490700" r:id="rId11"/>
    <p:sldLayoutId id="2147490701" r:id="rId12"/>
    <p:sldLayoutId id="2147490702" r:id="rId13"/>
    <p:sldLayoutId id="2147490703" r:id="rId14"/>
    <p:sldLayoutId id="2147490704" r:id="rId15"/>
    <p:sldLayoutId id="2147490705" r:id="rId16"/>
    <p:sldLayoutId id="2147490706" r:id="rId17"/>
  </p:sldLayoutIdLst>
  <p:hf hdr="0"/>
  <p:txStyles>
    <p:titleStyle>
      <a:lvl1pPr algn="l" rtl="0" eaLnBrk="0" fontAlgn="base" hangingPunct="0">
        <a:lnSpc>
          <a:spcPts val="3000"/>
        </a:lnSpc>
        <a:spcBef>
          <a:spcPct val="0"/>
        </a:spcBef>
        <a:spcAft>
          <a:spcPct val="0"/>
        </a:spcAft>
        <a:defRPr sz="2400" b="1">
          <a:solidFill>
            <a:schemeClr val="tx2"/>
          </a:solidFill>
          <a:latin typeface="+mj-lt"/>
          <a:ea typeface="+mj-ea"/>
          <a:cs typeface="+mj-cs"/>
        </a:defRPr>
      </a:lvl1pPr>
      <a:lvl2pPr algn="l" rtl="0" eaLnBrk="0" fontAlgn="base" hangingPunct="0">
        <a:lnSpc>
          <a:spcPts val="3000"/>
        </a:lnSpc>
        <a:spcBef>
          <a:spcPct val="0"/>
        </a:spcBef>
        <a:spcAft>
          <a:spcPct val="0"/>
        </a:spcAft>
        <a:defRPr sz="2400" b="1">
          <a:solidFill>
            <a:schemeClr val="tx2"/>
          </a:solidFill>
          <a:latin typeface="Arial" charset="0"/>
        </a:defRPr>
      </a:lvl2pPr>
      <a:lvl3pPr algn="l" rtl="0" eaLnBrk="0" fontAlgn="base" hangingPunct="0">
        <a:lnSpc>
          <a:spcPts val="3000"/>
        </a:lnSpc>
        <a:spcBef>
          <a:spcPct val="0"/>
        </a:spcBef>
        <a:spcAft>
          <a:spcPct val="0"/>
        </a:spcAft>
        <a:defRPr sz="2400" b="1">
          <a:solidFill>
            <a:schemeClr val="tx2"/>
          </a:solidFill>
          <a:latin typeface="Arial" charset="0"/>
        </a:defRPr>
      </a:lvl3pPr>
      <a:lvl4pPr algn="l" rtl="0" eaLnBrk="0" fontAlgn="base" hangingPunct="0">
        <a:lnSpc>
          <a:spcPts val="3000"/>
        </a:lnSpc>
        <a:spcBef>
          <a:spcPct val="0"/>
        </a:spcBef>
        <a:spcAft>
          <a:spcPct val="0"/>
        </a:spcAft>
        <a:defRPr sz="2400" b="1">
          <a:solidFill>
            <a:schemeClr val="tx2"/>
          </a:solidFill>
          <a:latin typeface="Arial" charset="0"/>
        </a:defRPr>
      </a:lvl4pPr>
      <a:lvl5pPr algn="l" rtl="0" eaLnBrk="0" fontAlgn="base" hangingPunct="0">
        <a:lnSpc>
          <a:spcPts val="3000"/>
        </a:lnSpc>
        <a:spcBef>
          <a:spcPct val="0"/>
        </a:spcBef>
        <a:spcAft>
          <a:spcPct val="0"/>
        </a:spcAft>
        <a:defRPr sz="2400" b="1">
          <a:solidFill>
            <a:schemeClr val="tx2"/>
          </a:solidFill>
          <a:latin typeface="Arial" charset="0"/>
        </a:defRPr>
      </a:lvl5pPr>
      <a:lvl6pPr marL="457200" algn="l" rtl="0" eaLnBrk="0" fontAlgn="base" hangingPunct="0">
        <a:lnSpc>
          <a:spcPts val="3000"/>
        </a:lnSpc>
        <a:spcBef>
          <a:spcPct val="0"/>
        </a:spcBef>
        <a:spcAft>
          <a:spcPct val="0"/>
        </a:spcAft>
        <a:defRPr sz="2400" b="1">
          <a:solidFill>
            <a:schemeClr val="tx2"/>
          </a:solidFill>
          <a:latin typeface="Arial" charset="0"/>
        </a:defRPr>
      </a:lvl6pPr>
      <a:lvl7pPr marL="914400" algn="l" rtl="0" eaLnBrk="0" fontAlgn="base" hangingPunct="0">
        <a:lnSpc>
          <a:spcPts val="3000"/>
        </a:lnSpc>
        <a:spcBef>
          <a:spcPct val="0"/>
        </a:spcBef>
        <a:spcAft>
          <a:spcPct val="0"/>
        </a:spcAft>
        <a:defRPr sz="2400" b="1">
          <a:solidFill>
            <a:schemeClr val="tx2"/>
          </a:solidFill>
          <a:latin typeface="Arial" charset="0"/>
        </a:defRPr>
      </a:lvl7pPr>
      <a:lvl8pPr marL="1371600" algn="l" rtl="0" eaLnBrk="0" fontAlgn="base" hangingPunct="0">
        <a:lnSpc>
          <a:spcPts val="3000"/>
        </a:lnSpc>
        <a:spcBef>
          <a:spcPct val="0"/>
        </a:spcBef>
        <a:spcAft>
          <a:spcPct val="0"/>
        </a:spcAft>
        <a:defRPr sz="2400" b="1">
          <a:solidFill>
            <a:schemeClr val="tx2"/>
          </a:solidFill>
          <a:latin typeface="Arial" charset="0"/>
        </a:defRPr>
      </a:lvl8pPr>
      <a:lvl9pPr marL="1828800" algn="l" rtl="0" eaLnBrk="0" fontAlgn="base" hangingPunct="0">
        <a:lnSpc>
          <a:spcPts val="3000"/>
        </a:lnSpc>
        <a:spcBef>
          <a:spcPct val="0"/>
        </a:spcBef>
        <a:spcAft>
          <a:spcPct val="0"/>
        </a:spcAft>
        <a:defRPr sz="2400" b="1">
          <a:solidFill>
            <a:schemeClr val="tx2"/>
          </a:solidFill>
          <a:latin typeface="Arial" charset="0"/>
        </a:defRPr>
      </a:lvl9pPr>
    </p:titleStyle>
    <p:bodyStyle>
      <a:lvl1pPr marL="282575" indent="-282575" algn="l" rtl="0" eaLnBrk="0" fontAlgn="base" hangingPunct="0">
        <a:lnSpc>
          <a:spcPts val="3000"/>
        </a:lnSpc>
        <a:spcBef>
          <a:spcPct val="0"/>
        </a:spcBef>
        <a:spcAft>
          <a:spcPct val="0"/>
        </a:spcAft>
        <a:buClr>
          <a:srgbClr val="FFCC49"/>
        </a:buClr>
        <a:buSzPct val="110000"/>
        <a:buFont typeface="Wingdings" pitchFamily="2" charset="2"/>
        <a:buChar char="n"/>
        <a:defRPr sz="2000">
          <a:solidFill>
            <a:schemeClr val="tx1"/>
          </a:solidFill>
          <a:latin typeface="+mn-lt"/>
          <a:ea typeface="+mn-ea"/>
          <a:cs typeface="+mn-cs"/>
        </a:defRPr>
      </a:lvl1pPr>
      <a:lvl2pPr marL="669925" indent="-190500" algn="l" rtl="0" eaLnBrk="0" fontAlgn="base" hangingPunct="0">
        <a:lnSpc>
          <a:spcPts val="3000"/>
        </a:lnSpc>
        <a:spcBef>
          <a:spcPct val="0"/>
        </a:spcBef>
        <a:spcAft>
          <a:spcPct val="0"/>
        </a:spcAft>
        <a:buClr>
          <a:srgbClr val="FFCC49"/>
        </a:buClr>
        <a:buSzPct val="80000"/>
        <a:buFont typeface="Wingdings" pitchFamily="2" charset="2"/>
        <a:buChar char="n"/>
        <a:defRPr>
          <a:solidFill>
            <a:schemeClr val="tx1"/>
          </a:solidFill>
          <a:latin typeface="+mn-lt"/>
        </a:defRPr>
      </a:lvl2pPr>
      <a:lvl3pPr marL="1050925" indent="-190500" algn="l" rtl="0" eaLnBrk="0" fontAlgn="base" hangingPunct="0">
        <a:lnSpc>
          <a:spcPts val="3000"/>
        </a:lnSpc>
        <a:spcBef>
          <a:spcPct val="0"/>
        </a:spcBef>
        <a:spcAft>
          <a:spcPct val="0"/>
        </a:spcAft>
        <a:buClr>
          <a:srgbClr val="FFCC49"/>
        </a:buClr>
        <a:buChar char="-"/>
        <a:defRPr>
          <a:solidFill>
            <a:schemeClr val="tx1"/>
          </a:solidFill>
          <a:latin typeface="+mn-lt"/>
        </a:defRPr>
      </a:lvl3pPr>
      <a:lvl4pPr marL="1622425" indent="-152400" algn="l" rtl="0" eaLnBrk="0" fontAlgn="base" hangingPunct="0">
        <a:lnSpc>
          <a:spcPts val="3000"/>
        </a:lnSpc>
        <a:spcBef>
          <a:spcPct val="0"/>
        </a:spcBef>
        <a:spcAft>
          <a:spcPct val="0"/>
        </a:spcAft>
        <a:buClr>
          <a:srgbClr val="FFCC49"/>
        </a:buClr>
        <a:buChar char="-"/>
        <a:defRPr>
          <a:solidFill>
            <a:schemeClr val="tx1"/>
          </a:solidFill>
          <a:latin typeface="+mn-lt"/>
        </a:defRPr>
      </a:lvl4pPr>
      <a:lvl5pPr marL="2095500" indent="-190500" algn="l" rtl="0" eaLnBrk="0" fontAlgn="base" hangingPunct="0">
        <a:lnSpc>
          <a:spcPts val="3000"/>
        </a:lnSpc>
        <a:spcBef>
          <a:spcPct val="0"/>
        </a:spcBef>
        <a:spcAft>
          <a:spcPct val="0"/>
        </a:spcAft>
        <a:buClr>
          <a:srgbClr val="FFCC49"/>
        </a:buClr>
        <a:buChar char="-"/>
        <a:defRPr>
          <a:solidFill>
            <a:schemeClr val="tx1"/>
          </a:solidFill>
          <a:latin typeface="+mn-lt"/>
        </a:defRPr>
      </a:lvl5pPr>
      <a:lvl6pPr marL="2552700" indent="-190500" algn="l" rtl="0" eaLnBrk="0" fontAlgn="base" hangingPunct="0">
        <a:lnSpc>
          <a:spcPts val="3000"/>
        </a:lnSpc>
        <a:spcBef>
          <a:spcPct val="0"/>
        </a:spcBef>
        <a:spcAft>
          <a:spcPct val="0"/>
        </a:spcAft>
        <a:buClr>
          <a:srgbClr val="FFCC49"/>
        </a:buClr>
        <a:buChar char="-"/>
        <a:defRPr>
          <a:solidFill>
            <a:schemeClr val="tx1"/>
          </a:solidFill>
          <a:latin typeface="+mn-lt"/>
        </a:defRPr>
      </a:lvl6pPr>
      <a:lvl7pPr marL="3009900" indent="-190500" algn="l" rtl="0" eaLnBrk="0" fontAlgn="base" hangingPunct="0">
        <a:lnSpc>
          <a:spcPts val="3000"/>
        </a:lnSpc>
        <a:spcBef>
          <a:spcPct val="0"/>
        </a:spcBef>
        <a:spcAft>
          <a:spcPct val="0"/>
        </a:spcAft>
        <a:buClr>
          <a:srgbClr val="FFCC49"/>
        </a:buClr>
        <a:buChar char="-"/>
        <a:defRPr>
          <a:solidFill>
            <a:schemeClr val="tx1"/>
          </a:solidFill>
          <a:latin typeface="+mn-lt"/>
        </a:defRPr>
      </a:lvl7pPr>
      <a:lvl8pPr marL="3467100" indent="-190500" algn="l" rtl="0" eaLnBrk="0" fontAlgn="base" hangingPunct="0">
        <a:lnSpc>
          <a:spcPts val="3000"/>
        </a:lnSpc>
        <a:spcBef>
          <a:spcPct val="0"/>
        </a:spcBef>
        <a:spcAft>
          <a:spcPct val="0"/>
        </a:spcAft>
        <a:buClr>
          <a:srgbClr val="FFCC49"/>
        </a:buClr>
        <a:buChar char="-"/>
        <a:defRPr>
          <a:solidFill>
            <a:schemeClr val="tx1"/>
          </a:solidFill>
          <a:latin typeface="+mn-lt"/>
        </a:defRPr>
      </a:lvl8pPr>
      <a:lvl9pPr marL="3924300" indent="-190500" algn="l" rtl="0" eaLnBrk="0" fontAlgn="base" hangingPunct="0">
        <a:lnSpc>
          <a:spcPts val="3000"/>
        </a:lnSpc>
        <a:spcBef>
          <a:spcPct val="0"/>
        </a:spcBef>
        <a:spcAft>
          <a:spcPct val="0"/>
        </a:spcAft>
        <a:buClr>
          <a:srgbClr val="FFCC49"/>
        </a:buClr>
        <a:buChar char="-"/>
        <a:defRPr>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smtClean="0"/>
              <a:t>Muokkaa perustyyl. napsautt.</a:t>
            </a:r>
          </a:p>
        </p:txBody>
      </p:sp>
      <p:sp>
        <p:nvSpPr>
          <p:cNvPr id="16387"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510980" name="Rectangle 4"/>
          <p:cNvSpPr>
            <a:spLocks noGrp="1" noChangeArrowheads="1"/>
          </p:cNvSpPr>
          <p:nvPr>
            <p:ph type="dt" sz="half" idx="2"/>
          </p:nvPr>
        </p:nvSpPr>
        <p:spPr bwMode="auto">
          <a:xfrm>
            <a:off x="342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defRPr sz="1400">
                <a:solidFill>
                  <a:srgbClr val="000000"/>
                </a:solidFill>
                <a:latin typeface="+mn-lt"/>
              </a:defRPr>
            </a:lvl1pPr>
          </a:lstStyle>
          <a:p>
            <a:pPr>
              <a:defRPr/>
            </a:pPr>
            <a:r>
              <a:rPr lang="fi-FI" smtClean="0"/>
              <a:t>13.9.2012</a:t>
            </a:r>
            <a:endParaRPr lang="fi-FI"/>
          </a:p>
        </p:txBody>
      </p:sp>
      <p:sp>
        <p:nvSpPr>
          <p:cNvPr id="510981" name="Rectangle 5"/>
          <p:cNvSpPr>
            <a:spLocks noGrp="1" noChangeArrowheads="1"/>
          </p:cNvSpPr>
          <p:nvPr>
            <p:ph type="ftr" sz="quarter" idx="3"/>
          </p:nvPr>
        </p:nvSpPr>
        <p:spPr bwMode="auto">
          <a:xfrm>
            <a:off x="2343150" y="8326438"/>
            <a:ext cx="21717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defRPr sz="1400">
                <a:solidFill>
                  <a:srgbClr val="000000"/>
                </a:solidFill>
                <a:latin typeface="+mn-lt"/>
              </a:defRPr>
            </a:lvl1pPr>
          </a:lstStyle>
          <a:p>
            <a:pPr>
              <a:defRPr/>
            </a:pPr>
            <a:r>
              <a:rPr lang="fi-FI" smtClean="0"/>
              <a:t>Jussi Tammisola, Perinteinen kasvinjalostus</a:t>
            </a:r>
            <a:endParaRPr lang="fi-FI"/>
          </a:p>
        </p:txBody>
      </p:sp>
      <p:sp>
        <p:nvSpPr>
          <p:cNvPr id="510982" name="Rectangle 6"/>
          <p:cNvSpPr>
            <a:spLocks noGrp="1" noChangeArrowheads="1"/>
          </p:cNvSpPr>
          <p:nvPr>
            <p:ph type="sldNum" sz="quarter" idx="4"/>
          </p:nvPr>
        </p:nvSpPr>
        <p:spPr bwMode="auto">
          <a:xfrm>
            <a:off x="4914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400">
                <a:solidFill>
                  <a:srgbClr val="000000"/>
                </a:solidFill>
                <a:latin typeface="+mn-lt"/>
              </a:defRPr>
            </a:lvl1pPr>
          </a:lstStyle>
          <a:p>
            <a:pPr>
              <a:defRPr/>
            </a:pPr>
            <a:fld id="{08BCF8C0-9B74-4DF8-8972-BECC3B023765}"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90707" r:id="rId1"/>
    <p:sldLayoutId id="2147490708" r:id="rId2"/>
    <p:sldLayoutId id="2147490709" r:id="rId3"/>
    <p:sldLayoutId id="2147490710" r:id="rId4"/>
    <p:sldLayoutId id="2147490711" r:id="rId5"/>
    <p:sldLayoutId id="2147490712" r:id="rId6"/>
    <p:sldLayoutId id="2147490713" r:id="rId7"/>
    <p:sldLayoutId id="2147490714" r:id="rId8"/>
    <p:sldLayoutId id="2147490715" r:id="rId9"/>
    <p:sldLayoutId id="2147490716" r:id="rId10"/>
    <p:sldLayoutId id="2147490717" r:id="rId11"/>
    <p:sldLayoutId id="2147490718"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19050" y="1828800"/>
            <a:ext cx="5981700" cy="0"/>
          </a:xfrm>
          <a:prstGeom prst="line">
            <a:avLst/>
          </a:prstGeom>
          <a:noFill/>
          <a:ln w="50800">
            <a:solidFill>
              <a:schemeClr val="accent2"/>
            </a:solidFill>
            <a:round/>
            <a:headEnd/>
            <a:tailEnd/>
          </a:ln>
          <a:effectLst/>
        </p:spPr>
        <p:txBody>
          <a:bodyPr wrap="none" anchor="ctr"/>
          <a:lstStyle/>
          <a:p>
            <a:pPr algn="ctr">
              <a:lnSpc>
                <a:spcPct val="85000"/>
              </a:lnSpc>
              <a:spcBef>
                <a:spcPct val="50000"/>
              </a:spcBef>
              <a:defRPr/>
            </a:pPr>
            <a:endParaRPr lang="fi-FI">
              <a:solidFill>
                <a:srgbClr val="081D58"/>
              </a:solidFill>
            </a:endParaRPr>
          </a:p>
        </p:txBody>
      </p:sp>
      <p:sp>
        <p:nvSpPr>
          <p:cNvPr id="17411" name="Rectangle 3"/>
          <p:cNvSpPr>
            <a:spLocks noGrp="1" noChangeArrowheads="1"/>
          </p:cNvSpPr>
          <p:nvPr>
            <p:ph type="title"/>
          </p:nvPr>
        </p:nvSpPr>
        <p:spPr bwMode="auto">
          <a:xfrm>
            <a:off x="285750" y="355600"/>
            <a:ext cx="5829300" cy="14732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fi-FI" smtClean="0"/>
              <a:t>Click to edit Master title style</a:t>
            </a:r>
          </a:p>
        </p:txBody>
      </p:sp>
      <p:sp>
        <p:nvSpPr>
          <p:cNvPr id="17412" name="Rectangle 4"/>
          <p:cNvSpPr>
            <a:spLocks noGrp="1" noChangeArrowheads="1"/>
          </p:cNvSpPr>
          <p:nvPr>
            <p:ph type="body" idx="1"/>
          </p:nvPr>
        </p:nvSpPr>
        <p:spPr bwMode="auto">
          <a:xfrm>
            <a:off x="742950" y="2235200"/>
            <a:ext cx="58293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Tree>
  </p:cSld>
  <p:clrMap bg1="lt1" tx1="dk1" bg2="lt2" tx2="dk2" accent1="accent1" accent2="accent2" accent3="accent3" accent4="accent4" accent5="accent5" accent6="accent6" hlink="hlink" folHlink="folHlink"/>
  <p:sldLayoutIdLst>
    <p:sldLayoutId id="2147490568" r:id="rId1"/>
    <p:sldLayoutId id="2147490569" r:id="rId2"/>
    <p:sldLayoutId id="2147490570" r:id="rId3"/>
    <p:sldLayoutId id="2147490571" r:id="rId4"/>
    <p:sldLayoutId id="2147490572" r:id="rId5"/>
    <p:sldLayoutId id="2147490573" r:id="rId6"/>
    <p:sldLayoutId id="2147490574" r:id="rId7"/>
    <p:sldLayoutId id="2147490575" r:id="rId8"/>
    <p:sldLayoutId id="2147490576" r:id="rId9"/>
    <p:sldLayoutId id="2147490577" r:id="rId10"/>
    <p:sldLayoutId id="2147490578" r:id="rId11"/>
    <p:sldLayoutId id="2147490579" r:id="rId12"/>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smtClean="0"/>
              <a:t>Muokkaa perustyyl. napsautt.</a:t>
            </a:r>
          </a:p>
        </p:txBody>
      </p:sp>
      <p:sp>
        <p:nvSpPr>
          <p:cNvPr id="18435"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739332" name="Rectangle 4"/>
          <p:cNvSpPr>
            <a:spLocks noGrp="1" noChangeArrowheads="1"/>
          </p:cNvSpPr>
          <p:nvPr>
            <p:ph type="dt" sz="half" idx="2"/>
          </p:nvPr>
        </p:nvSpPr>
        <p:spPr bwMode="auto">
          <a:xfrm>
            <a:off x="342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defRPr sz="1400">
                <a:solidFill>
                  <a:srgbClr val="000000"/>
                </a:solidFill>
                <a:latin typeface="Arial" charset="0"/>
              </a:defRPr>
            </a:lvl1pPr>
          </a:lstStyle>
          <a:p>
            <a:pPr>
              <a:defRPr/>
            </a:pPr>
            <a:r>
              <a:rPr lang="fi-FI" smtClean="0"/>
              <a:t>13.9.2012</a:t>
            </a:r>
            <a:endParaRPr lang="fi-FI"/>
          </a:p>
        </p:txBody>
      </p:sp>
      <p:sp>
        <p:nvSpPr>
          <p:cNvPr id="739333" name="Rectangle 5"/>
          <p:cNvSpPr>
            <a:spLocks noGrp="1" noChangeArrowheads="1"/>
          </p:cNvSpPr>
          <p:nvPr>
            <p:ph type="ftr" sz="quarter" idx="3"/>
          </p:nvPr>
        </p:nvSpPr>
        <p:spPr bwMode="auto">
          <a:xfrm>
            <a:off x="2343150" y="8326438"/>
            <a:ext cx="21717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defRPr sz="1400">
                <a:solidFill>
                  <a:srgbClr val="000000"/>
                </a:solidFill>
                <a:latin typeface="Arial" charset="0"/>
              </a:defRPr>
            </a:lvl1pPr>
          </a:lstStyle>
          <a:p>
            <a:pPr>
              <a:defRPr/>
            </a:pPr>
            <a:r>
              <a:rPr lang="fi-FI" smtClean="0"/>
              <a:t>Jussi Tammisola, Perinteinen kasvinjalostus</a:t>
            </a:r>
            <a:endParaRPr lang="fi-FI"/>
          </a:p>
        </p:txBody>
      </p:sp>
      <p:sp>
        <p:nvSpPr>
          <p:cNvPr id="739334" name="Rectangle 6"/>
          <p:cNvSpPr>
            <a:spLocks noGrp="1" noChangeArrowheads="1"/>
          </p:cNvSpPr>
          <p:nvPr>
            <p:ph type="sldNum" sz="quarter" idx="4"/>
          </p:nvPr>
        </p:nvSpPr>
        <p:spPr bwMode="auto">
          <a:xfrm>
            <a:off x="4914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defRPr sz="1400">
                <a:solidFill>
                  <a:srgbClr val="000000"/>
                </a:solidFill>
                <a:latin typeface="Arial" charset="0"/>
              </a:defRPr>
            </a:lvl1pPr>
          </a:lstStyle>
          <a:p>
            <a:pPr>
              <a:defRPr/>
            </a:pPr>
            <a:fld id="{E422CE4B-445E-4936-9C31-4652BDCA4318}"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90719" r:id="rId1"/>
    <p:sldLayoutId id="2147490720" r:id="rId2"/>
    <p:sldLayoutId id="2147490721" r:id="rId3"/>
    <p:sldLayoutId id="2147490722" r:id="rId4"/>
    <p:sldLayoutId id="2147490723" r:id="rId5"/>
    <p:sldLayoutId id="2147490724" r:id="rId6"/>
    <p:sldLayoutId id="2147490725" r:id="rId7"/>
    <p:sldLayoutId id="2147490726" r:id="rId8"/>
    <p:sldLayoutId id="2147490727" r:id="rId9"/>
    <p:sldLayoutId id="2147490728" r:id="rId10"/>
    <p:sldLayoutId id="2147490729" r:id="rId11"/>
    <p:sldLayoutId id="2147490730" r:id="rId12"/>
    <p:sldLayoutId id="2147490731" r:id="rId13"/>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62" name="Line 2"/>
          <p:cNvSpPr>
            <a:spLocks noChangeShapeType="1"/>
          </p:cNvSpPr>
          <p:nvPr/>
        </p:nvSpPr>
        <p:spPr bwMode="auto">
          <a:xfrm>
            <a:off x="19050" y="1828800"/>
            <a:ext cx="5981700" cy="0"/>
          </a:xfrm>
          <a:prstGeom prst="line">
            <a:avLst/>
          </a:prstGeom>
          <a:noFill/>
          <a:ln w="50800">
            <a:solidFill>
              <a:schemeClr val="accent2"/>
            </a:solidFill>
            <a:round/>
            <a:headEnd/>
            <a:tailEnd/>
          </a:ln>
          <a:effectLst/>
        </p:spPr>
        <p:txBody>
          <a:bodyPr wrap="none" anchor="ctr"/>
          <a:lstStyle/>
          <a:p>
            <a:pPr algn="ctr">
              <a:lnSpc>
                <a:spcPct val="85000"/>
              </a:lnSpc>
              <a:spcBef>
                <a:spcPct val="50000"/>
              </a:spcBef>
              <a:defRPr/>
            </a:pPr>
            <a:endParaRPr lang="fi-FI">
              <a:solidFill>
                <a:srgbClr val="081D58"/>
              </a:solidFill>
            </a:endParaRPr>
          </a:p>
        </p:txBody>
      </p:sp>
      <p:sp>
        <p:nvSpPr>
          <p:cNvPr id="19459" name="Rectangle 3"/>
          <p:cNvSpPr>
            <a:spLocks noGrp="1" noChangeArrowheads="1"/>
          </p:cNvSpPr>
          <p:nvPr>
            <p:ph type="title"/>
          </p:nvPr>
        </p:nvSpPr>
        <p:spPr bwMode="auto">
          <a:xfrm>
            <a:off x="285750" y="355600"/>
            <a:ext cx="5829300" cy="14732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fi-FI" smtClean="0"/>
              <a:t>Click to edit Master title style</a:t>
            </a:r>
          </a:p>
        </p:txBody>
      </p:sp>
      <p:sp>
        <p:nvSpPr>
          <p:cNvPr id="19460" name="Rectangle 4"/>
          <p:cNvSpPr>
            <a:spLocks noGrp="1" noChangeArrowheads="1"/>
          </p:cNvSpPr>
          <p:nvPr>
            <p:ph type="body" idx="1"/>
          </p:nvPr>
        </p:nvSpPr>
        <p:spPr bwMode="auto">
          <a:xfrm>
            <a:off x="742950" y="2235200"/>
            <a:ext cx="58293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Tree>
  </p:cSld>
  <p:clrMap bg1="lt1" tx1="dk1" bg2="lt2" tx2="dk2" accent1="accent1" accent2="accent2" accent3="accent3" accent4="accent4" accent5="accent5" accent6="accent6" hlink="hlink" folHlink="folHlink"/>
  <p:sldLayoutIdLst>
    <p:sldLayoutId id="2147490580" r:id="rId1"/>
    <p:sldLayoutId id="2147490581" r:id="rId2"/>
    <p:sldLayoutId id="2147490582" r:id="rId3"/>
    <p:sldLayoutId id="2147490583" r:id="rId4"/>
    <p:sldLayoutId id="2147490584" r:id="rId5"/>
    <p:sldLayoutId id="2147490585" r:id="rId6"/>
    <p:sldLayoutId id="2147490586" r:id="rId7"/>
    <p:sldLayoutId id="2147490587" r:id="rId8"/>
    <p:sldLayoutId id="2147490588" r:id="rId9"/>
    <p:sldLayoutId id="2147490589" r:id="rId10"/>
    <p:sldLayoutId id="2147490590" r:id="rId11"/>
    <p:sldLayoutId id="2147490591" r:id="rId12"/>
    <p:sldLayoutId id="2147490592" r:id="rId13"/>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fontAlgn="base">
        <a:spcBef>
          <a:spcPct val="20000"/>
        </a:spcBef>
        <a:spcAft>
          <a:spcPct val="0"/>
        </a:spcAft>
        <a:buClr>
          <a:schemeClr val="tx1"/>
        </a:buClr>
        <a:buSzPct val="100000"/>
        <a:buChar char="–"/>
        <a:defRPr sz="2000">
          <a:solidFill>
            <a:schemeClr val="tx1"/>
          </a:solidFill>
          <a:latin typeface="+mn-lt"/>
        </a:defRPr>
      </a:lvl6pPr>
      <a:lvl7pPr marL="2971800" indent="-228600" algn="l" rtl="0" fontAlgn="base">
        <a:spcBef>
          <a:spcPct val="20000"/>
        </a:spcBef>
        <a:spcAft>
          <a:spcPct val="0"/>
        </a:spcAft>
        <a:buClr>
          <a:schemeClr val="tx1"/>
        </a:buClr>
        <a:buSzPct val="100000"/>
        <a:buChar char="–"/>
        <a:defRPr sz="2000">
          <a:solidFill>
            <a:schemeClr val="tx1"/>
          </a:solidFill>
          <a:latin typeface="+mn-lt"/>
        </a:defRPr>
      </a:lvl7pPr>
      <a:lvl8pPr marL="3429000" indent="-228600" algn="l" rtl="0" fontAlgn="base">
        <a:spcBef>
          <a:spcPct val="20000"/>
        </a:spcBef>
        <a:spcAft>
          <a:spcPct val="0"/>
        </a:spcAft>
        <a:buClr>
          <a:schemeClr val="tx1"/>
        </a:buClr>
        <a:buSzPct val="100000"/>
        <a:buChar char="–"/>
        <a:defRPr sz="2000">
          <a:solidFill>
            <a:schemeClr val="tx1"/>
          </a:solidFill>
          <a:latin typeface="+mn-lt"/>
        </a:defRPr>
      </a:lvl8pPr>
      <a:lvl9pPr marL="3886200" indent="-228600" algn="l" rtl="0" fontAlgn="base">
        <a:spcBef>
          <a:spcPct val="20000"/>
        </a:spcBef>
        <a:spcAft>
          <a:spcPct val="0"/>
        </a:spcAft>
        <a:buClr>
          <a:schemeClr val="tx1"/>
        </a:buClr>
        <a:buSzPct val="100000"/>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1000125" y="214313"/>
            <a:ext cx="5629275" cy="9286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Muokkaa otsikon perustyyliä napsauttamalla</a:t>
            </a:r>
          </a:p>
        </p:txBody>
      </p:sp>
      <p:sp>
        <p:nvSpPr>
          <p:cNvPr id="20483" name="Rectangle 3"/>
          <p:cNvSpPr>
            <a:spLocks noGrp="1" noChangeArrowheads="1"/>
          </p:cNvSpPr>
          <p:nvPr>
            <p:ph type="body" idx="1"/>
          </p:nvPr>
        </p:nvSpPr>
        <p:spPr bwMode="auto">
          <a:xfrm>
            <a:off x="357188" y="1357313"/>
            <a:ext cx="6272212" cy="7380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Muokkaa tekstin perustyylejä napsauttamalla</a:t>
            </a:r>
          </a:p>
          <a:p>
            <a:pPr lvl="1"/>
            <a:r>
              <a:rPr lang="en-US" smtClean="0"/>
              <a:t>toinen taso</a:t>
            </a:r>
          </a:p>
          <a:p>
            <a:pPr lvl="2"/>
            <a:r>
              <a:rPr lang="en-US" smtClean="0"/>
              <a:t>kolmas taso</a:t>
            </a:r>
          </a:p>
          <a:p>
            <a:pPr lvl="3"/>
            <a:r>
              <a:rPr lang="en-US" smtClean="0"/>
              <a:t>neljäs taso</a:t>
            </a:r>
          </a:p>
          <a:p>
            <a:pPr lvl="4"/>
            <a:r>
              <a:rPr lang="en-US" smtClean="0"/>
              <a:t>viides taso</a:t>
            </a:r>
          </a:p>
        </p:txBody>
      </p:sp>
      <p:pic>
        <p:nvPicPr>
          <p:cNvPr id="20484" name="Picture 1036" descr="rgb-vaaka-logo"/>
          <p:cNvPicPr>
            <a:picLocks noChangeAspect="1" noChangeArrowheads="1"/>
          </p:cNvPicPr>
          <p:nvPr/>
        </p:nvPicPr>
        <p:blipFill>
          <a:blip r:embed="rId19" cstate="print"/>
          <a:srcRect/>
          <a:stretch>
            <a:fillRect/>
          </a:stretch>
        </p:blipFill>
        <p:spPr bwMode="auto">
          <a:xfrm>
            <a:off x="265113" y="428625"/>
            <a:ext cx="542925" cy="785813"/>
          </a:xfrm>
          <a:prstGeom prst="rect">
            <a:avLst/>
          </a:prstGeom>
          <a:noFill/>
          <a:ln w="9525">
            <a:noFill/>
            <a:miter lim="800000"/>
            <a:headEnd/>
            <a:tailEnd/>
          </a:ln>
        </p:spPr>
      </p:pic>
      <p:sp>
        <p:nvSpPr>
          <p:cNvPr id="4109" name="Rectangle 1037"/>
          <p:cNvSpPr>
            <a:spLocks noGrp="1" noChangeArrowheads="1"/>
          </p:cNvSpPr>
          <p:nvPr>
            <p:ph type="dt" sz="half" idx="2"/>
          </p:nvPr>
        </p:nvSpPr>
        <p:spPr bwMode="auto">
          <a:xfrm>
            <a:off x="5240338" y="8796338"/>
            <a:ext cx="996950"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1000">
                <a:solidFill>
                  <a:srgbClr val="000000"/>
                </a:solidFill>
                <a:latin typeface="+mn-lt"/>
              </a:defRPr>
            </a:lvl1pPr>
          </a:lstStyle>
          <a:p>
            <a:pPr>
              <a:defRPr/>
            </a:pPr>
            <a:r>
              <a:rPr lang="fi-FI" smtClean="0"/>
              <a:t>13.9.2012</a:t>
            </a:r>
            <a:endParaRPr lang="en-US"/>
          </a:p>
        </p:txBody>
      </p:sp>
      <p:sp>
        <p:nvSpPr>
          <p:cNvPr id="4110" name="Rectangle 1038"/>
          <p:cNvSpPr>
            <a:spLocks noGrp="1" noChangeArrowheads="1"/>
          </p:cNvSpPr>
          <p:nvPr>
            <p:ph type="ftr" sz="quarter" idx="3"/>
          </p:nvPr>
        </p:nvSpPr>
        <p:spPr bwMode="auto">
          <a:xfrm>
            <a:off x="512763" y="8796338"/>
            <a:ext cx="4699000"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defRPr sz="1000">
                <a:solidFill>
                  <a:srgbClr val="000000"/>
                </a:solidFill>
                <a:latin typeface="+mn-lt"/>
              </a:defRPr>
            </a:lvl1pPr>
          </a:lstStyle>
          <a:p>
            <a:pPr>
              <a:defRPr/>
            </a:pPr>
            <a:r>
              <a:rPr lang="en-US" smtClean="0"/>
              <a:t>Jussi Tammisola, Perinteinen kasvinjalostus</a:t>
            </a:r>
            <a:endParaRPr lang="en-US"/>
          </a:p>
        </p:txBody>
      </p:sp>
      <p:sp>
        <p:nvSpPr>
          <p:cNvPr id="4111" name="Rectangle 1039"/>
          <p:cNvSpPr>
            <a:spLocks noGrp="1" noChangeArrowheads="1"/>
          </p:cNvSpPr>
          <p:nvPr>
            <p:ph type="sldNum" sz="quarter" idx="4"/>
          </p:nvPr>
        </p:nvSpPr>
        <p:spPr bwMode="auto">
          <a:xfrm>
            <a:off x="6237288" y="8796338"/>
            <a:ext cx="377825"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1000">
                <a:solidFill>
                  <a:srgbClr val="000000"/>
                </a:solidFill>
                <a:latin typeface="+mn-lt"/>
              </a:defRPr>
            </a:lvl1pPr>
          </a:lstStyle>
          <a:p>
            <a:pPr>
              <a:defRPr/>
            </a:pPr>
            <a:fld id="{00672FAC-DEA7-43BB-A04F-1BA6725AFDC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732" r:id="rId1"/>
    <p:sldLayoutId id="2147490593" r:id="rId2"/>
    <p:sldLayoutId id="2147490733" r:id="rId3"/>
    <p:sldLayoutId id="2147490734" r:id="rId4"/>
    <p:sldLayoutId id="2147490735" r:id="rId5"/>
    <p:sldLayoutId id="2147490736" r:id="rId6"/>
    <p:sldLayoutId id="2147490737" r:id="rId7"/>
    <p:sldLayoutId id="2147490738" r:id="rId8"/>
    <p:sldLayoutId id="2147490739" r:id="rId9"/>
    <p:sldLayoutId id="2147490740" r:id="rId10"/>
    <p:sldLayoutId id="2147490741" r:id="rId11"/>
    <p:sldLayoutId id="2147490742" r:id="rId12"/>
    <p:sldLayoutId id="2147490743" r:id="rId13"/>
    <p:sldLayoutId id="2147490744" r:id="rId14"/>
    <p:sldLayoutId id="2147490745" r:id="rId15"/>
    <p:sldLayoutId id="2147490746" r:id="rId16"/>
    <p:sldLayoutId id="2147490747" r:id="rId17"/>
  </p:sldLayoutIdLst>
  <p:hf hdr="0"/>
  <p:txStyles>
    <p:titleStyle>
      <a:lvl1pPr algn="l" rtl="0" eaLnBrk="0" fontAlgn="base" hangingPunct="0">
        <a:lnSpc>
          <a:spcPts val="3000"/>
        </a:lnSpc>
        <a:spcBef>
          <a:spcPct val="0"/>
        </a:spcBef>
        <a:spcAft>
          <a:spcPct val="0"/>
        </a:spcAft>
        <a:defRPr sz="2400" b="1">
          <a:solidFill>
            <a:schemeClr val="tx2"/>
          </a:solidFill>
          <a:latin typeface="+mj-lt"/>
          <a:ea typeface="+mj-ea"/>
          <a:cs typeface="+mj-cs"/>
        </a:defRPr>
      </a:lvl1pPr>
      <a:lvl2pPr algn="l" rtl="0" eaLnBrk="0" fontAlgn="base" hangingPunct="0">
        <a:lnSpc>
          <a:spcPts val="3000"/>
        </a:lnSpc>
        <a:spcBef>
          <a:spcPct val="0"/>
        </a:spcBef>
        <a:spcAft>
          <a:spcPct val="0"/>
        </a:spcAft>
        <a:defRPr sz="2400" b="1">
          <a:solidFill>
            <a:schemeClr val="tx2"/>
          </a:solidFill>
          <a:latin typeface="Arial" charset="0"/>
        </a:defRPr>
      </a:lvl2pPr>
      <a:lvl3pPr algn="l" rtl="0" eaLnBrk="0" fontAlgn="base" hangingPunct="0">
        <a:lnSpc>
          <a:spcPts val="3000"/>
        </a:lnSpc>
        <a:spcBef>
          <a:spcPct val="0"/>
        </a:spcBef>
        <a:spcAft>
          <a:spcPct val="0"/>
        </a:spcAft>
        <a:defRPr sz="2400" b="1">
          <a:solidFill>
            <a:schemeClr val="tx2"/>
          </a:solidFill>
          <a:latin typeface="Arial" charset="0"/>
        </a:defRPr>
      </a:lvl3pPr>
      <a:lvl4pPr algn="l" rtl="0" eaLnBrk="0" fontAlgn="base" hangingPunct="0">
        <a:lnSpc>
          <a:spcPts val="3000"/>
        </a:lnSpc>
        <a:spcBef>
          <a:spcPct val="0"/>
        </a:spcBef>
        <a:spcAft>
          <a:spcPct val="0"/>
        </a:spcAft>
        <a:defRPr sz="2400" b="1">
          <a:solidFill>
            <a:schemeClr val="tx2"/>
          </a:solidFill>
          <a:latin typeface="Arial" charset="0"/>
        </a:defRPr>
      </a:lvl4pPr>
      <a:lvl5pPr algn="l" rtl="0" eaLnBrk="0" fontAlgn="base" hangingPunct="0">
        <a:lnSpc>
          <a:spcPts val="3000"/>
        </a:lnSpc>
        <a:spcBef>
          <a:spcPct val="0"/>
        </a:spcBef>
        <a:spcAft>
          <a:spcPct val="0"/>
        </a:spcAft>
        <a:defRPr sz="2400" b="1">
          <a:solidFill>
            <a:schemeClr val="tx2"/>
          </a:solidFill>
          <a:latin typeface="Arial" charset="0"/>
        </a:defRPr>
      </a:lvl5pPr>
      <a:lvl6pPr marL="457200" algn="l" rtl="0" eaLnBrk="0" fontAlgn="base" hangingPunct="0">
        <a:lnSpc>
          <a:spcPts val="3000"/>
        </a:lnSpc>
        <a:spcBef>
          <a:spcPct val="0"/>
        </a:spcBef>
        <a:spcAft>
          <a:spcPct val="0"/>
        </a:spcAft>
        <a:defRPr sz="2400" b="1">
          <a:solidFill>
            <a:schemeClr val="tx2"/>
          </a:solidFill>
          <a:latin typeface="Arial" charset="0"/>
        </a:defRPr>
      </a:lvl6pPr>
      <a:lvl7pPr marL="914400" algn="l" rtl="0" eaLnBrk="0" fontAlgn="base" hangingPunct="0">
        <a:lnSpc>
          <a:spcPts val="3000"/>
        </a:lnSpc>
        <a:spcBef>
          <a:spcPct val="0"/>
        </a:spcBef>
        <a:spcAft>
          <a:spcPct val="0"/>
        </a:spcAft>
        <a:defRPr sz="2400" b="1">
          <a:solidFill>
            <a:schemeClr val="tx2"/>
          </a:solidFill>
          <a:latin typeface="Arial" charset="0"/>
        </a:defRPr>
      </a:lvl7pPr>
      <a:lvl8pPr marL="1371600" algn="l" rtl="0" eaLnBrk="0" fontAlgn="base" hangingPunct="0">
        <a:lnSpc>
          <a:spcPts val="3000"/>
        </a:lnSpc>
        <a:spcBef>
          <a:spcPct val="0"/>
        </a:spcBef>
        <a:spcAft>
          <a:spcPct val="0"/>
        </a:spcAft>
        <a:defRPr sz="2400" b="1">
          <a:solidFill>
            <a:schemeClr val="tx2"/>
          </a:solidFill>
          <a:latin typeface="Arial" charset="0"/>
        </a:defRPr>
      </a:lvl8pPr>
      <a:lvl9pPr marL="1828800" algn="l" rtl="0" eaLnBrk="0" fontAlgn="base" hangingPunct="0">
        <a:lnSpc>
          <a:spcPts val="3000"/>
        </a:lnSpc>
        <a:spcBef>
          <a:spcPct val="0"/>
        </a:spcBef>
        <a:spcAft>
          <a:spcPct val="0"/>
        </a:spcAft>
        <a:defRPr sz="2400" b="1">
          <a:solidFill>
            <a:schemeClr val="tx2"/>
          </a:solidFill>
          <a:latin typeface="Arial" charset="0"/>
        </a:defRPr>
      </a:lvl9pPr>
    </p:titleStyle>
    <p:bodyStyle>
      <a:lvl1pPr marL="282575" indent="-282575" algn="l" rtl="0" eaLnBrk="0" fontAlgn="base" hangingPunct="0">
        <a:lnSpc>
          <a:spcPts val="3000"/>
        </a:lnSpc>
        <a:spcBef>
          <a:spcPct val="0"/>
        </a:spcBef>
        <a:spcAft>
          <a:spcPct val="0"/>
        </a:spcAft>
        <a:buClr>
          <a:srgbClr val="FFCC49"/>
        </a:buClr>
        <a:buSzPct val="110000"/>
        <a:buFont typeface="Wingdings" pitchFamily="2" charset="2"/>
        <a:buChar char="n"/>
        <a:defRPr sz="2000">
          <a:solidFill>
            <a:schemeClr val="tx1"/>
          </a:solidFill>
          <a:latin typeface="+mn-lt"/>
          <a:ea typeface="+mn-ea"/>
          <a:cs typeface="+mn-cs"/>
        </a:defRPr>
      </a:lvl1pPr>
      <a:lvl2pPr marL="669925" indent="-190500" algn="l" rtl="0" eaLnBrk="0" fontAlgn="base" hangingPunct="0">
        <a:lnSpc>
          <a:spcPts val="3000"/>
        </a:lnSpc>
        <a:spcBef>
          <a:spcPct val="0"/>
        </a:spcBef>
        <a:spcAft>
          <a:spcPct val="0"/>
        </a:spcAft>
        <a:buClr>
          <a:srgbClr val="FFCC49"/>
        </a:buClr>
        <a:buSzPct val="80000"/>
        <a:buFont typeface="Wingdings" pitchFamily="2" charset="2"/>
        <a:buChar char="n"/>
        <a:defRPr>
          <a:solidFill>
            <a:schemeClr val="tx1"/>
          </a:solidFill>
          <a:latin typeface="+mn-lt"/>
        </a:defRPr>
      </a:lvl2pPr>
      <a:lvl3pPr marL="1050925" indent="-190500" algn="l" rtl="0" eaLnBrk="0" fontAlgn="base" hangingPunct="0">
        <a:lnSpc>
          <a:spcPts val="3000"/>
        </a:lnSpc>
        <a:spcBef>
          <a:spcPct val="0"/>
        </a:spcBef>
        <a:spcAft>
          <a:spcPct val="0"/>
        </a:spcAft>
        <a:buClr>
          <a:srgbClr val="FFCC49"/>
        </a:buClr>
        <a:buChar char="-"/>
        <a:defRPr>
          <a:solidFill>
            <a:schemeClr val="tx1"/>
          </a:solidFill>
          <a:latin typeface="+mn-lt"/>
        </a:defRPr>
      </a:lvl3pPr>
      <a:lvl4pPr marL="1622425" indent="-152400" algn="l" rtl="0" eaLnBrk="0" fontAlgn="base" hangingPunct="0">
        <a:lnSpc>
          <a:spcPts val="3000"/>
        </a:lnSpc>
        <a:spcBef>
          <a:spcPct val="0"/>
        </a:spcBef>
        <a:spcAft>
          <a:spcPct val="0"/>
        </a:spcAft>
        <a:buClr>
          <a:srgbClr val="FFCC49"/>
        </a:buClr>
        <a:buChar char="-"/>
        <a:defRPr>
          <a:solidFill>
            <a:schemeClr val="tx1"/>
          </a:solidFill>
          <a:latin typeface="+mn-lt"/>
        </a:defRPr>
      </a:lvl4pPr>
      <a:lvl5pPr marL="2095500" indent="-190500" algn="l" rtl="0" eaLnBrk="0" fontAlgn="base" hangingPunct="0">
        <a:lnSpc>
          <a:spcPts val="3000"/>
        </a:lnSpc>
        <a:spcBef>
          <a:spcPct val="0"/>
        </a:spcBef>
        <a:spcAft>
          <a:spcPct val="0"/>
        </a:spcAft>
        <a:buClr>
          <a:srgbClr val="FFCC49"/>
        </a:buClr>
        <a:buChar char="-"/>
        <a:defRPr>
          <a:solidFill>
            <a:schemeClr val="tx1"/>
          </a:solidFill>
          <a:latin typeface="+mn-lt"/>
        </a:defRPr>
      </a:lvl5pPr>
      <a:lvl6pPr marL="2552700" indent="-190500" algn="l" rtl="0" eaLnBrk="0" fontAlgn="base" hangingPunct="0">
        <a:lnSpc>
          <a:spcPts val="3000"/>
        </a:lnSpc>
        <a:spcBef>
          <a:spcPct val="0"/>
        </a:spcBef>
        <a:spcAft>
          <a:spcPct val="0"/>
        </a:spcAft>
        <a:buClr>
          <a:srgbClr val="FFCC49"/>
        </a:buClr>
        <a:buChar char="-"/>
        <a:defRPr>
          <a:solidFill>
            <a:schemeClr val="tx1"/>
          </a:solidFill>
          <a:latin typeface="+mn-lt"/>
        </a:defRPr>
      </a:lvl6pPr>
      <a:lvl7pPr marL="3009900" indent="-190500" algn="l" rtl="0" eaLnBrk="0" fontAlgn="base" hangingPunct="0">
        <a:lnSpc>
          <a:spcPts val="3000"/>
        </a:lnSpc>
        <a:spcBef>
          <a:spcPct val="0"/>
        </a:spcBef>
        <a:spcAft>
          <a:spcPct val="0"/>
        </a:spcAft>
        <a:buClr>
          <a:srgbClr val="FFCC49"/>
        </a:buClr>
        <a:buChar char="-"/>
        <a:defRPr>
          <a:solidFill>
            <a:schemeClr val="tx1"/>
          </a:solidFill>
          <a:latin typeface="+mn-lt"/>
        </a:defRPr>
      </a:lvl7pPr>
      <a:lvl8pPr marL="3467100" indent="-190500" algn="l" rtl="0" eaLnBrk="0" fontAlgn="base" hangingPunct="0">
        <a:lnSpc>
          <a:spcPts val="3000"/>
        </a:lnSpc>
        <a:spcBef>
          <a:spcPct val="0"/>
        </a:spcBef>
        <a:spcAft>
          <a:spcPct val="0"/>
        </a:spcAft>
        <a:buClr>
          <a:srgbClr val="FFCC49"/>
        </a:buClr>
        <a:buChar char="-"/>
        <a:defRPr>
          <a:solidFill>
            <a:schemeClr val="tx1"/>
          </a:solidFill>
          <a:latin typeface="+mn-lt"/>
        </a:defRPr>
      </a:lvl8pPr>
      <a:lvl9pPr marL="3924300" indent="-190500" algn="l" rtl="0" eaLnBrk="0" fontAlgn="base" hangingPunct="0">
        <a:lnSpc>
          <a:spcPts val="3000"/>
        </a:lnSpc>
        <a:spcBef>
          <a:spcPct val="0"/>
        </a:spcBef>
        <a:spcAft>
          <a:spcPct val="0"/>
        </a:spcAft>
        <a:buClr>
          <a:srgbClr val="FFCC49"/>
        </a:buClr>
        <a:buChar char="-"/>
        <a:defRPr>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0306" name="Line 2"/>
          <p:cNvSpPr>
            <a:spLocks noChangeShapeType="1"/>
          </p:cNvSpPr>
          <p:nvPr/>
        </p:nvSpPr>
        <p:spPr bwMode="auto">
          <a:xfrm>
            <a:off x="19050" y="1828800"/>
            <a:ext cx="5981700" cy="0"/>
          </a:xfrm>
          <a:prstGeom prst="line">
            <a:avLst/>
          </a:prstGeom>
          <a:noFill/>
          <a:ln w="50800">
            <a:solidFill>
              <a:schemeClr val="accent2"/>
            </a:solidFill>
            <a:round/>
            <a:headEnd/>
            <a:tailEnd/>
          </a:ln>
          <a:effectLst/>
        </p:spPr>
        <p:txBody>
          <a:bodyPr wrap="none" anchor="ctr"/>
          <a:lstStyle/>
          <a:p>
            <a:pPr algn="ctr">
              <a:lnSpc>
                <a:spcPct val="85000"/>
              </a:lnSpc>
              <a:spcBef>
                <a:spcPct val="50000"/>
              </a:spcBef>
              <a:defRPr/>
            </a:pPr>
            <a:endParaRPr lang="fi-FI">
              <a:solidFill>
                <a:srgbClr val="081D58"/>
              </a:solidFill>
            </a:endParaRPr>
          </a:p>
        </p:txBody>
      </p:sp>
      <p:sp>
        <p:nvSpPr>
          <p:cNvPr id="21507" name="Rectangle 3"/>
          <p:cNvSpPr>
            <a:spLocks noGrp="1" noChangeArrowheads="1"/>
          </p:cNvSpPr>
          <p:nvPr>
            <p:ph type="title"/>
          </p:nvPr>
        </p:nvSpPr>
        <p:spPr bwMode="auto">
          <a:xfrm>
            <a:off x="285750" y="355600"/>
            <a:ext cx="5829300" cy="14732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fi-FI" smtClean="0"/>
              <a:t>Click to edit Master title style</a:t>
            </a:r>
          </a:p>
        </p:txBody>
      </p:sp>
      <p:sp>
        <p:nvSpPr>
          <p:cNvPr id="21508" name="Rectangle 4"/>
          <p:cNvSpPr>
            <a:spLocks noGrp="1" noChangeArrowheads="1"/>
          </p:cNvSpPr>
          <p:nvPr>
            <p:ph type="body" idx="1"/>
          </p:nvPr>
        </p:nvSpPr>
        <p:spPr bwMode="auto">
          <a:xfrm>
            <a:off x="742950" y="2235200"/>
            <a:ext cx="58293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Tree>
  </p:cSld>
  <p:clrMap bg1="lt1" tx1="dk1" bg2="lt2" tx2="dk2" accent1="accent1" accent2="accent2" accent3="accent3" accent4="accent4" accent5="accent5" accent6="accent6" hlink="hlink" folHlink="folHlink"/>
  <p:sldLayoutIdLst>
    <p:sldLayoutId id="2147490594" r:id="rId1"/>
    <p:sldLayoutId id="2147490595" r:id="rId2"/>
    <p:sldLayoutId id="2147490596" r:id="rId3"/>
    <p:sldLayoutId id="2147490597" r:id="rId4"/>
    <p:sldLayoutId id="2147490598" r:id="rId5"/>
    <p:sldLayoutId id="2147490599" r:id="rId6"/>
    <p:sldLayoutId id="2147490600" r:id="rId7"/>
    <p:sldLayoutId id="2147490601" r:id="rId8"/>
    <p:sldLayoutId id="2147490602" r:id="rId9"/>
    <p:sldLayoutId id="2147490603" r:id="rId10"/>
    <p:sldLayoutId id="2147490604" r:id="rId11"/>
    <p:sldLayoutId id="2147490605" r:id="rId12"/>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cs typeface="Arial" charset="0"/>
        </a:defRPr>
      </a:lvl2pPr>
      <a:lvl3pPr algn="l" rtl="0" eaLnBrk="0" fontAlgn="base" hangingPunct="0">
        <a:spcBef>
          <a:spcPct val="0"/>
        </a:spcBef>
        <a:spcAft>
          <a:spcPct val="0"/>
        </a:spcAft>
        <a:defRPr sz="4400">
          <a:solidFill>
            <a:schemeClr val="tx2"/>
          </a:solidFill>
          <a:latin typeface="Times New Roman" pitchFamily="18" charset="0"/>
          <a:cs typeface="Arial" charset="0"/>
        </a:defRPr>
      </a:lvl3pPr>
      <a:lvl4pPr algn="l" rtl="0" eaLnBrk="0" fontAlgn="base" hangingPunct="0">
        <a:spcBef>
          <a:spcPct val="0"/>
        </a:spcBef>
        <a:spcAft>
          <a:spcPct val="0"/>
        </a:spcAft>
        <a:defRPr sz="4400">
          <a:solidFill>
            <a:schemeClr val="tx2"/>
          </a:solidFill>
          <a:latin typeface="Times New Roman" pitchFamily="18" charset="0"/>
          <a:cs typeface="Arial" charset="0"/>
        </a:defRPr>
      </a:lvl4pPr>
      <a:lvl5pPr algn="l" rtl="0" eaLnBrk="0" fontAlgn="base" hangingPunct="0">
        <a:spcBef>
          <a:spcPct val="0"/>
        </a:spcBef>
        <a:spcAft>
          <a:spcPct val="0"/>
        </a:spcAft>
        <a:defRPr sz="4400">
          <a:solidFill>
            <a:schemeClr val="tx2"/>
          </a:solidFill>
          <a:latin typeface="Times New Roman" pitchFamily="18" charset="0"/>
          <a:cs typeface="Arial" charset="0"/>
        </a:defRPr>
      </a:lvl5pPr>
      <a:lvl6pPr marL="457200" algn="l" rtl="0" fontAlgn="base">
        <a:spcBef>
          <a:spcPct val="0"/>
        </a:spcBef>
        <a:spcAft>
          <a:spcPct val="0"/>
        </a:spcAft>
        <a:defRPr sz="4400">
          <a:solidFill>
            <a:schemeClr val="tx2"/>
          </a:solidFill>
          <a:latin typeface="Times New Roman" pitchFamily="18" charset="0"/>
          <a:cs typeface="Arial" charset="0"/>
        </a:defRPr>
      </a:lvl6pPr>
      <a:lvl7pPr marL="914400" algn="l" rtl="0" fontAlgn="base">
        <a:spcBef>
          <a:spcPct val="0"/>
        </a:spcBef>
        <a:spcAft>
          <a:spcPct val="0"/>
        </a:spcAft>
        <a:defRPr sz="4400">
          <a:solidFill>
            <a:schemeClr val="tx2"/>
          </a:solidFill>
          <a:latin typeface="Times New Roman" pitchFamily="18" charset="0"/>
          <a:cs typeface="Arial" charset="0"/>
        </a:defRPr>
      </a:lvl7pPr>
      <a:lvl8pPr marL="1371600" algn="l" rtl="0" fontAlgn="base">
        <a:spcBef>
          <a:spcPct val="0"/>
        </a:spcBef>
        <a:spcAft>
          <a:spcPct val="0"/>
        </a:spcAft>
        <a:defRPr sz="4400">
          <a:solidFill>
            <a:schemeClr val="tx2"/>
          </a:solidFill>
          <a:latin typeface="Times New Roman" pitchFamily="18" charset="0"/>
          <a:cs typeface="Arial" charset="0"/>
        </a:defRPr>
      </a:lvl8pPr>
      <a:lvl9pPr marL="1828800" algn="l"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5pPr>
      <a:lvl6pPr marL="2514600" indent="-228600" algn="l" rtl="0" fontAlgn="base">
        <a:spcBef>
          <a:spcPct val="20000"/>
        </a:spcBef>
        <a:spcAft>
          <a:spcPct val="0"/>
        </a:spcAft>
        <a:buClr>
          <a:schemeClr val="tx1"/>
        </a:buClr>
        <a:buSzPct val="100000"/>
        <a:buChar char="–"/>
        <a:defRPr sz="2000">
          <a:solidFill>
            <a:schemeClr val="tx1"/>
          </a:solidFill>
          <a:latin typeface="+mn-lt"/>
          <a:cs typeface="+mn-cs"/>
        </a:defRPr>
      </a:lvl6pPr>
      <a:lvl7pPr marL="2971800" indent="-228600" algn="l" rtl="0" fontAlgn="base">
        <a:spcBef>
          <a:spcPct val="20000"/>
        </a:spcBef>
        <a:spcAft>
          <a:spcPct val="0"/>
        </a:spcAft>
        <a:buClr>
          <a:schemeClr val="tx1"/>
        </a:buClr>
        <a:buSzPct val="100000"/>
        <a:buChar char="–"/>
        <a:defRPr sz="2000">
          <a:solidFill>
            <a:schemeClr val="tx1"/>
          </a:solidFill>
          <a:latin typeface="+mn-lt"/>
          <a:cs typeface="+mn-cs"/>
        </a:defRPr>
      </a:lvl7pPr>
      <a:lvl8pPr marL="3429000" indent="-228600" algn="l" rtl="0" fontAlgn="base">
        <a:spcBef>
          <a:spcPct val="20000"/>
        </a:spcBef>
        <a:spcAft>
          <a:spcPct val="0"/>
        </a:spcAft>
        <a:buClr>
          <a:schemeClr val="tx1"/>
        </a:buClr>
        <a:buSzPct val="100000"/>
        <a:buChar char="–"/>
        <a:defRPr sz="2000">
          <a:solidFill>
            <a:schemeClr val="tx1"/>
          </a:solidFill>
          <a:latin typeface="+mn-lt"/>
          <a:cs typeface="+mn-cs"/>
        </a:defRPr>
      </a:lvl8pPr>
      <a:lvl9pPr marL="3886200" indent="-228600" algn="l" rtl="0" fontAlgn="base">
        <a:spcBef>
          <a:spcPct val="20000"/>
        </a:spcBef>
        <a:spcAft>
          <a:spcPct val="0"/>
        </a:spcAft>
        <a:buClr>
          <a:schemeClr val="tx1"/>
        </a:buClr>
        <a:buSzPct val="100000"/>
        <a:buChar char="–"/>
        <a:defRPr sz="2000">
          <a:solidFill>
            <a:schemeClr val="tx1"/>
          </a:solidFill>
          <a:latin typeface="+mn-lt"/>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smtClean="0"/>
              <a:t>Muokkaa perustyyl. napsautt.</a:t>
            </a:r>
          </a:p>
        </p:txBody>
      </p:sp>
      <p:sp>
        <p:nvSpPr>
          <p:cNvPr id="4099"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739332" name="Rectangle 4"/>
          <p:cNvSpPr>
            <a:spLocks noGrp="1" noChangeArrowheads="1"/>
          </p:cNvSpPr>
          <p:nvPr>
            <p:ph type="dt" sz="half" idx="2"/>
          </p:nvPr>
        </p:nvSpPr>
        <p:spPr bwMode="auto">
          <a:xfrm>
            <a:off x="342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defRPr sz="1400">
                <a:solidFill>
                  <a:srgbClr val="000000"/>
                </a:solidFill>
                <a:latin typeface="Arial" charset="0"/>
                <a:cs typeface="+mn-cs"/>
              </a:defRPr>
            </a:lvl1pPr>
          </a:lstStyle>
          <a:p>
            <a:pPr>
              <a:defRPr/>
            </a:pPr>
            <a:r>
              <a:rPr lang="fi-FI" smtClean="0"/>
              <a:t>13.9.2012</a:t>
            </a:r>
            <a:endParaRPr lang="fi-FI"/>
          </a:p>
        </p:txBody>
      </p:sp>
      <p:sp>
        <p:nvSpPr>
          <p:cNvPr id="739333" name="Rectangle 5"/>
          <p:cNvSpPr>
            <a:spLocks noGrp="1" noChangeArrowheads="1"/>
          </p:cNvSpPr>
          <p:nvPr>
            <p:ph type="ftr" sz="quarter" idx="3"/>
          </p:nvPr>
        </p:nvSpPr>
        <p:spPr bwMode="auto">
          <a:xfrm>
            <a:off x="2343150" y="8326438"/>
            <a:ext cx="21717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defRPr sz="1400">
                <a:solidFill>
                  <a:srgbClr val="000000"/>
                </a:solidFill>
                <a:latin typeface="Arial" charset="0"/>
                <a:cs typeface="+mn-cs"/>
              </a:defRPr>
            </a:lvl1pPr>
          </a:lstStyle>
          <a:p>
            <a:pPr>
              <a:defRPr/>
            </a:pPr>
            <a:r>
              <a:rPr lang="fi-FI" smtClean="0"/>
              <a:t>Jussi Tammisola, Perinteinen kasvinjalostus</a:t>
            </a:r>
            <a:endParaRPr lang="fi-FI"/>
          </a:p>
        </p:txBody>
      </p:sp>
      <p:sp>
        <p:nvSpPr>
          <p:cNvPr id="739334" name="Rectangle 6"/>
          <p:cNvSpPr>
            <a:spLocks noGrp="1" noChangeArrowheads="1"/>
          </p:cNvSpPr>
          <p:nvPr>
            <p:ph type="sldNum" sz="quarter" idx="4"/>
          </p:nvPr>
        </p:nvSpPr>
        <p:spPr bwMode="auto">
          <a:xfrm>
            <a:off x="4914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defRPr sz="1400">
                <a:solidFill>
                  <a:srgbClr val="000000"/>
                </a:solidFill>
                <a:latin typeface="Arial" charset="0"/>
                <a:cs typeface="+mn-cs"/>
              </a:defRPr>
            </a:lvl1pPr>
          </a:lstStyle>
          <a:p>
            <a:pPr>
              <a:defRPr/>
            </a:pPr>
            <a:fld id="{63A1CDD4-F6D3-4365-BDCC-9A4B53599462}"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90617" r:id="rId1"/>
    <p:sldLayoutId id="2147490618" r:id="rId2"/>
    <p:sldLayoutId id="2147490619" r:id="rId3"/>
    <p:sldLayoutId id="2147490620" r:id="rId4"/>
    <p:sldLayoutId id="2147490621" r:id="rId5"/>
    <p:sldLayoutId id="2147490622" r:id="rId6"/>
    <p:sldLayoutId id="2147490623" r:id="rId7"/>
    <p:sldLayoutId id="2147490624" r:id="rId8"/>
    <p:sldLayoutId id="2147490625" r:id="rId9"/>
    <p:sldLayoutId id="2147490626" r:id="rId10"/>
    <p:sldLayoutId id="2147490627" r:id="rId11"/>
    <p:sldLayoutId id="2147490628" r:id="rId12"/>
    <p:sldLayoutId id="2147490629" r:id="rId13"/>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1000125" y="214313"/>
            <a:ext cx="5629275" cy="9286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Muokkaa otsikon perustyyliä napsauttamalla</a:t>
            </a:r>
          </a:p>
        </p:txBody>
      </p:sp>
      <p:sp>
        <p:nvSpPr>
          <p:cNvPr id="18435" name="Rectangle 3"/>
          <p:cNvSpPr>
            <a:spLocks noGrp="1" noChangeArrowheads="1"/>
          </p:cNvSpPr>
          <p:nvPr>
            <p:ph type="body" idx="1"/>
          </p:nvPr>
        </p:nvSpPr>
        <p:spPr bwMode="auto">
          <a:xfrm>
            <a:off x="357188" y="1357313"/>
            <a:ext cx="6272212" cy="7380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Muokkaa tekstin perustyylejä napsauttamalla</a:t>
            </a:r>
          </a:p>
          <a:p>
            <a:pPr lvl="1"/>
            <a:r>
              <a:rPr lang="en-US" smtClean="0"/>
              <a:t>toinen taso</a:t>
            </a:r>
          </a:p>
          <a:p>
            <a:pPr lvl="2"/>
            <a:r>
              <a:rPr lang="en-US" smtClean="0"/>
              <a:t>kolmas taso</a:t>
            </a:r>
          </a:p>
          <a:p>
            <a:pPr lvl="3"/>
            <a:r>
              <a:rPr lang="en-US" smtClean="0"/>
              <a:t>neljäs taso</a:t>
            </a:r>
          </a:p>
          <a:p>
            <a:pPr lvl="4"/>
            <a:r>
              <a:rPr lang="en-US" smtClean="0"/>
              <a:t>viides taso</a:t>
            </a:r>
          </a:p>
        </p:txBody>
      </p:sp>
      <p:pic>
        <p:nvPicPr>
          <p:cNvPr id="18436" name="Picture 1036" descr="rgb-vaaka-logo"/>
          <p:cNvPicPr>
            <a:picLocks noChangeAspect="1" noChangeArrowheads="1"/>
          </p:cNvPicPr>
          <p:nvPr/>
        </p:nvPicPr>
        <p:blipFill>
          <a:blip r:embed="rId19" cstate="print"/>
          <a:srcRect/>
          <a:stretch>
            <a:fillRect/>
          </a:stretch>
        </p:blipFill>
        <p:spPr bwMode="auto">
          <a:xfrm>
            <a:off x="265113" y="428625"/>
            <a:ext cx="542925" cy="785813"/>
          </a:xfrm>
          <a:prstGeom prst="rect">
            <a:avLst/>
          </a:prstGeom>
          <a:noFill/>
          <a:ln w="9525">
            <a:noFill/>
            <a:miter lim="800000"/>
            <a:headEnd/>
            <a:tailEnd/>
          </a:ln>
        </p:spPr>
      </p:pic>
      <p:sp>
        <p:nvSpPr>
          <p:cNvPr id="4109" name="Rectangle 1037"/>
          <p:cNvSpPr>
            <a:spLocks noGrp="1" noChangeArrowheads="1"/>
          </p:cNvSpPr>
          <p:nvPr>
            <p:ph type="dt" sz="half" idx="2"/>
          </p:nvPr>
        </p:nvSpPr>
        <p:spPr bwMode="auto">
          <a:xfrm>
            <a:off x="5240338" y="8796338"/>
            <a:ext cx="996950"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eaLnBrk="0" hangingPunct="0">
              <a:defRPr sz="1000">
                <a:solidFill>
                  <a:srgbClr val="000000"/>
                </a:solidFill>
                <a:latin typeface="+mn-lt"/>
                <a:cs typeface="+mn-cs"/>
              </a:defRPr>
            </a:lvl1pPr>
          </a:lstStyle>
          <a:p>
            <a:pPr>
              <a:defRPr/>
            </a:pPr>
            <a:r>
              <a:rPr lang="en-US"/>
              <a:t>27.11.2009</a:t>
            </a:r>
          </a:p>
        </p:txBody>
      </p:sp>
      <p:sp>
        <p:nvSpPr>
          <p:cNvPr id="4110" name="Rectangle 1038"/>
          <p:cNvSpPr>
            <a:spLocks noGrp="1" noChangeArrowheads="1"/>
          </p:cNvSpPr>
          <p:nvPr>
            <p:ph type="ftr" sz="quarter" idx="3"/>
          </p:nvPr>
        </p:nvSpPr>
        <p:spPr bwMode="auto">
          <a:xfrm>
            <a:off x="512763" y="8796338"/>
            <a:ext cx="4699000"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eaLnBrk="0" hangingPunct="0">
              <a:defRPr sz="1000">
                <a:solidFill>
                  <a:srgbClr val="000000"/>
                </a:solidFill>
                <a:latin typeface="+mn-lt"/>
                <a:cs typeface="+mn-cs"/>
              </a:defRPr>
            </a:lvl1pPr>
          </a:lstStyle>
          <a:p>
            <a:pPr>
              <a:defRPr/>
            </a:pPr>
            <a:r>
              <a:rPr lang="en-US"/>
              <a:t>Jussi Tammisola, Perinteinen kasvinjalostus</a:t>
            </a:r>
          </a:p>
        </p:txBody>
      </p:sp>
      <p:sp>
        <p:nvSpPr>
          <p:cNvPr id="4111" name="Rectangle 1039"/>
          <p:cNvSpPr>
            <a:spLocks noGrp="1" noChangeArrowheads="1"/>
          </p:cNvSpPr>
          <p:nvPr>
            <p:ph type="sldNum" sz="quarter" idx="4"/>
          </p:nvPr>
        </p:nvSpPr>
        <p:spPr bwMode="auto">
          <a:xfrm>
            <a:off x="6237288" y="8796338"/>
            <a:ext cx="377825"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eaLnBrk="0" hangingPunct="0">
              <a:defRPr sz="1000">
                <a:solidFill>
                  <a:srgbClr val="000000"/>
                </a:solidFill>
                <a:latin typeface="+mn-lt"/>
                <a:cs typeface="+mn-cs"/>
              </a:defRPr>
            </a:lvl1pPr>
          </a:lstStyle>
          <a:p>
            <a:pPr>
              <a:defRPr/>
            </a:pPr>
            <a:fld id="{40573531-E61A-4F60-A737-C419144724E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749" r:id="rId1"/>
    <p:sldLayoutId id="2147490750" r:id="rId2"/>
    <p:sldLayoutId id="2147490751" r:id="rId3"/>
    <p:sldLayoutId id="2147490752" r:id="rId4"/>
    <p:sldLayoutId id="2147490753" r:id="rId5"/>
    <p:sldLayoutId id="2147490754" r:id="rId6"/>
    <p:sldLayoutId id="2147490755" r:id="rId7"/>
    <p:sldLayoutId id="2147490756" r:id="rId8"/>
    <p:sldLayoutId id="2147490757" r:id="rId9"/>
    <p:sldLayoutId id="2147490758" r:id="rId10"/>
    <p:sldLayoutId id="2147490759" r:id="rId11"/>
    <p:sldLayoutId id="2147490760" r:id="rId12"/>
    <p:sldLayoutId id="2147490761" r:id="rId13"/>
    <p:sldLayoutId id="2147490762" r:id="rId14"/>
    <p:sldLayoutId id="2147490763" r:id="rId15"/>
    <p:sldLayoutId id="2147490764" r:id="rId16"/>
    <p:sldLayoutId id="2147490765" r:id="rId17"/>
  </p:sldLayoutIdLst>
  <p:hf hdr="0"/>
  <p:txStyles>
    <p:titleStyle>
      <a:lvl1pPr algn="l" rtl="0" eaLnBrk="0" fontAlgn="base" hangingPunct="0">
        <a:lnSpc>
          <a:spcPts val="3000"/>
        </a:lnSpc>
        <a:spcBef>
          <a:spcPct val="0"/>
        </a:spcBef>
        <a:spcAft>
          <a:spcPct val="0"/>
        </a:spcAft>
        <a:defRPr sz="2400" b="1">
          <a:solidFill>
            <a:schemeClr val="tx2"/>
          </a:solidFill>
          <a:latin typeface="+mj-lt"/>
          <a:ea typeface="+mj-ea"/>
          <a:cs typeface="+mj-cs"/>
        </a:defRPr>
      </a:lvl1pPr>
      <a:lvl2pPr algn="l" rtl="0" eaLnBrk="0" fontAlgn="base" hangingPunct="0">
        <a:lnSpc>
          <a:spcPts val="3000"/>
        </a:lnSpc>
        <a:spcBef>
          <a:spcPct val="0"/>
        </a:spcBef>
        <a:spcAft>
          <a:spcPct val="0"/>
        </a:spcAft>
        <a:defRPr sz="2400" b="1">
          <a:solidFill>
            <a:schemeClr val="tx2"/>
          </a:solidFill>
          <a:latin typeface="Arial" charset="0"/>
        </a:defRPr>
      </a:lvl2pPr>
      <a:lvl3pPr algn="l" rtl="0" eaLnBrk="0" fontAlgn="base" hangingPunct="0">
        <a:lnSpc>
          <a:spcPts val="3000"/>
        </a:lnSpc>
        <a:spcBef>
          <a:spcPct val="0"/>
        </a:spcBef>
        <a:spcAft>
          <a:spcPct val="0"/>
        </a:spcAft>
        <a:defRPr sz="2400" b="1">
          <a:solidFill>
            <a:schemeClr val="tx2"/>
          </a:solidFill>
          <a:latin typeface="Arial" charset="0"/>
        </a:defRPr>
      </a:lvl3pPr>
      <a:lvl4pPr algn="l" rtl="0" eaLnBrk="0" fontAlgn="base" hangingPunct="0">
        <a:lnSpc>
          <a:spcPts val="3000"/>
        </a:lnSpc>
        <a:spcBef>
          <a:spcPct val="0"/>
        </a:spcBef>
        <a:spcAft>
          <a:spcPct val="0"/>
        </a:spcAft>
        <a:defRPr sz="2400" b="1">
          <a:solidFill>
            <a:schemeClr val="tx2"/>
          </a:solidFill>
          <a:latin typeface="Arial" charset="0"/>
        </a:defRPr>
      </a:lvl4pPr>
      <a:lvl5pPr algn="l" rtl="0" eaLnBrk="0" fontAlgn="base" hangingPunct="0">
        <a:lnSpc>
          <a:spcPts val="3000"/>
        </a:lnSpc>
        <a:spcBef>
          <a:spcPct val="0"/>
        </a:spcBef>
        <a:spcAft>
          <a:spcPct val="0"/>
        </a:spcAft>
        <a:defRPr sz="2400" b="1">
          <a:solidFill>
            <a:schemeClr val="tx2"/>
          </a:solidFill>
          <a:latin typeface="Arial" charset="0"/>
        </a:defRPr>
      </a:lvl5pPr>
      <a:lvl6pPr marL="457200" algn="l" rtl="0" eaLnBrk="0" fontAlgn="base" hangingPunct="0">
        <a:lnSpc>
          <a:spcPts val="3000"/>
        </a:lnSpc>
        <a:spcBef>
          <a:spcPct val="0"/>
        </a:spcBef>
        <a:spcAft>
          <a:spcPct val="0"/>
        </a:spcAft>
        <a:defRPr sz="2400" b="1">
          <a:solidFill>
            <a:schemeClr val="tx2"/>
          </a:solidFill>
          <a:latin typeface="Arial" charset="0"/>
        </a:defRPr>
      </a:lvl6pPr>
      <a:lvl7pPr marL="914400" algn="l" rtl="0" eaLnBrk="0" fontAlgn="base" hangingPunct="0">
        <a:lnSpc>
          <a:spcPts val="3000"/>
        </a:lnSpc>
        <a:spcBef>
          <a:spcPct val="0"/>
        </a:spcBef>
        <a:spcAft>
          <a:spcPct val="0"/>
        </a:spcAft>
        <a:defRPr sz="2400" b="1">
          <a:solidFill>
            <a:schemeClr val="tx2"/>
          </a:solidFill>
          <a:latin typeface="Arial" charset="0"/>
        </a:defRPr>
      </a:lvl7pPr>
      <a:lvl8pPr marL="1371600" algn="l" rtl="0" eaLnBrk="0" fontAlgn="base" hangingPunct="0">
        <a:lnSpc>
          <a:spcPts val="3000"/>
        </a:lnSpc>
        <a:spcBef>
          <a:spcPct val="0"/>
        </a:spcBef>
        <a:spcAft>
          <a:spcPct val="0"/>
        </a:spcAft>
        <a:defRPr sz="2400" b="1">
          <a:solidFill>
            <a:schemeClr val="tx2"/>
          </a:solidFill>
          <a:latin typeface="Arial" charset="0"/>
        </a:defRPr>
      </a:lvl8pPr>
      <a:lvl9pPr marL="1828800" algn="l" rtl="0" eaLnBrk="0" fontAlgn="base" hangingPunct="0">
        <a:lnSpc>
          <a:spcPts val="3000"/>
        </a:lnSpc>
        <a:spcBef>
          <a:spcPct val="0"/>
        </a:spcBef>
        <a:spcAft>
          <a:spcPct val="0"/>
        </a:spcAft>
        <a:defRPr sz="2400" b="1">
          <a:solidFill>
            <a:schemeClr val="tx2"/>
          </a:solidFill>
          <a:latin typeface="Arial" charset="0"/>
        </a:defRPr>
      </a:lvl9pPr>
    </p:titleStyle>
    <p:bodyStyle>
      <a:lvl1pPr marL="282575" indent="-282575" algn="l" rtl="0" eaLnBrk="0" fontAlgn="base" hangingPunct="0">
        <a:lnSpc>
          <a:spcPts val="3000"/>
        </a:lnSpc>
        <a:spcBef>
          <a:spcPct val="0"/>
        </a:spcBef>
        <a:spcAft>
          <a:spcPct val="0"/>
        </a:spcAft>
        <a:buClr>
          <a:srgbClr val="FFCC49"/>
        </a:buClr>
        <a:buSzPct val="110000"/>
        <a:buFont typeface="Wingdings" pitchFamily="2" charset="2"/>
        <a:buChar char="n"/>
        <a:defRPr sz="2000">
          <a:solidFill>
            <a:schemeClr val="tx1"/>
          </a:solidFill>
          <a:latin typeface="+mn-lt"/>
          <a:ea typeface="+mn-ea"/>
          <a:cs typeface="+mn-cs"/>
        </a:defRPr>
      </a:lvl1pPr>
      <a:lvl2pPr marL="669925" indent="-190500" algn="l" rtl="0" eaLnBrk="0" fontAlgn="base" hangingPunct="0">
        <a:lnSpc>
          <a:spcPts val="3000"/>
        </a:lnSpc>
        <a:spcBef>
          <a:spcPct val="0"/>
        </a:spcBef>
        <a:spcAft>
          <a:spcPct val="0"/>
        </a:spcAft>
        <a:buClr>
          <a:srgbClr val="FFCC49"/>
        </a:buClr>
        <a:buSzPct val="80000"/>
        <a:buFont typeface="Wingdings" pitchFamily="2" charset="2"/>
        <a:buChar char="n"/>
        <a:defRPr>
          <a:solidFill>
            <a:schemeClr val="tx1"/>
          </a:solidFill>
          <a:latin typeface="+mn-lt"/>
        </a:defRPr>
      </a:lvl2pPr>
      <a:lvl3pPr marL="1050925" indent="-190500" algn="l" rtl="0" eaLnBrk="0" fontAlgn="base" hangingPunct="0">
        <a:lnSpc>
          <a:spcPts val="3000"/>
        </a:lnSpc>
        <a:spcBef>
          <a:spcPct val="0"/>
        </a:spcBef>
        <a:spcAft>
          <a:spcPct val="0"/>
        </a:spcAft>
        <a:buClr>
          <a:srgbClr val="FFCC49"/>
        </a:buClr>
        <a:buChar char="-"/>
        <a:defRPr>
          <a:solidFill>
            <a:schemeClr val="tx1"/>
          </a:solidFill>
          <a:latin typeface="+mn-lt"/>
        </a:defRPr>
      </a:lvl3pPr>
      <a:lvl4pPr marL="1622425" indent="-152400" algn="l" rtl="0" eaLnBrk="0" fontAlgn="base" hangingPunct="0">
        <a:lnSpc>
          <a:spcPts val="3000"/>
        </a:lnSpc>
        <a:spcBef>
          <a:spcPct val="0"/>
        </a:spcBef>
        <a:spcAft>
          <a:spcPct val="0"/>
        </a:spcAft>
        <a:buClr>
          <a:srgbClr val="FFCC49"/>
        </a:buClr>
        <a:buChar char="-"/>
        <a:defRPr>
          <a:solidFill>
            <a:schemeClr val="tx1"/>
          </a:solidFill>
          <a:latin typeface="+mn-lt"/>
        </a:defRPr>
      </a:lvl4pPr>
      <a:lvl5pPr marL="2095500" indent="-190500" algn="l" rtl="0" eaLnBrk="0" fontAlgn="base" hangingPunct="0">
        <a:lnSpc>
          <a:spcPts val="3000"/>
        </a:lnSpc>
        <a:spcBef>
          <a:spcPct val="0"/>
        </a:spcBef>
        <a:spcAft>
          <a:spcPct val="0"/>
        </a:spcAft>
        <a:buClr>
          <a:srgbClr val="FFCC49"/>
        </a:buClr>
        <a:buChar char="-"/>
        <a:defRPr>
          <a:solidFill>
            <a:schemeClr val="tx1"/>
          </a:solidFill>
          <a:latin typeface="+mn-lt"/>
        </a:defRPr>
      </a:lvl5pPr>
      <a:lvl6pPr marL="2552700" indent="-190500" algn="l" rtl="0" eaLnBrk="0" fontAlgn="base" hangingPunct="0">
        <a:lnSpc>
          <a:spcPts val="3000"/>
        </a:lnSpc>
        <a:spcBef>
          <a:spcPct val="0"/>
        </a:spcBef>
        <a:spcAft>
          <a:spcPct val="0"/>
        </a:spcAft>
        <a:buClr>
          <a:srgbClr val="FFCC49"/>
        </a:buClr>
        <a:buChar char="-"/>
        <a:defRPr>
          <a:solidFill>
            <a:schemeClr val="tx1"/>
          </a:solidFill>
          <a:latin typeface="+mn-lt"/>
        </a:defRPr>
      </a:lvl6pPr>
      <a:lvl7pPr marL="3009900" indent="-190500" algn="l" rtl="0" eaLnBrk="0" fontAlgn="base" hangingPunct="0">
        <a:lnSpc>
          <a:spcPts val="3000"/>
        </a:lnSpc>
        <a:spcBef>
          <a:spcPct val="0"/>
        </a:spcBef>
        <a:spcAft>
          <a:spcPct val="0"/>
        </a:spcAft>
        <a:buClr>
          <a:srgbClr val="FFCC49"/>
        </a:buClr>
        <a:buChar char="-"/>
        <a:defRPr>
          <a:solidFill>
            <a:schemeClr val="tx1"/>
          </a:solidFill>
          <a:latin typeface="+mn-lt"/>
        </a:defRPr>
      </a:lvl7pPr>
      <a:lvl8pPr marL="3467100" indent="-190500" algn="l" rtl="0" eaLnBrk="0" fontAlgn="base" hangingPunct="0">
        <a:lnSpc>
          <a:spcPts val="3000"/>
        </a:lnSpc>
        <a:spcBef>
          <a:spcPct val="0"/>
        </a:spcBef>
        <a:spcAft>
          <a:spcPct val="0"/>
        </a:spcAft>
        <a:buClr>
          <a:srgbClr val="FFCC49"/>
        </a:buClr>
        <a:buChar char="-"/>
        <a:defRPr>
          <a:solidFill>
            <a:schemeClr val="tx1"/>
          </a:solidFill>
          <a:latin typeface="+mn-lt"/>
        </a:defRPr>
      </a:lvl8pPr>
      <a:lvl9pPr marL="3924300" indent="-190500" algn="l" rtl="0" eaLnBrk="0" fontAlgn="base" hangingPunct="0">
        <a:lnSpc>
          <a:spcPts val="3000"/>
        </a:lnSpc>
        <a:spcBef>
          <a:spcPct val="0"/>
        </a:spcBef>
        <a:spcAft>
          <a:spcPct val="0"/>
        </a:spcAft>
        <a:buClr>
          <a:srgbClr val="FFCC49"/>
        </a:buClr>
        <a:buChar char="-"/>
        <a:defRPr>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19050" y="1828800"/>
            <a:ext cx="5981700" cy="0"/>
          </a:xfrm>
          <a:prstGeom prst="line">
            <a:avLst/>
          </a:prstGeom>
          <a:noFill/>
          <a:ln w="50800">
            <a:solidFill>
              <a:schemeClr val="accent2"/>
            </a:solidFill>
            <a:round/>
            <a:headEnd/>
            <a:tailEnd/>
          </a:ln>
          <a:effectLst/>
        </p:spPr>
        <p:txBody>
          <a:bodyPr wrap="none" anchor="ctr"/>
          <a:lstStyle/>
          <a:p>
            <a:pPr>
              <a:lnSpc>
                <a:spcPct val="85000"/>
              </a:lnSpc>
              <a:spcBef>
                <a:spcPct val="20000"/>
              </a:spcBef>
              <a:buFontTx/>
              <a:buChar char="•"/>
              <a:defRPr/>
            </a:pPr>
            <a:endParaRPr lang="fi-FI">
              <a:solidFill>
                <a:srgbClr val="000000"/>
              </a:solidFill>
              <a:cs typeface="Arial" charset="0"/>
            </a:endParaRPr>
          </a:p>
        </p:txBody>
      </p:sp>
      <p:sp>
        <p:nvSpPr>
          <p:cNvPr id="9219" name="Rectangle 3"/>
          <p:cNvSpPr>
            <a:spLocks noGrp="1" noChangeArrowheads="1"/>
          </p:cNvSpPr>
          <p:nvPr>
            <p:ph type="title"/>
          </p:nvPr>
        </p:nvSpPr>
        <p:spPr bwMode="auto">
          <a:xfrm>
            <a:off x="285750" y="355600"/>
            <a:ext cx="5829300" cy="14732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fi-FI" smtClean="0"/>
              <a:t>Click to edit Master title style</a:t>
            </a:r>
          </a:p>
        </p:txBody>
      </p:sp>
      <p:sp>
        <p:nvSpPr>
          <p:cNvPr id="9220" name="Rectangle 4"/>
          <p:cNvSpPr>
            <a:spLocks noGrp="1" noChangeArrowheads="1"/>
          </p:cNvSpPr>
          <p:nvPr>
            <p:ph type="body" idx="1"/>
          </p:nvPr>
        </p:nvSpPr>
        <p:spPr bwMode="auto">
          <a:xfrm>
            <a:off x="742950" y="2235200"/>
            <a:ext cx="58293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Tree>
  </p:cSld>
  <p:clrMap bg1="lt1" tx1="dk1" bg2="lt2" tx2="dk2" accent1="accent1" accent2="accent2" accent3="accent3" accent4="accent4" accent5="accent5" accent6="accent6" hlink="hlink" folHlink="folHlink"/>
  <p:sldLayoutIdLst>
    <p:sldLayoutId id="2147490767" r:id="rId1"/>
    <p:sldLayoutId id="2147490768" r:id="rId2"/>
    <p:sldLayoutId id="2147490769" r:id="rId3"/>
    <p:sldLayoutId id="2147490770" r:id="rId4"/>
    <p:sldLayoutId id="2147490771" r:id="rId5"/>
    <p:sldLayoutId id="2147490772" r:id="rId6"/>
    <p:sldLayoutId id="2147490773" r:id="rId7"/>
    <p:sldLayoutId id="2147490774" r:id="rId8"/>
    <p:sldLayoutId id="2147490775" r:id="rId9"/>
    <p:sldLayoutId id="2147490776" r:id="rId10"/>
    <p:sldLayoutId id="2147490777" r:id="rId11"/>
    <p:sldLayoutId id="2147490778" r:id="rId12"/>
    <p:sldLayoutId id="2147490779" r:id="rId13"/>
    <p:sldLayoutId id="2147490780" r:id="rId14"/>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000125" y="214313"/>
            <a:ext cx="5629275" cy="9286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Muokkaa otsikon perustyyliä napsauttamalla</a:t>
            </a:r>
          </a:p>
        </p:txBody>
      </p:sp>
      <p:sp>
        <p:nvSpPr>
          <p:cNvPr id="5123" name="Rectangle 3"/>
          <p:cNvSpPr>
            <a:spLocks noGrp="1" noChangeArrowheads="1"/>
          </p:cNvSpPr>
          <p:nvPr>
            <p:ph type="body" idx="1"/>
          </p:nvPr>
        </p:nvSpPr>
        <p:spPr bwMode="auto">
          <a:xfrm>
            <a:off x="357188" y="1357313"/>
            <a:ext cx="6272212" cy="7380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Muokkaa tekstin perustyylejä napsauttamalla</a:t>
            </a:r>
          </a:p>
          <a:p>
            <a:pPr lvl="1"/>
            <a:r>
              <a:rPr lang="en-US" smtClean="0"/>
              <a:t>toinen taso</a:t>
            </a:r>
          </a:p>
          <a:p>
            <a:pPr lvl="2"/>
            <a:r>
              <a:rPr lang="en-US" smtClean="0"/>
              <a:t>kolmas taso</a:t>
            </a:r>
          </a:p>
          <a:p>
            <a:pPr lvl="3"/>
            <a:r>
              <a:rPr lang="en-US" smtClean="0"/>
              <a:t>neljäs taso</a:t>
            </a:r>
          </a:p>
          <a:p>
            <a:pPr lvl="4"/>
            <a:r>
              <a:rPr lang="en-US" smtClean="0"/>
              <a:t>viides taso</a:t>
            </a:r>
          </a:p>
        </p:txBody>
      </p:sp>
      <p:pic>
        <p:nvPicPr>
          <p:cNvPr id="5124" name="Picture 1036" descr="rgb-vaaka-logo"/>
          <p:cNvPicPr>
            <a:picLocks noChangeAspect="1" noChangeArrowheads="1"/>
          </p:cNvPicPr>
          <p:nvPr/>
        </p:nvPicPr>
        <p:blipFill>
          <a:blip r:embed="rId19" cstate="print"/>
          <a:srcRect/>
          <a:stretch>
            <a:fillRect/>
          </a:stretch>
        </p:blipFill>
        <p:spPr bwMode="auto">
          <a:xfrm>
            <a:off x="265113" y="428625"/>
            <a:ext cx="542925" cy="785813"/>
          </a:xfrm>
          <a:prstGeom prst="rect">
            <a:avLst/>
          </a:prstGeom>
          <a:noFill/>
          <a:ln w="9525">
            <a:noFill/>
            <a:miter lim="800000"/>
            <a:headEnd/>
            <a:tailEnd/>
          </a:ln>
        </p:spPr>
      </p:pic>
      <p:sp>
        <p:nvSpPr>
          <p:cNvPr id="4109" name="Rectangle 1037"/>
          <p:cNvSpPr>
            <a:spLocks noGrp="1" noChangeArrowheads="1"/>
          </p:cNvSpPr>
          <p:nvPr>
            <p:ph type="dt" sz="half" idx="2"/>
          </p:nvPr>
        </p:nvSpPr>
        <p:spPr bwMode="auto">
          <a:xfrm>
            <a:off x="5240338" y="8796338"/>
            <a:ext cx="996950"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1000">
                <a:solidFill>
                  <a:srgbClr val="000000"/>
                </a:solidFill>
                <a:latin typeface="+mn-lt"/>
              </a:defRPr>
            </a:lvl1pPr>
          </a:lstStyle>
          <a:p>
            <a:pPr>
              <a:defRPr/>
            </a:pPr>
            <a:r>
              <a:rPr lang="fi-FI" smtClean="0"/>
              <a:t>13.9.2012</a:t>
            </a:r>
            <a:endParaRPr lang="en-US"/>
          </a:p>
        </p:txBody>
      </p:sp>
      <p:sp>
        <p:nvSpPr>
          <p:cNvPr id="4110" name="Rectangle 1038"/>
          <p:cNvSpPr>
            <a:spLocks noGrp="1" noChangeArrowheads="1"/>
          </p:cNvSpPr>
          <p:nvPr>
            <p:ph type="ftr" sz="quarter" idx="3"/>
          </p:nvPr>
        </p:nvSpPr>
        <p:spPr bwMode="auto">
          <a:xfrm>
            <a:off x="512763" y="8796338"/>
            <a:ext cx="4699000"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defRPr sz="1000">
                <a:solidFill>
                  <a:srgbClr val="000000"/>
                </a:solidFill>
                <a:latin typeface="+mn-lt"/>
              </a:defRPr>
            </a:lvl1pPr>
          </a:lstStyle>
          <a:p>
            <a:pPr>
              <a:defRPr/>
            </a:pPr>
            <a:r>
              <a:rPr lang="en-US"/>
              <a:t>Jussi Tammisola, Perinteinen kasvinjalostus</a:t>
            </a:r>
          </a:p>
        </p:txBody>
      </p:sp>
      <p:sp>
        <p:nvSpPr>
          <p:cNvPr id="4111" name="Rectangle 1039"/>
          <p:cNvSpPr>
            <a:spLocks noGrp="1" noChangeArrowheads="1"/>
          </p:cNvSpPr>
          <p:nvPr>
            <p:ph type="sldNum" sz="quarter" idx="4"/>
          </p:nvPr>
        </p:nvSpPr>
        <p:spPr bwMode="auto">
          <a:xfrm>
            <a:off x="6237288" y="8796338"/>
            <a:ext cx="377825"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1000">
                <a:solidFill>
                  <a:srgbClr val="000000"/>
                </a:solidFill>
                <a:latin typeface="+mn-lt"/>
              </a:defRPr>
            </a:lvl1pPr>
          </a:lstStyle>
          <a:p>
            <a:pPr>
              <a:defRPr/>
            </a:pPr>
            <a:fld id="{06E5707D-0B42-41A1-AD49-7377CFBC1B9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630" r:id="rId1"/>
    <p:sldLayoutId id="2147490474" r:id="rId2"/>
    <p:sldLayoutId id="2147490631" r:id="rId3"/>
    <p:sldLayoutId id="2147490632" r:id="rId4"/>
    <p:sldLayoutId id="2147490633" r:id="rId5"/>
    <p:sldLayoutId id="2147490634" r:id="rId6"/>
    <p:sldLayoutId id="2147490635" r:id="rId7"/>
    <p:sldLayoutId id="2147490636" r:id="rId8"/>
    <p:sldLayoutId id="2147490637" r:id="rId9"/>
    <p:sldLayoutId id="2147490638" r:id="rId10"/>
    <p:sldLayoutId id="2147490639" r:id="rId11"/>
    <p:sldLayoutId id="2147490475" r:id="rId12"/>
    <p:sldLayoutId id="2147490476" r:id="rId13"/>
    <p:sldLayoutId id="2147490477" r:id="rId14"/>
    <p:sldLayoutId id="2147490478" r:id="rId15"/>
    <p:sldLayoutId id="2147490479" r:id="rId16"/>
    <p:sldLayoutId id="2147490480" r:id="rId17"/>
  </p:sldLayoutIdLst>
  <p:hf hdr="0"/>
  <p:txStyles>
    <p:titleStyle>
      <a:lvl1pPr algn="l" rtl="0" eaLnBrk="0" fontAlgn="base" hangingPunct="0">
        <a:lnSpc>
          <a:spcPts val="3000"/>
        </a:lnSpc>
        <a:spcBef>
          <a:spcPct val="0"/>
        </a:spcBef>
        <a:spcAft>
          <a:spcPct val="0"/>
        </a:spcAft>
        <a:defRPr sz="2400" b="1">
          <a:solidFill>
            <a:schemeClr val="tx2"/>
          </a:solidFill>
          <a:latin typeface="+mj-lt"/>
          <a:ea typeface="+mj-ea"/>
          <a:cs typeface="+mj-cs"/>
        </a:defRPr>
      </a:lvl1pPr>
      <a:lvl2pPr algn="l" rtl="0" eaLnBrk="0" fontAlgn="base" hangingPunct="0">
        <a:lnSpc>
          <a:spcPts val="3000"/>
        </a:lnSpc>
        <a:spcBef>
          <a:spcPct val="0"/>
        </a:spcBef>
        <a:spcAft>
          <a:spcPct val="0"/>
        </a:spcAft>
        <a:defRPr sz="2400" b="1">
          <a:solidFill>
            <a:schemeClr val="tx2"/>
          </a:solidFill>
          <a:latin typeface="Arial" charset="0"/>
        </a:defRPr>
      </a:lvl2pPr>
      <a:lvl3pPr algn="l" rtl="0" eaLnBrk="0" fontAlgn="base" hangingPunct="0">
        <a:lnSpc>
          <a:spcPts val="3000"/>
        </a:lnSpc>
        <a:spcBef>
          <a:spcPct val="0"/>
        </a:spcBef>
        <a:spcAft>
          <a:spcPct val="0"/>
        </a:spcAft>
        <a:defRPr sz="2400" b="1">
          <a:solidFill>
            <a:schemeClr val="tx2"/>
          </a:solidFill>
          <a:latin typeface="Arial" charset="0"/>
        </a:defRPr>
      </a:lvl3pPr>
      <a:lvl4pPr algn="l" rtl="0" eaLnBrk="0" fontAlgn="base" hangingPunct="0">
        <a:lnSpc>
          <a:spcPts val="3000"/>
        </a:lnSpc>
        <a:spcBef>
          <a:spcPct val="0"/>
        </a:spcBef>
        <a:spcAft>
          <a:spcPct val="0"/>
        </a:spcAft>
        <a:defRPr sz="2400" b="1">
          <a:solidFill>
            <a:schemeClr val="tx2"/>
          </a:solidFill>
          <a:latin typeface="Arial" charset="0"/>
        </a:defRPr>
      </a:lvl4pPr>
      <a:lvl5pPr algn="l" rtl="0" eaLnBrk="0" fontAlgn="base" hangingPunct="0">
        <a:lnSpc>
          <a:spcPts val="3000"/>
        </a:lnSpc>
        <a:spcBef>
          <a:spcPct val="0"/>
        </a:spcBef>
        <a:spcAft>
          <a:spcPct val="0"/>
        </a:spcAft>
        <a:defRPr sz="2400" b="1">
          <a:solidFill>
            <a:schemeClr val="tx2"/>
          </a:solidFill>
          <a:latin typeface="Arial" charset="0"/>
        </a:defRPr>
      </a:lvl5pPr>
      <a:lvl6pPr marL="457200" algn="l" rtl="0" eaLnBrk="0" fontAlgn="base" hangingPunct="0">
        <a:lnSpc>
          <a:spcPts val="3000"/>
        </a:lnSpc>
        <a:spcBef>
          <a:spcPct val="0"/>
        </a:spcBef>
        <a:spcAft>
          <a:spcPct val="0"/>
        </a:spcAft>
        <a:defRPr sz="2400" b="1">
          <a:solidFill>
            <a:schemeClr val="tx2"/>
          </a:solidFill>
          <a:latin typeface="Arial" charset="0"/>
        </a:defRPr>
      </a:lvl6pPr>
      <a:lvl7pPr marL="914400" algn="l" rtl="0" eaLnBrk="0" fontAlgn="base" hangingPunct="0">
        <a:lnSpc>
          <a:spcPts val="3000"/>
        </a:lnSpc>
        <a:spcBef>
          <a:spcPct val="0"/>
        </a:spcBef>
        <a:spcAft>
          <a:spcPct val="0"/>
        </a:spcAft>
        <a:defRPr sz="2400" b="1">
          <a:solidFill>
            <a:schemeClr val="tx2"/>
          </a:solidFill>
          <a:latin typeface="Arial" charset="0"/>
        </a:defRPr>
      </a:lvl7pPr>
      <a:lvl8pPr marL="1371600" algn="l" rtl="0" eaLnBrk="0" fontAlgn="base" hangingPunct="0">
        <a:lnSpc>
          <a:spcPts val="3000"/>
        </a:lnSpc>
        <a:spcBef>
          <a:spcPct val="0"/>
        </a:spcBef>
        <a:spcAft>
          <a:spcPct val="0"/>
        </a:spcAft>
        <a:defRPr sz="2400" b="1">
          <a:solidFill>
            <a:schemeClr val="tx2"/>
          </a:solidFill>
          <a:latin typeface="Arial" charset="0"/>
        </a:defRPr>
      </a:lvl8pPr>
      <a:lvl9pPr marL="1828800" algn="l" rtl="0" eaLnBrk="0" fontAlgn="base" hangingPunct="0">
        <a:lnSpc>
          <a:spcPts val="3000"/>
        </a:lnSpc>
        <a:spcBef>
          <a:spcPct val="0"/>
        </a:spcBef>
        <a:spcAft>
          <a:spcPct val="0"/>
        </a:spcAft>
        <a:defRPr sz="2400" b="1">
          <a:solidFill>
            <a:schemeClr val="tx2"/>
          </a:solidFill>
          <a:latin typeface="Arial" charset="0"/>
        </a:defRPr>
      </a:lvl9pPr>
    </p:titleStyle>
    <p:bodyStyle>
      <a:lvl1pPr marL="282575" indent="-282575" algn="l" rtl="0" eaLnBrk="0" fontAlgn="base" hangingPunct="0">
        <a:lnSpc>
          <a:spcPts val="3000"/>
        </a:lnSpc>
        <a:spcBef>
          <a:spcPct val="0"/>
        </a:spcBef>
        <a:spcAft>
          <a:spcPct val="0"/>
        </a:spcAft>
        <a:buClr>
          <a:srgbClr val="FFCC49"/>
        </a:buClr>
        <a:buSzPct val="110000"/>
        <a:buFont typeface="Wingdings" pitchFamily="2" charset="2"/>
        <a:buChar char="n"/>
        <a:defRPr sz="2000">
          <a:solidFill>
            <a:schemeClr val="tx1"/>
          </a:solidFill>
          <a:latin typeface="+mn-lt"/>
          <a:ea typeface="+mn-ea"/>
          <a:cs typeface="+mn-cs"/>
        </a:defRPr>
      </a:lvl1pPr>
      <a:lvl2pPr marL="669925" indent="-190500" algn="l" rtl="0" eaLnBrk="0" fontAlgn="base" hangingPunct="0">
        <a:lnSpc>
          <a:spcPts val="3000"/>
        </a:lnSpc>
        <a:spcBef>
          <a:spcPct val="0"/>
        </a:spcBef>
        <a:spcAft>
          <a:spcPct val="0"/>
        </a:spcAft>
        <a:buClr>
          <a:srgbClr val="FFCC49"/>
        </a:buClr>
        <a:buSzPct val="80000"/>
        <a:buFont typeface="Wingdings" pitchFamily="2" charset="2"/>
        <a:buChar char="n"/>
        <a:defRPr>
          <a:solidFill>
            <a:schemeClr val="tx1"/>
          </a:solidFill>
          <a:latin typeface="+mn-lt"/>
        </a:defRPr>
      </a:lvl2pPr>
      <a:lvl3pPr marL="1050925" indent="-190500" algn="l" rtl="0" eaLnBrk="0" fontAlgn="base" hangingPunct="0">
        <a:lnSpc>
          <a:spcPts val="3000"/>
        </a:lnSpc>
        <a:spcBef>
          <a:spcPct val="0"/>
        </a:spcBef>
        <a:spcAft>
          <a:spcPct val="0"/>
        </a:spcAft>
        <a:buClr>
          <a:srgbClr val="FFCC49"/>
        </a:buClr>
        <a:buChar char="-"/>
        <a:defRPr>
          <a:solidFill>
            <a:schemeClr val="tx1"/>
          </a:solidFill>
          <a:latin typeface="+mn-lt"/>
        </a:defRPr>
      </a:lvl3pPr>
      <a:lvl4pPr marL="1622425" indent="-152400" algn="l" rtl="0" eaLnBrk="0" fontAlgn="base" hangingPunct="0">
        <a:lnSpc>
          <a:spcPts val="3000"/>
        </a:lnSpc>
        <a:spcBef>
          <a:spcPct val="0"/>
        </a:spcBef>
        <a:spcAft>
          <a:spcPct val="0"/>
        </a:spcAft>
        <a:buClr>
          <a:srgbClr val="FFCC49"/>
        </a:buClr>
        <a:buChar char="-"/>
        <a:defRPr>
          <a:solidFill>
            <a:schemeClr val="tx1"/>
          </a:solidFill>
          <a:latin typeface="+mn-lt"/>
        </a:defRPr>
      </a:lvl4pPr>
      <a:lvl5pPr marL="2095500" indent="-190500" algn="l" rtl="0" eaLnBrk="0" fontAlgn="base" hangingPunct="0">
        <a:lnSpc>
          <a:spcPts val="3000"/>
        </a:lnSpc>
        <a:spcBef>
          <a:spcPct val="0"/>
        </a:spcBef>
        <a:spcAft>
          <a:spcPct val="0"/>
        </a:spcAft>
        <a:buClr>
          <a:srgbClr val="FFCC49"/>
        </a:buClr>
        <a:buChar char="-"/>
        <a:defRPr>
          <a:solidFill>
            <a:schemeClr val="tx1"/>
          </a:solidFill>
          <a:latin typeface="+mn-lt"/>
        </a:defRPr>
      </a:lvl5pPr>
      <a:lvl6pPr marL="2552700" indent="-190500" algn="l" rtl="0" eaLnBrk="0" fontAlgn="base" hangingPunct="0">
        <a:lnSpc>
          <a:spcPts val="3000"/>
        </a:lnSpc>
        <a:spcBef>
          <a:spcPct val="0"/>
        </a:spcBef>
        <a:spcAft>
          <a:spcPct val="0"/>
        </a:spcAft>
        <a:buClr>
          <a:srgbClr val="FFCC49"/>
        </a:buClr>
        <a:buChar char="-"/>
        <a:defRPr>
          <a:solidFill>
            <a:schemeClr val="tx1"/>
          </a:solidFill>
          <a:latin typeface="+mn-lt"/>
        </a:defRPr>
      </a:lvl6pPr>
      <a:lvl7pPr marL="3009900" indent="-190500" algn="l" rtl="0" eaLnBrk="0" fontAlgn="base" hangingPunct="0">
        <a:lnSpc>
          <a:spcPts val="3000"/>
        </a:lnSpc>
        <a:spcBef>
          <a:spcPct val="0"/>
        </a:spcBef>
        <a:spcAft>
          <a:spcPct val="0"/>
        </a:spcAft>
        <a:buClr>
          <a:srgbClr val="FFCC49"/>
        </a:buClr>
        <a:buChar char="-"/>
        <a:defRPr>
          <a:solidFill>
            <a:schemeClr val="tx1"/>
          </a:solidFill>
          <a:latin typeface="+mn-lt"/>
        </a:defRPr>
      </a:lvl7pPr>
      <a:lvl8pPr marL="3467100" indent="-190500" algn="l" rtl="0" eaLnBrk="0" fontAlgn="base" hangingPunct="0">
        <a:lnSpc>
          <a:spcPts val="3000"/>
        </a:lnSpc>
        <a:spcBef>
          <a:spcPct val="0"/>
        </a:spcBef>
        <a:spcAft>
          <a:spcPct val="0"/>
        </a:spcAft>
        <a:buClr>
          <a:srgbClr val="FFCC49"/>
        </a:buClr>
        <a:buChar char="-"/>
        <a:defRPr>
          <a:solidFill>
            <a:schemeClr val="tx1"/>
          </a:solidFill>
          <a:latin typeface="+mn-lt"/>
        </a:defRPr>
      </a:lvl8pPr>
      <a:lvl9pPr marL="3924300" indent="-190500" algn="l" rtl="0" eaLnBrk="0" fontAlgn="base" hangingPunct="0">
        <a:lnSpc>
          <a:spcPts val="3000"/>
        </a:lnSpc>
        <a:spcBef>
          <a:spcPct val="0"/>
        </a:spcBef>
        <a:spcAft>
          <a:spcPct val="0"/>
        </a:spcAft>
        <a:buClr>
          <a:srgbClr val="FFCC49"/>
        </a:buClr>
        <a:buChar char="-"/>
        <a:defRPr>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000125" y="214313"/>
            <a:ext cx="5629275" cy="9286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Muokkaa otsikon perustyyliä napsauttamalla</a:t>
            </a:r>
          </a:p>
        </p:txBody>
      </p:sp>
      <p:sp>
        <p:nvSpPr>
          <p:cNvPr id="6147" name="Rectangle 3"/>
          <p:cNvSpPr>
            <a:spLocks noGrp="1" noChangeArrowheads="1"/>
          </p:cNvSpPr>
          <p:nvPr>
            <p:ph type="body" idx="1"/>
          </p:nvPr>
        </p:nvSpPr>
        <p:spPr bwMode="auto">
          <a:xfrm>
            <a:off x="357188" y="1357313"/>
            <a:ext cx="6272212" cy="7380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Muokkaa tekstin perustyylejä napsauttamalla</a:t>
            </a:r>
          </a:p>
          <a:p>
            <a:pPr lvl="1"/>
            <a:r>
              <a:rPr lang="en-US" smtClean="0"/>
              <a:t>toinen taso</a:t>
            </a:r>
          </a:p>
          <a:p>
            <a:pPr lvl="2"/>
            <a:r>
              <a:rPr lang="en-US" smtClean="0"/>
              <a:t>kolmas taso</a:t>
            </a:r>
          </a:p>
          <a:p>
            <a:pPr lvl="3"/>
            <a:r>
              <a:rPr lang="en-US" smtClean="0"/>
              <a:t>neljäs taso</a:t>
            </a:r>
          </a:p>
          <a:p>
            <a:pPr lvl="4"/>
            <a:r>
              <a:rPr lang="en-US" smtClean="0"/>
              <a:t>viides taso</a:t>
            </a:r>
          </a:p>
        </p:txBody>
      </p:sp>
      <p:pic>
        <p:nvPicPr>
          <p:cNvPr id="6148" name="Picture 1036" descr="rgb-vaaka-logo"/>
          <p:cNvPicPr>
            <a:picLocks noChangeAspect="1" noChangeArrowheads="1"/>
          </p:cNvPicPr>
          <p:nvPr/>
        </p:nvPicPr>
        <p:blipFill>
          <a:blip r:embed="rId19" cstate="print"/>
          <a:srcRect/>
          <a:stretch>
            <a:fillRect/>
          </a:stretch>
        </p:blipFill>
        <p:spPr bwMode="auto">
          <a:xfrm>
            <a:off x="265113" y="428625"/>
            <a:ext cx="542925" cy="785813"/>
          </a:xfrm>
          <a:prstGeom prst="rect">
            <a:avLst/>
          </a:prstGeom>
          <a:noFill/>
          <a:ln w="9525">
            <a:noFill/>
            <a:miter lim="800000"/>
            <a:headEnd/>
            <a:tailEnd/>
          </a:ln>
        </p:spPr>
      </p:pic>
      <p:sp>
        <p:nvSpPr>
          <p:cNvPr id="4109" name="Rectangle 1037"/>
          <p:cNvSpPr>
            <a:spLocks noGrp="1" noChangeArrowheads="1"/>
          </p:cNvSpPr>
          <p:nvPr>
            <p:ph type="dt" sz="half" idx="2"/>
          </p:nvPr>
        </p:nvSpPr>
        <p:spPr bwMode="auto">
          <a:xfrm>
            <a:off x="5240338" y="8796338"/>
            <a:ext cx="996950"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1000">
                <a:solidFill>
                  <a:srgbClr val="000000"/>
                </a:solidFill>
                <a:latin typeface="+mn-lt"/>
              </a:defRPr>
            </a:lvl1pPr>
          </a:lstStyle>
          <a:p>
            <a:pPr>
              <a:defRPr/>
            </a:pPr>
            <a:r>
              <a:rPr lang="fi-FI" smtClean="0"/>
              <a:t>13.9.2012</a:t>
            </a:r>
            <a:endParaRPr lang="en-US"/>
          </a:p>
        </p:txBody>
      </p:sp>
      <p:sp>
        <p:nvSpPr>
          <p:cNvPr id="4110" name="Rectangle 1038"/>
          <p:cNvSpPr>
            <a:spLocks noGrp="1" noChangeArrowheads="1"/>
          </p:cNvSpPr>
          <p:nvPr>
            <p:ph type="ftr" sz="quarter" idx="3"/>
          </p:nvPr>
        </p:nvSpPr>
        <p:spPr bwMode="auto">
          <a:xfrm>
            <a:off x="512763" y="8796338"/>
            <a:ext cx="4699000"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defRPr sz="1000">
                <a:solidFill>
                  <a:srgbClr val="000000"/>
                </a:solidFill>
                <a:latin typeface="+mn-lt"/>
              </a:defRPr>
            </a:lvl1pPr>
          </a:lstStyle>
          <a:p>
            <a:pPr>
              <a:defRPr/>
            </a:pPr>
            <a:r>
              <a:rPr lang="en-US"/>
              <a:t>Jussi Tammisola, Perinteinen kasvinjalostus</a:t>
            </a:r>
          </a:p>
        </p:txBody>
      </p:sp>
      <p:sp>
        <p:nvSpPr>
          <p:cNvPr id="4111" name="Rectangle 1039"/>
          <p:cNvSpPr>
            <a:spLocks noGrp="1" noChangeArrowheads="1"/>
          </p:cNvSpPr>
          <p:nvPr>
            <p:ph type="sldNum" sz="quarter" idx="4"/>
          </p:nvPr>
        </p:nvSpPr>
        <p:spPr bwMode="auto">
          <a:xfrm>
            <a:off x="6237288" y="8796338"/>
            <a:ext cx="377825"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1000">
                <a:solidFill>
                  <a:srgbClr val="000000"/>
                </a:solidFill>
                <a:latin typeface="+mn-lt"/>
              </a:defRPr>
            </a:lvl1pPr>
          </a:lstStyle>
          <a:p>
            <a:pPr>
              <a:defRPr/>
            </a:pPr>
            <a:fld id="{5B0F1CF6-631F-4A45-8619-97D4DE8222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640" r:id="rId1"/>
    <p:sldLayoutId id="2147490481" r:id="rId2"/>
    <p:sldLayoutId id="2147490641" r:id="rId3"/>
    <p:sldLayoutId id="2147490642" r:id="rId4"/>
    <p:sldLayoutId id="2147490643" r:id="rId5"/>
    <p:sldLayoutId id="2147490644" r:id="rId6"/>
    <p:sldLayoutId id="2147490645" r:id="rId7"/>
    <p:sldLayoutId id="2147490646" r:id="rId8"/>
    <p:sldLayoutId id="2147490647" r:id="rId9"/>
    <p:sldLayoutId id="2147490648" r:id="rId10"/>
    <p:sldLayoutId id="2147490649" r:id="rId11"/>
    <p:sldLayoutId id="2147490482" r:id="rId12"/>
    <p:sldLayoutId id="2147490483" r:id="rId13"/>
    <p:sldLayoutId id="2147490484" r:id="rId14"/>
    <p:sldLayoutId id="2147490485" r:id="rId15"/>
    <p:sldLayoutId id="2147490486" r:id="rId16"/>
    <p:sldLayoutId id="2147490487" r:id="rId17"/>
  </p:sldLayoutIdLst>
  <p:hf hdr="0"/>
  <p:txStyles>
    <p:titleStyle>
      <a:lvl1pPr algn="l" rtl="0" eaLnBrk="0" fontAlgn="base" hangingPunct="0">
        <a:lnSpc>
          <a:spcPts val="3000"/>
        </a:lnSpc>
        <a:spcBef>
          <a:spcPct val="0"/>
        </a:spcBef>
        <a:spcAft>
          <a:spcPct val="0"/>
        </a:spcAft>
        <a:defRPr sz="2400" b="1">
          <a:solidFill>
            <a:schemeClr val="tx2"/>
          </a:solidFill>
          <a:latin typeface="+mj-lt"/>
          <a:ea typeface="+mj-ea"/>
          <a:cs typeface="+mj-cs"/>
        </a:defRPr>
      </a:lvl1pPr>
      <a:lvl2pPr algn="l" rtl="0" eaLnBrk="0" fontAlgn="base" hangingPunct="0">
        <a:lnSpc>
          <a:spcPts val="3000"/>
        </a:lnSpc>
        <a:spcBef>
          <a:spcPct val="0"/>
        </a:spcBef>
        <a:spcAft>
          <a:spcPct val="0"/>
        </a:spcAft>
        <a:defRPr sz="2400" b="1">
          <a:solidFill>
            <a:schemeClr val="tx2"/>
          </a:solidFill>
          <a:latin typeface="Arial" charset="0"/>
        </a:defRPr>
      </a:lvl2pPr>
      <a:lvl3pPr algn="l" rtl="0" eaLnBrk="0" fontAlgn="base" hangingPunct="0">
        <a:lnSpc>
          <a:spcPts val="3000"/>
        </a:lnSpc>
        <a:spcBef>
          <a:spcPct val="0"/>
        </a:spcBef>
        <a:spcAft>
          <a:spcPct val="0"/>
        </a:spcAft>
        <a:defRPr sz="2400" b="1">
          <a:solidFill>
            <a:schemeClr val="tx2"/>
          </a:solidFill>
          <a:latin typeface="Arial" charset="0"/>
        </a:defRPr>
      </a:lvl3pPr>
      <a:lvl4pPr algn="l" rtl="0" eaLnBrk="0" fontAlgn="base" hangingPunct="0">
        <a:lnSpc>
          <a:spcPts val="3000"/>
        </a:lnSpc>
        <a:spcBef>
          <a:spcPct val="0"/>
        </a:spcBef>
        <a:spcAft>
          <a:spcPct val="0"/>
        </a:spcAft>
        <a:defRPr sz="2400" b="1">
          <a:solidFill>
            <a:schemeClr val="tx2"/>
          </a:solidFill>
          <a:latin typeface="Arial" charset="0"/>
        </a:defRPr>
      </a:lvl4pPr>
      <a:lvl5pPr algn="l" rtl="0" eaLnBrk="0" fontAlgn="base" hangingPunct="0">
        <a:lnSpc>
          <a:spcPts val="3000"/>
        </a:lnSpc>
        <a:spcBef>
          <a:spcPct val="0"/>
        </a:spcBef>
        <a:spcAft>
          <a:spcPct val="0"/>
        </a:spcAft>
        <a:defRPr sz="2400" b="1">
          <a:solidFill>
            <a:schemeClr val="tx2"/>
          </a:solidFill>
          <a:latin typeface="Arial" charset="0"/>
        </a:defRPr>
      </a:lvl5pPr>
      <a:lvl6pPr marL="457200" algn="l" rtl="0" eaLnBrk="0" fontAlgn="base" hangingPunct="0">
        <a:lnSpc>
          <a:spcPts val="3000"/>
        </a:lnSpc>
        <a:spcBef>
          <a:spcPct val="0"/>
        </a:spcBef>
        <a:spcAft>
          <a:spcPct val="0"/>
        </a:spcAft>
        <a:defRPr sz="2400" b="1">
          <a:solidFill>
            <a:schemeClr val="tx2"/>
          </a:solidFill>
          <a:latin typeface="Arial" charset="0"/>
        </a:defRPr>
      </a:lvl6pPr>
      <a:lvl7pPr marL="914400" algn="l" rtl="0" eaLnBrk="0" fontAlgn="base" hangingPunct="0">
        <a:lnSpc>
          <a:spcPts val="3000"/>
        </a:lnSpc>
        <a:spcBef>
          <a:spcPct val="0"/>
        </a:spcBef>
        <a:spcAft>
          <a:spcPct val="0"/>
        </a:spcAft>
        <a:defRPr sz="2400" b="1">
          <a:solidFill>
            <a:schemeClr val="tx2"/>
          </a:solidFill>
          <a:latin typeface="Arial" charset="0"/>
        </a:defRPr>
      </a:lvl7pPr>
      <a:lvl8pPr marL="1371600" algn="l" rtl="0" eaLnBrk="0" fontAlgn="base" hangingPunct="0">
        <a:lnSpc>
          <a:spcPts val="3000"/>
        </a:lnSpc>
        <a:spcBef>
          <a:spcPct val="0"/>
        </a:spcBef>
        <a:spcAft>
          <a:spcPct val="0"/>
        </a:spcAft>
        <a:defRPr sz="2400" b="1">
          <a:solidFill>
            <a:schemeClr val="tx2"/>
          </a:solidFill>
          <a:latin typeface="Arial" charset="0"/>
        </a:defRPr>
      </a:lvl8pPr>
      <a:lvl9pPr marL="1828800" algn="l" rtl="0" eaLnBrk="0" fontAlgn="base" hangingPunct="0">
        <a:lnSpc>
          <a:spcPts val="3000"/>
        </a:lnSpc>
        <a:spcBef>
          <a:spcPct val="0"/>
        </a:spcBef>
        <a:spcAft>
          <a:spcPct val="0"/>
        </a:spcAft>
        <a:defRPr sz="2400" b="1">
          <a:solidFill>
            <a:schemeClr val="tx2"/>
          </a:solidFill>
          <a:latin typeface="Arial" charset="0"/>
        </a:defRPr>
      </a:lvl9pPr>
    </p:titleStyle>
    <p:bodyStyle>
      <a:lvl1pPr marL="282575" indent="-282575" algn="l" rtl="0" eaLnBrk="0" fontAlgn="base" hangingPunct="0">
        <a:lnSpc>
          <a:spcPts val="3000"/>
        </a:lnSpc>
        <a:spcBef>
          <a:spcPct val="0"/>
        </a:spcBef>
        <a:spcAft>
          <a:spcPct val="0"/>
        </a:spcAft>
        <a:buClr>
          <a:srgbClr val="FFCC49"/>
        </a:buClr>
        <a:buSzPct val="110000"/>
        <a:buFont typeface="Wingdings" pitchFamily="2" charset="2"/>
        <a:buChar char="n"/>
        <a:defRPr sz="2000">
          <a:solidFill>
            <a:schemeClr val="tx1"/>
          </a:solidFill>
          <a:latin typeface="+mn-lt"/>
          <a:ea typeface="+mn-ea"/>
          <a:cs typeface="+mn-cs"/>
        </a:defRPr>
      </a:lvl1pPr>
      <a:lvl2pPr marL="669925" indent="-190500" algn="l" rtl="0" eaLnBrk="0" fontAlgn="base" hangingPunct="0">
        <a:lnSpc>
          <a:spcPts val="3000"/>
        </a:lnSpc>
        <a:spcBef>
          <a:spcPct val="0"/>
        </a:spcBef>
        <a:spcAft>
          <a:spcPct val="0"/>
        </a:spcAft>
        <a:buClr>
          <a:srgbClr val="FFCC49"/>
        </a:buClr>
        <a:buSzPct val="80000"/>
        <a:buFont typeface="Wingdings" pitchFamily="2" charset="2"/>
        <a:buChar char="n"/>
        <a:defRPr>
          <a:solidFill>
            <a:schemeClr val="tx1"/>
          </a:solidFill>
          <a:latin typeface="+mn-lt"/>
        </a:defRPr>
      </a:lvl2pPr>
      <a:lvl3pPr marL="1050925" indent="-190500" algn="l" rtl="0" eaLnBrk="0" fontAlgn="base" hangingPunct="0">
        <a:lnSpc>
          <a:spcPts val="3000"/>
        </a:lnSpc>
        <a:spcBef>
          <a:spcPct val="0"/>
        </a:spcBef>
        <a:spcAft>
          <a:spcPct val="0"/>
        </a:spcAft>
        <a:buClr>
          <a:srgbClr val="FFCC49"/>
        </a:buClr>
        <a:buChar char="-"/>
        <a:defRPr>
          <a:solidFill>
            <a:schemeClr val="tx1"/>
          </a:solidFill>
          <a:latin typeface="+mn-lt"/>
        </a:defRPr>
      </a:lvl3pPr>
      <a:lvl4pPr marL="1622425" indent="-152400" algn="l" rtl="0" eaLnBrk="0" fontAlgn="base" hangingPunct="0">
        <a:lnSpc>
          <a:spcPts val="3000"/>
        </a:lnSpc>
        <a:spcBef>
          <a:spcPct val="0"/>
        </a:spcBef>
        <a:spcAft>
          <a:spcPct val="0"/>
        </a:spcAft>
        <a:buClr>
          <a:srgbClr val="FFCC49"/>
        </a:buClr>
        <a:buChar char="-"/>
        <a:defRPr>
          <a:solidFill>
            <a:schemeClr val="tx1"/>
          </a:solidFill>
          <a:latin typeface="+mn-lt"/>
        </a:defRPr>
      </a:lvl4pPr>
      <a:lvl5pPr marL="2095500" indent="-190500" algn="l" rtl="0" eaLnBrk="0" fontAlgn="base" hangingPunct="0">
        <a:lnSpc>
          <a:spcPts val="3000"/>
        </a:lnSpc>
        <a:spcBef>
          <a:spcPct val="0"/>
        </a:spcBef>
        <a:spcAft>
          <a:spcPct val="0"/>
        </a:spcAft>
        <a:buClr>
          <a:srgbClr val="FFCC49"/>
        </a:buClr>
        <a:buChar char="-"/>
        <a:defRPr>
          <a:solidFill>
            <a:schemeClr val="tx1"/>
          </a:solidFill>
          <a:latin typeface="+mn-lt"/>
        </a:defRPr>
      </a:lvl5pPr>
      <a:lvl6pPr marL="2552700" indent="-190500" algn="l" rtl="0" eaLnBrk="0" fontAlgn="base" hangingPunct="0">
        <a:lnSpc>
          <a:spcPts val="3000"/>
        </a:lnSpc>
        <a:spcBef>
          <a:spcPct val="0"/>
        </a:spcBef>
        <a:spcAft>
          <a:spcPct val="0"/>
        </a:spcAft>
        <a:buClr>
          <a:srgbClr val="FFCC49"/>
        </a:buClr>
        <a:buChar char="-"/>
        <a:defRPr>
          <a:solidFill>
            <a:schemeClr val="tx1"/>
          </a:solidFill>
          <a:latin typeface="+mn-lt"/>
        </a:defRPr>
      </a:lvl6pPr>
      <a:lvl7pPr marL="3009900" indent="-190500" algn="l" rtl="0" eaLnBrk="0" fontAlgn="base" hangingPunct="0">
        <a:lnSpc>
          <a:spcPts val="3000"/>
        </a:lnSpc>
        <a:spcBef>
          <a:spcPct val="0"/>
        </a:spcBef>
        <a:spcAft>
          <a:spcPct val="0"/>
        </a:spcAft>
        <a:buClr>
          <a:srgbClr val="FFCC49"/>
        </a:buClr>
        <a:buChar char="-"/>
        <a:defRPr>
          <a:solidFill>
            <a:schemeClr val="tx1"/>
          </a:solidFill>
          <a:latin typeface="+mn-lt"/>
        </a:defRPr>
      </a:lvl7pPr>
      <a:lvl8pPr marL="3467100" indent="-190500" algn="l" rtl="0" eaLnBrk="0" fontAlgn="base" hangingPunct="0">
        <a:lnSpc>
          <a:spcPts val="3000"/>
        </a:lnSpc>
        <a:spcBef>
          <a:spcPct val="0"/>
        </a:spcBef>
        <a:spcAft>
          <a:spcPct val="0"/>
        </a:spcAft>
        <a:buClr>
          <a:srgbClr val="FFCC49"/>
        </a:buClr>
        <a:buChar char="-"/>
        <a:defRPr>
          <a:solidFill>
            <a:schemeClr val="tx1"/>
          </a:solidFill>
          <a:latin typeface="+mn-lt"/>
        </a:defRPr>
      </a:lvl8pPr>
      <a:lvl9pPr marL="3924300" indent="-190500" algn="l" rtl="0" eaLnBrk="0" fontAlgn="base" hangingPunct="0">
        <a:lnSpc>
          <a:spcPts val="3000"/>
        </a:lnSpc>
        <a:spcBef>
          <a:spcPct val="0"/>
        </a:spcBef>
        <a:spcAft>
          <a:spcPct val="0"/>
        </a:spcAft>
        <a:buClr>
          <a:srgbClr val="FFCC49"/>
        </a:buClr>
        <a:buChar char="-"/>
        <a:defRPr>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1000125" y="214313"/>
            <a:ext cx="5629275" cy="9286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Muokkaa otsikon perustyyliä napsauttamalla</a:t>
            </a:r>
          </a:p>
        </p:txBody>
      </p:sp>
      <p:sp>
        <p:nvSpPr>
          <p:cNvPr id="7171" name="Rectangle 3"/>
          <p:cNvSpPr>
            <a:spLocks noGrp="1" noChangeArrowheads="1"/>
          </p:cNvSpPr>
          <p:nvPr>
            <p:ph type="body" idx="1"/>
          </p:nvPr>
        </p:nvSpPr>
        <p:spPr bwMode="auto">
          <a:xfrm>
            <a:off x="357188" y="1357313"/>
            <a:ext cx="6272212" cy="7380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Muokkaa tekstin perustyylejä napsauttamalla</a:t>
            </a:r>
          </a:p>
          <a:p>
            <a:pPr lvl="1"/>
            <a:r>
              <a:rPr lang="en-US" smtClean="0"/>
              <a:t>toinen taso</a:t>
            </a:r>
          </a:p>
          <a:p>
            <a:pPr lvl="2"/>
            <a:r>
              <a:rPr lang="en-US" smtClean="0"/>
              <a:t>kolmas taso</a:t>
            </a:r>
          </a:p>
          <a:p>
            <a:pPr lvl="3"/>
            <a:r>
              <a:rPr lang="en-US" smtClean="0"/>
              <a:t>neljäs taso</a:t>
            </a:r>
          </a:p>
          <a:p>
            <a:pPr lvl="4"/>
            <a:r>
              <a:rPr lang="en-US" smtClean="0"/>
              <a:t>viides taso</a:t>
            </a:r>
          </a:p>
        </p:txBody>
      </p:sp>
      <p:pic>
        <p:nvPicPr>
          <p:cNvPr id="7172" name="Picture 1036" descr="rgb-vaaka-logo"/>
          <p:cNvPicPr>
            <a:picLocks noChangeAspect="1" noChangeArrowheads="1"/>
          </p:cNvPicPr>
          <p:nvPr/>
        </p:nvPicPr>
        <p:blipFill>
          <a:blip r:embed="rId19" cstate="print"/>
          <a:srcRect/>
          <a:stretch>
            <a:fillRect/>
          </a:stretch>
        </p:blipFill>
        <p:spPr bwMode="auto">
          <a:xfrm>
            <a:off x="265113" y="428625"/>
            <a:ext cx="542925" cy="785813"/>
          </a:xfrm>
          <a:prstGeom prst="rect">
            <a:avLst/>
          </a:prstGeom>
          <a:noFill/>
          <a:ln w="9525">
            <a:noFill/>
            <a:miter lim="800000"/>
            <a:headEnd/>
            <a:tailEnd/>
          </a:ln>
        </p:spPr>
      </p:pic>
      <p:sp>
        <p:nvSpPr>
          <p:cNvPr id="4109" name="Rectangle 1037"/>
          <p:cNvSpPr>
            <a:spLocks noGrp="1" noChangeArrowheads="1"/>
          </p:cNvSpPr>
          <p:nvPr>
            <p:ph type="dt" sz="half" idx="2"/>
          </p:nvPr>
        </p:nvSpPr>
        <p:spPr bwMode="auto">
          <a:xfrm>
            <a:off x="5240338" y="8796338"/>
            <a:ext cx="996950"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1000">
                <a:solidFill>
                  <a:srgbClr val="000000"/>
                </a:solidFill>
                <a:latin typeface="+mn-lt"/>
              </a:defRPr>
            </a:lvl1pPr>
          </a:lstStyle>
          <a:p>
            <a:pPr>
              <a:defRPr/>
            </a:pPr>
            <a:r>
              <a:rPr lang="fi-FI" smtClean="0"/>
              <a:t>13.9.2012</a:t>
            </a:r>
            <a:endParaRPr lang="en-US"/>
          </a:p>
        </p:txBody>
      </p:sp>
      <p:sp>
        <p:nvSpPr>
          <p:cNvPr id="4110" name="Rectangle 1038"/>
          <p:cNvSpPr>
            <a:spLocks noGrp="1" noChangeArrowheads="1"/>
          </p:cNvSpPr>
          <p:nvPr>
            <p:ph type="ftr" sz="quarter" idx="3"/>
          </p:nvPr>
        </p:nvSpPr>
        <p:spPr bwMode="auto">
          <a:xfrm>
            <a:off x="512763" y="8796338"/>
            <a:ext cx="4699000"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defRPr sz="1000">
                <a:solidFill>
                  <a:srgbClr val="000000"/>
                </a:solidFill>
                <a:latin typeface="+mn-lt"/>
              </a:defRPr>
            </a:lvl1pPr>
          </a:lstStyle>
          <a:p>
            <a:pPr>
              <a:defRPr/>
            </a:pPr>
            <a:r>
              <a:rPr lang="en-US"/>
              <a:t>Jussi Tammisola, Perinteinen kasvinjalostus</a:t>
            </a:r>
          </a:p>
        </p:txBody>
      </p:sp>
      <p:sp>
        <p:nvSpPr>
          <p:cNvPr id="4111" name="Rectangle 1039"/>
          <p:cNvSpPr>
            <a:spLocks noGrp="1" noChangeArrowheads="1"/>
          </p:cNvSpPr>
          <p:nvPr>
            <p:ph type="sldNum" sz="quarter" idx="4"/>
          </p:nvPr>
        </p:nvSpPr>
        <p:spPr bwMode="auto">
          <a:xfrm>
            <a:off x="6237288" y="8796338"/>
            <a:ext cx="377825"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1000">
                <a:solidFill>
                  <a:srgbClr val="000000"/>
                </a:solidFill>
                <a:latin typeface="+mn-lt"/>
              </a:defRPr>
            </a:lvl1pPr>
          </a:lstStyle>
          <a:p>
            <a:pPr>
              <a:defRPr/>
            </a:pPr>
            <a:fld id="{2CEA5BC8-6798-401B-8395-0C332B2E29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650" r:id="rId1"/>
    <p:sldLayoutId id="2147490488" r:id="rId2"/>
    <p:sldLayoutId id="2147490651" r:id="rId3"/>
    <p:sldLayoutId id="2147490652" r:id="rId4"/>
    <p:sldLayoutId id="2147490653" r:id="rId5"/>
    <p:sldLayoutId id="2147490654" r:id="rId6"/>
    <p:sldLayoutId id="2147490655" r:id="rId7"/>
    <p:sldLayoutId id="2147490656" r:id="rId8"/>
    <p:sldLayoutId id="2147490657" r:id="rId9"/>
    <p:sldLayoutId id="2147490658" r:id="rId10"/>
    <p:sldLayoutId id="2147490659" r:id="rId11"/>
    <p:sldLayoutId id="2147490489" r:id="rId12"/>
    <p:sldLayoutId id="2147490490" r:id="rId13"/>
    <p:sldLayoutId id="2147490491" r:id="rId14"/>
    <p:sldLayoutId id="2147490492" r:id="rId15"/>
    <p:sldLayoutId id="2147490493" r:id="rId16"/>
    <p:sldLayoutId id="2147490494" r:id="rId17"/>
  </p:sldLayoutIdLst>
  <p:hf hdr="0"/>
  <p:txStyles>
    <p:titleStyle>
      <a:lvl1pPr algn="l" rtl="0" eaLnBrk="0" fontAlgn="base" hangingPunct="0">
        <a:lnSpc>
          <a:spcPts val="3000"/>
        </a:lnSpc>
        <a:spcBef>
          <a:spcPct val="0"/>
        </a:spcBef>
        <a:spcAft>
          <a:spcPct val="0"/>
        </a:spcAft>
        <a:defRPr sz="2400" b="1">
          <a:solidFill>
            <a:schemeClr val="tx2"/>
          </a:solidFill>
          <a:latin typeface="+mj-lt"/>
          <a:ea typeface="+mj-ea"/>
          <a:cs typeface="+mj-cs"/>
        </a:defRPr>
      </a:lvl1pPr>
      <a:lvl2pPr algn="l" rtl="0" eaLnBrk="0" fontAlgn="base" hangingPunct="0">
        <a:lnSpc>
          <a:spcPts val="3000"/>
        </a:lnSpc>
        <a:spcBef>
          <a:spcPct val="0"/>
        </a:spcBef>
        <a:spcAft>
          <a:spcPct val="0"/>
        </a:spcAft>
        <a:defRPr sz="2400" b="1">
          <a:solidFill>
            <a:schemeClr val="tx2"/>
          </a:solidFill>
          <a:latin typeface="Arial" charset="0"/>
        </a:defRPr>
      </a:lvl2pPr>
      <a:lvl3pPr algn="l" rtl="0" eaLnBrk="0" fontAlgn="base" hangingPunct="0">
        <a:lnSpc>
          <a:spcPts val="3000"/>
        </a:lnSpc>
        <a:spcBef>
          <a:spcPct val="0"/>
        </a:spcBef>
        <a:spcAft>
          <a:spcPct val="0"/>
        </a:spcAft>
        <a:defRPr sz="2400" b="1">
          <a:solidFill>
            <a:schemeClr val="tx2"/>
          </a:solidFill>
          <a:latin typeface="Arial" charset="0"/>
        </a:defRPr>
      </a:lvl3pPr>
      <a:lvl4pPr algn="l" rtl="0" eaLnBrk="0" fontAlgn="base" hangingPunct="0">
        <a:lnSpc>
          <a:spcPts val="3000"/>
        </a:lnSpc>
        <a:spcBef>
          <a:spcPct val="0"/>
        </a:spcBef>
        <a:spcAft>
          <a:spcPct val="0"/>
        </a:spcAft>
        <a:defRPr sz="2400" b="1">
          <a:solidFill>
            <a:schemeClr val="tx2"/>
          </a:solidFill>
          <a:latin typeface="Arial" charset="0"/>
        </a:defRPr>
      </a:lvl4pPr>
      <a:lvl5pPr algn="l" rtl="0" eaLnBrk="0" fontAlgn="base" hangingPunct="0">
        <a:lnSpc>
          <a:spcPts val="3000"/>
        </a:lnSpc>
        <a:spcBef>
          <a:spcPct val="0"/>
        </a:spcBef>
        <a:spcAft>
          <a:spcPct val="0"/>
        </a:spcAft>
        <a:defRPr sz="2400" b="1">
          <a:solidFill>
            <a:schemeClr val="tx2"/>
          </a:solidFill>
          <a:latin typeface="Arial" charset="0"/>
        </a:defRPr>
      </a:lvl5pPr>
      <a:lvl6pPr marL="457200" algn="l" rtl="0" eaLnBrk="0" fontAlgn="base" hangingPunct="0">
        <a:lnSpc>
          <a:spcPts val="3000"/>
        </a:lnSpc>
        <a:spcBef>
          <a:spcPct val="0"/>
        </a:spcBef>
        <a:spcAft>
          <a:spcPct val="0"/>
        </a:spcAft>
        <a:defRPr sz="2400" b="1">
          <a:solidFill>
            <a:schemeClr val="tx2"/>
          </a:solidFill>
          <a:latin typeface="Arial" charset="0"/>
        </a:defRPr>
      </a:lvl6pPr>
      <a:lvl7pPr marL="914400" algn="l" rtl="0" eaLnBrk="0" fontAlgn="base" hangingPunct="0">
        <a:lnSpc>
          <a:spcPts val="3000"/>
        </a:lnSpc>
        <a:spcBef>
          <a:spcPct val="0"/>
        </a:spcBef>
        <a:spcAft>
          <a:spcPct val="0"/>
        </a:spcAft>
        <a:defRPr sz="2400" b="1">
          <a:solidFill>
            <a:schemeClr val="tx2"/>
          </a:solidFill>
          <a:latin typeface="Arial" charset="0"/>
        </a:defRPr>
      </a:lvl7pPr>
      <a:lvl8pPr marL="1371600" algn="l" rtl="0" eaLnBrk="0" fontAlgn="base" hangingPunct="0">
        <a:lnSpc>
          <a:spcPts val="3000"/>
        </a:lnSpc>
        <a:spcBef>
          <a:spcPct val="0"/>
        </a:spcBef>
        <a:spcAft>
          <a:spcPct val="0"/>
        </a:spcAft>
        <a:defRPr sz="2400" b="1">
          <a:solidFill>
            <a:schemeClr val="tx2"/>
          </a:solidFill>
          <a:latin typeface="Arial" charset="0"/>
        </a:defRPr>
      </a:lvl8pPr>
      <a:lvl9pPr marL="1828800" algn="l" rtl="0" eaLnBrk="0" fontAlgn="base" hangingPunct="0">
        <a:lnSpc>
          <a:spcPts val="3000"/>
        </a:lnSpc>
        <a:spcBef>
          <a:spcPct val="0"/>
        </a:spcBef>
        <a:spcAft>
          <a:spcPct val="0"/>
        </a:spcAft>
        <a:defRPr sz="2400" b="1">
          <a:solidFill>
            <a:schemeClr val="tx2"/>
          </a:solidFill>
          <a:latin typeface="Arial" charset="0"/>
        </a:defRPr>
      </a:lvl9pPr>
    </p:titleStyle>
    <p:bodyStyle>
      <a:lvl1pPr marL="282575" indent="-282575" algn="l" rtl="0" eaLnBrk="0" fontAlgn="base" hangingPunct="0">
        <a:lnSpc>
          <a:spcPts val="3000"/>
        </a:lnSpc>
        <a:spcBef>
          <a:spcPct val="0"/>
        </a:spcBef>
        <a:spcAft>
          <a:spcPct val="0"/>
        </a:spcAft>
        <a:buClr>
          <a:srgbClr val="FFCC49"/>
        </a:buClr>
        <a:buSzPct val="110000"/>
        <a:buFont typeface="Wingdings" pitchFamily="2" charset="2"/>
        <a:buChar char="n"/>
        <a:defRPr sz="2000">
          <a:solidFill>
            <a:schemeClr val="tx1"/>
          </a:solidFill>
          <a:latin typeface="+mn-lt"/>
          <a:ea typeface="+mn-ea"/>
          <a:cs typeface="+mn-cs"/>
        </a:defRPr>
      </a:lvl1pPr>
      <a:lvl2pPr marL="669925" indent="-190500" algn="l" rtl="0" eaLnBrk="0" fontAlgn="base" hangingPunct="0">
        <a:lnSpc>
          <a:spcPts val="3000"/>
        </a:lnSpc>
        <a:spcBef>
          <a:spcPct val="0"/>
        </a:spcBef>
        <a:spcAft>
          <a:spcPct val="0"/>
        </a:spcAft>
        <a:buClr>
          <a:srgbClr val="FFCC49"/>
        </a:buClr>
        <a:buSzPct val="80000"/>
        <a:buFont typeface="Wingdings" pitchFamily="2" charset="2"/>
        <a:buChar char="n"/>
        <a:defRPr>
          <a:solidFill>
            <a:schemeClr val="tx1"/>
          </a:solidFill>
          <a:latin typeface="+mn-lt"/>
        </a:defRPr>
      </a:lvl2pPr>
      <a:lvl3pPr marL="1050925" indent="-190500" algn="l" rtl="0" eaLnBrk="0" fontAlgn="base" hangingPunct="0">
        <a:lnSpc>
          <a:spcPts val="3000"/>
        </a:lnSpc>
        <a:spcBef>
          <a:spcPct val="0"/>
        </a:spcBef>
        <a:spcAft>
          <a:spcPct val="0"/>
        </a:spcAft>
        <a:buClr>
          <a:srgbClr val="FFCC49"/>
        </a:buClr>
        <a:buChar char="-"/>
        <a:defRPr>
          <a:solidFill>
            <a:schemeClr val="tx1"/>
          </a:solidFill>
          <a:latin typeface="+mn-lt"/>
        </a:defRPr>
      </a:lvl3pPr>
      <a:lvl4pPr marL="1622425" indent="-152400" algn="l" rtl="0" eaLnBrk="0" fontAlgn="base" hangingPunct="0">
        <a:lnSpc>
          <a:spcPts val="3000"/>
        </a:lnSpc>
        <a:spcBef>
          <a:spcPct val="0"/>
        </a:spcBef>
        <a:spcAft>
          <a:spcPct val="0"/>
        </a:spcAft>
        <a:buClr>
          <a:srgbClr val="FFCC49"/>
        </a:buClr>
        <a:buChar char="-"/>
        <a:defRPr>
          <a:solidFill>
            <a:schemeClr val="tx1"/>
          </a:solidFill>
          <a:latin typeface="+mn-lt"/>
        </a:defRPr>
      </a:lvl4pPr>
      <a:lvl5pPr marL="2095500" indent="-190500" algn="l" rtl="0" eaLnBrk="0" fontAlgn="base" hangingPunct="0">
        <a:lnSpc>
          <a:spcPts val="3000"/>
        </a:lnSpc>
        <a:spcBef>
          <a:spcPct val="0"/>
        </a:spcBef>
        <a:spcAft>
          <a:spcPct val="0"/>
        </a:spcAft>
        <a:buClr>
          <a:srgbClr val="FFCC49"/>
        </a:buClr>
        <a:buChar char="-"/>
        <a:defRPr>
          <a:solidFill>
            <a:schemeClr val="tx1"/>
          </a:solidFill>
          <a:latin typeface="+mn-lt"/>
        </a:defRPr>
      </a:lvl5pPr>
      <a:lvl6pPr marL="2552700" indent="-190500" algn="l" rtl="0" eaLnBrk="0" fontAlgn="base" hangingPunct="0">
        <a:lnSpc>
          <a:spcPts val="3000"/>
        </a:lnSpc>
        <a:spcBef>
          <a:spcPct val="0"/>
        </a:spcBef>
        <a:spcAft>
          <a:spcPct val="0"/>
        </a:spcAft>
        <a:buClr>
          <a:srgbClr val="FFCC49"/>
        </a:buClr>
        <a:buChar char="-"/>
        <a:defRPr>
          <a:solidFill>
            <a:schemeClr val="tx1"/>
          </a:solidFill>
          <a:latin typeface="+mn-lt"/>
        </a:defRPr>
      </a:lvl6pPr>
      <a:lvl7pPr marL="3009900" indent="-190500" algn="l" rtl="0" eaLnBrk="0" fontAlgn="base" hangingPunct="0">
        <a:lnSpc>
          <a:spcPts val="3000"/>
        </a:lnSpc>
        <a:spcBef>
          <a:spcPct val="0"/>
        </a:spcBef>
        <a:spcAft>
          <a:spcPct val="0"/>
        </a:spcAft>
        <a:buClr>
          <a:srgbClr val="FFCC49"/>
        </a:buClr>
        <a:buChar char="-"/>
        <a:defRPr>
          <a:solidFill>
            <a:schemeClr val="tx1"/>
          </a:solidFill>
          <a:latin typeface="+mn-lt"/>
        </a:defRPr>
      </a:lvl7pPr>
      <a:lvl8pPr marL="3467100" indent="-190500" algn="l" rtl="0" eaLnBrk="0" fontAlgn="base" hangingPunct="0">
        <a:lnSpc>
          <a:spcPts val="3000"/>
        </a:lnSpc>
        <a:spcBef>
          <a:spcPct val="0"/>
        </a:spcBef>
        <a:spcAft>
          <a:spcPct val="0"/>
        </a:spcAft>
        <a:buClr>
          <a:srgbClr val="FFCC49"/>
        </a:buClr>
        <a:buChar char="-"/>
        <a:defRPr>
          <a:solidFill>
            <a:schemeClr val="tx1"/>
          </a:solidFill>
          <a:latin typeface="+mn-lt"/>
        </a:defRPr>
      </a:lvl8pPr>
      <a:lvl9pPr marL="3924300" indent="-190500" algn="l" rtl="0" eaLnBrk="0" fontAlgn="base" hangingPunct="0">
        <a:lnSpc>
          <a:spcPts val="3000"/>
        </a:lnSpc>
        <a:spcBef>
          <a:spcPct val="0"/>
        </a:spcBef>
        <a:spcAft>
          <a:spcPct val="0"/>
        </a:spcAft>
        <a:buClr>
          <a:srgbClr val="FFCC49"/>
        </a:buClr>
        <a:buChar char="-"/>
        <a:defRPr>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1000125" y="214313"/>
            <a:ext cx="5629275" cy="9286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Muokkaa otsikon perustyyliä napsauttamalla</a:t>
            </a:r>
          </a:p>
        </p:txBody>
      </p:sp>
      <p:sp>
        <p:nvSpPr>
          <p:cNvPr id="8195" name="Rectangle 3"/>
          <p:cNvSpPr>
            <a:spLocks noGrp="1" noChangeArrowheads="1"/>
          </p:cNvSpPr>
          <p:nvPr>
            <p:ph type="body" idx="1"/>
          </p:nvPr>
        </p:nvSpPr>
        <p:spPr bwMode="auto">
          <a:xfrm>
            <a:off x="357188" y="1357313"/>
            <a:ext cx="6272212" cy="7380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Muokkaa tekstin perustyylejä napsauttamalla</a:t>
            </a:r>
          </a:p>
          <a:p>
            <a:pPr lvl="1"/>
            <a:r>
              <a:rPr lang="en-US" smtClean="0"/>
              <a:t>toinen taso</a:t>
            </a:r>
          </a:p>
          <a:p>
            <a:pPr lvl="2"/>
            <a:r>
              <a:rPr lang="en-US" smtClean="0"/>
              <a:t>kolmas taso</a:t>
            </a:r>
          </a:p>
          <a:p>
            <a:pPr lvl="3"/>
            <a:r>
              <a:rPr lang="en-US" smtClean="0"/>
              <a:t>neljäs taso</a:t>
            </a:r>
          </a:p>
          <a:p>
            <a:pPr lvl="4"/>
            <a:r>
              <a:rPr lang="en-US" smtClean="0"/>
              <a:t>viides taso</a:t>
            </a:r>
          </a:p>
        </p:txBody>
      </p:sp>
      <p:pic>
        <p:nvPicPr>
          <p:cNvPr id="8196" name="Picture 1036" descr="rgb-vaaka-logo"/>
          <p:cNvPicPr>
            <a:picLocks noChangeAspect="1" noChangeArrowheads="1"/>
          </p:cNvPicPr>
          <p:nvPr/>
        </p:nvPicPr>
        <p:blipFill>
          <a:blip r:embed="rId19" cstate="print"/>
          <a:srcRect/>
          <a:stretch>
            <a:fillRect/>
          </a:stretch>
        </p:blipFill>
        <p:spPr bwMode="auto">
          <a:xfrm>
            <a:off x="265113" y="428625"/>
            <a:ext cx="542925" cy="785813"/>
          </a:xfrm>
          <a:prstGeom prst="rect">
            <a:avLst/>
          </a:prstGeom>
          <a:noFill/>
          <a:ln w="9525">
            <a:noFill/>
            <a:miter lim="800000"/>
            <a:headEnd/>
            <a:tailEnd/>
          </a:ln>
        </p:spPr>
      </p:pic>
      <p:sp>
        <p:nvSpPr>
          <p:cNvPr id="4109" name="Rectangle 1037"/>
          <p:cNvSpPr>
            <a:spLocks noGrp="1" noChangeArrowheads="1"/>
          </p:cNvSpPr>
          <p:nvPr>
            <p:ph type="dt" sz="half" idx="2"/>
          </p:nvPr>
        </p:nvSpPr>
        <p:spPr bwMode="auto">
          <a:xfrm>
            <a:off x="5240338" y="8796338"/>
            <a:ext cx="996950"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1000">
                <a:solidFill>
                  <a:srgbClr val="000000"/>
                </a:solidFill>
                <a:latin typeface="+mn-lt"/>
              </a:defRPr>
            </a:lvl1pPr>
          </a:lstStyle>
          <a:p>
            <a:pPr>
              <a:defRPr/>
            </a:pPr>
            <a:r>
              <a:rPr lang="fi-FI" smtClean="0"/>
              <a:t>13.9.2012</a:t>
            </a:r>
            <a:endParaRPr lang="en-US"/>
          </a:p>
        </p:txBody>
      </p:sp>
      <p:sp>
        <p:nvSpPr>
          <p:cNvPr id="4110" name="Rectangle 1038"/>
          <p:cNvSpPr>
            <a:spLocks noGrp="1" noChangeArrowheads="1"/>
          </p:cNvSpPr>
          <p:nvPr>
            <p:ph type="ftr" sz="quarter" idx="3"/>
          </p:nvPr>
        </p:nvSpPr>
        <p:spPr bwMode="auto">
          <a:xfrm>
            <a:off x="512763" y="8796338"/>
            <a:ext cx="4699000"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defRPr sz="1000">
                <a:solidFill>
                  <a:srgbClr val="000000"/>
                </a:solidFill>
                <a:latin typeface="+mn-lt"/>
              </a:defRPr>
            </a:lvl1pPr>
          </a:lstStyle>
          <a:p>
            <a:pPr>
              <a:defRPr/>
            </a:pPr>
            <a:r>
              <a:rPr lang="en-US"/>
              <a:t>Jussi Tammisola, Perinteinen kasvinjalostus</a:t>
            </a:r>
          </a:p>
        </p:txBody>
      </p:sp>
      <p:sp>
        <p:nvSpPr>
          <p:cNvPr id="4111" name="Rectangle 1039"/>
          <p:cNvSpPr>
            <a:spLocks noGrp="1" noChangeArrowheads="1"/>
          </p:cNvSpPr>
          <p:nvPr>
            <p:ph type="sldNum" sz="quarter" idx="4"/>
          </p:nvPr>
        </p:nvSpPr>
        <p:spPr bwMode="auto">
          <a:xfrm>
            <a:off x="6237288" y="8796338"/>
            <a:ext cx="377825"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1000">
                <a:solidFill>
                  <a:srgbClr val="000000"/>
                </a:solidFill>
                <a:latin typeface="+mn-lt"/>
              </a:defRPr>
            </a:lvl1pPr>
          </a:lstStyle>
          <a:p>
            <a:pPr>
              <a:defRPr/>
            </a:pPr>
            <a:fld id="{AFDB5FA4-04A2-4A7E-9F72-AEAED205F1C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660" r:id="rId1"/>
    <p:sldLayoutId id="2147490495" r:id="rId2"/>
    <p:sldLayoutId id="2147490661" r:id="rId3"/>
    <p:sldLayoutId id="2147490662" r:id="rId4"/>
    <p:sldLayoutId id="2147490663" r:id="rId5"/>
    <p:sldLayoutId id="2147490664" r:id="rId6"/>
    <p:sldLayoutId id="2147490665" r:id="rId7"/>
    <p:sldLayoutId id="2147490666" r:id="rId8"/>
    <p:sldLayoutId id="2147490667" r:id="rId9"/>
    <p:sldLayoutId id="2147490668" r:id="rId10"/>
    <p:sldLayoutId id="2147490669" r:id="rId11"/>
    <p:sldLayoutId id="2147490496" r:id="rId12"/>
    <p:sldLayoutId id="2147490497" r:id="rId13"/>
    <p:sldLayoutId id="2147490498" r:id="rId14"/>
    <p:sldLayoutId id="2147490499" r:id="rId15"/>
    <p:sldLayoutId id="2147490500" r:id="rId16"/>
    <p:sldLayoutId id="2147490501" r:id="rId17"/>
  </p:sldLayoutIdLst>
  <p:hf hdr="0"/>
  <p:txStyles>
    <p:titleStyle>
      <a:lvl1pPr algn="l" rtl="0" eaLnBrk="0" fontAlgn="base" hangingPunct="0">
        <a:lnSpc>
          <a:spcPts val="3000"/>
        </a:lnSpc>
        <a:spcBef>
          <a:spcPct val="0"/>
        </a:spcBef>
        <a:spcAft>
          <a:spcPct val="0"/>
        </a:spcAft>
        <a:defRPr sz="2400" b="1">
          <a:solidFill>
            <a:schemeClr val="tx2"/>
          </a:solidFill>
          <a:latin typeface="+mj-lt"/>
          <a:ea typeface="+mj-ea"/>
          <a:cs typeface="+mj-cs"/>
        </a:defRPr>
      </a:lvl1pPr>
      <a:lvl2pPr algn="l" rtl="0" eaLnBrk="0" fontAlgn="base" hangingPunct="0">
        <a:lnSpc>
          <a:spcPts val="3000"/>
        </a:lnSpc>
        <a:spcBef>
          <a:spcPct val="0"/>
        </a:spcBef>
        <a:spcAft>
          <a:spcPct val="0"/>
        </a:spcAft>
        <a:defRPr sz="2400" b="1">
          <a:solidFill>
            <a:schemeClr val="tx2"/>
          </a:solidFill>
          <a:latin typeface="Arial" charset="0"/>
        </a:defRPr>
      </a:lvl2pPr>
      <a:lvl3pPr algn="l" rtl="0" eaLnBrk="0" fontAlgn="base" hangingPunct="0">
        <a:lnSpc>
          <a:spcPts val="3000"/>
        </a:lnSpc>
        <a:spcBef>
          <a:spcPct val="0"/>
        </a:spcBef>
        <a:spcAft>
          <a:spcPct val="0"/>
        </a:spcAft>
        <a:defRPr sz="2400" b="1">
          <a:solidFill>
            <a:schemeClr val="tx2"/>
          </a:solidFill>
          <a:latin typeface="Arial" charset="0"/>
        </a:defRPr>
      </a:lvl3pPr>
      <a:lvl4pPr algn="l" rtl="0" eaLnBrk="0" fontAlgn="base" hangingPunct="0">
        <a:lnSpc>
          <a:spcPts val="3000"/>
        </a:lnSpc>
        <a:spcBef>
          <a:spcPct val="0"/>
        </a:spcBef>
        <a:spcAft>
          <a:spcPct val="0"/>
        </a:spcAft>
        <a:defRPr sz="2400" b="1">
          <a:solidFill>
            <a:schemeClr val="tx2"/>
          </a:solidFill>
          <a:latin typeface="Arial" charset="0"/>
        </a:defRPr>
      </a:lvl4pPr>
      <a:lvl5pPr algn="l" rtl="0" eaLnBrk="0" fontAlgn="base" hangingPunct="0">
        <a:lnSpc>
          <a:spcPts val="3000"/>
        </a:lnSpc>
        <a:spcBef>
          <a:spcPct val="0"/>
        </a:spcBef>
        <a:spcAft>
          <a:spcPct val="0"/>
        </a:spcAft>
        <a:defRPr sz="2400" b="1">
          <a:solidFill>
            <a:schemeClr val="tx2"/>
          </a:solidFill>
          <a:latin typeface="Arial" charset="0"/>
        </a:defRPr>
      </a:lvl5pPr>
      <a:lvl6pPr marL="457200" algn="l" rtl="0" eaLnBrk="0" fontAlgn="base" hangingPunct="0">
        <a:lnSpc>
          <a:spcPts val="3000"/>
        </a:lnSpc>
        <a:spcBef>
          <a:spcPct val="0"/>
        </a:spcBef>
        <a:spcAft>
          <a:spcPct val="0"/>
        </a:spcAft>
        <a:defRPr sz="2400" b="1">
          <a:solidFill>
            <a:schemeClr val="tx2"/>
          </a:solidFill>
          <a:latin typeface="Arial" charset="0"/>
        </a:defRPr>
      </a:lvl6pPr>
      <a:lvl7pPr marL="914400" algn="l" rtl="0" eaLnBrk="0" fontAlgn="base" hangingPunct="0">
        <a:lnSpc>
          <a:spcPts val="3000"/>
        </a:lnSpc>
        <a:spcBef>
          <a:spcPct val="0"/>
        </a:spcBef>
        <a:spcAft>
          <a:spcPct val="0"/>
        </a:spcAft>
        <a:defRPr sz="2400" b="1">
          <a:solidFill>
            <a:schemeClr val="tx2"/>
          </a:solidFill>
          <a:latin typeface="Arial" charset="0"/>
        </a:defRPr>
      </a:lvl7pPr>
      <a:lvl8pPr marL="1371600" algn="l" rtl="0" eaLnBrk="0" fontAlgn="base" hangingPunct="0">
        <a:lnSpc>
          <a:spcPts val="3000"/>
        </a:lnSpc>
        <a:spcBef>
          <a:spcPct val="0"/>
        </a:spcBef>
        <a:spcAft>
          <a:spcPct val="0"/>
        </a:spcAft>
        <a:defRPr sz="2400" b="1">
          <a:solidFill>
            <a:schemeClr val="tx2"/>
          </a:solidFill>
          <a:latin typeface="Arial" charset="0"/>
        </a:defRPr>
      </a:lvl8pPr>
      <a:lvl9pPr marL="1828800" algn="l" rtl="0" eaLnBrk="0" fontAlgn="base" hangingPunct="0">
        <a:lnSpc>
          <a:spcPts val="3000"/>
        </a:lnSpc>
        <a:spcBef>
          <a:spcPct val="0"/>
        </a:spcBef>
        <a:spcAft>
          <a:spcPct val="0"/>
        </a:spcAft>
        <a:defRPr sz="2400" b="1">
          <a:solidFill>
            <a:schemeClr val="tx2"/>
          </a:solidFill>
          <a:latin typeface="Arial" charset="0"/>
        </a:defRPr>
      </a:lvl9pPr>
    </p:titleStyle>
    <p:bodyStyle>
      <a:lvl1pPr marL="282575" indent="-282575" algn="l" rtl="0" eaLnBrk="0" fontAlgn="base" hangingPunct="0">
        <a:lnSpc>
          <a:spcPts val="3000"/>
        </a:lnSpc>
        <a:spcBef>
          <a:spcPct val="0"/>
        </a:spcBef>
        <a:spcAft>
          <a:spcPct val="0"/>
        </a:spcAft>
        <a:buClr>
          <a:srgbClr val="FFCC49"/>
        </a:buClr>
        <a:buSzPct val="110000"/>
        <a:buFont typeface="Wingdings" pitchFamily="2" charset="2"/>
        <a:buChar char="n"/>
        <a:defRPr sz="2000">
          <a:solidFill>
            <a:schemeClr val="tx1"/>
          </a:solidFill>
          <a:latin typeface="+mn-lt"/>
          <a:ea typeface="+mn-ea"/>
          <a:cs typeface="+mn-cs"/>
        </a:defRPr>
      </a:lvl1pPr>
      <a:lvl2pPr marL="669925" indent="-190500" algn="l" rtl="0" eaLnBrk="0" fontAlgn="base" hangingPunct="0">
        <a:lnSpc>
          <a:spcPts val="3000"/>
        </a:lnSpc>
        <a:spcBef>
          <a:spcPct val="0"/>
        </a:spcBef>
        <a:spcAft>
          <a:spcPct val="0"/>
        </a:spcAft>
        <a:buClr>
          <a:srgbClr val="FFCC49"/>
        </a:buClr>
        <a:buSzPct val="80000"/>
        <a:buFont typeface="Wingdings" pitchFamily="2" charset="2"/>
        <a:buChar char="n"/>
        <a:defRPr>
          <a:solidFill>
            <a:schemeClr val="tx1"/>
          </a:solidFill>
          <a:latin typeface="+mn-lt"/>
        </a:defRPr>
      </a:lvl2pPr>
      <a:lvl3pPr marL="1050925" indent="-190500" algn="l" rtl="0" eaLnBrk="0" fontAlgn="base" hangingPunct="0">
        <a:lnSpc>
          <a:spcPts val="3000"/>
        </a:lnSpc>
        <a:spcBef>
          <a:spcPct val="0"/>
        </a:spcBef>
        <a:spcAft>
          <a:spcPct val="0"/>
        </a:spcAft>
        <a:buClr>
          <a:srgbClr val="FFCC49"/>
        </a:buClr>
        <a:buChar char="-"/>
        <a:defRPr>
          <a:solidFill>
            <a:schemeClr val="tx1"/>
          </a:solidFill>
          <a:latin typeface="+mn-lt"/>
        </a:defRPr>
      </a:lvl3pPr>
      <a:lvl4pPr marL="1622425" indent="-152400" algn="l" rtl="0" eaLnBrk="0" fontAlgn="base" hangingPunct="0">
        <a:lnSpc>
          <a:spcPts val="3000"/>
        </a:lnSpc>
        <a:spcBef>
          <a:spcPct val="0"/>
        </a:spcBef>
        <a:spcAft>
          <a:spcPct val="0"/>
        </a:spcAft>
        <a:buClr>
          <a:srgbClr val="FFCC49"/>
        </a:buClr>
        <a:buChar char="-"/>
        <a:defRPr>
          <a:solidFill>
            <a:schemeClr val="tx1"/>
          </a:solidFill>
          <a:latin typeface="+mn-lt"/>
        </a:defRPr>
      </a:lvl4pPr>
      <a:lvl5pPr marL="2095500" indent="-190500" algn="l" rtl="0" eaLnBrk="0" fontAlgn="base" hangingPunct="0">
        <a:lnSpc>
          <a:spcPts val="3000"/>
        </a:lnSpc>
        <a:spcBef>
          <a:spcPct val="0"/>
        </a:spcBef>
        <a:spcAft>
          <a:spcPct val="0"/>
        </a:spcAft>
        <a:buClr>
          <a:srgbClr val="FFCC49"/>
        </a:buClr>
        <a:buChar char="-"/>
        <a:defRPr>
          <a:solidFill>
            <a:schemeClr val="tx1"/>
          </a:solidFill>
          <a:latin typeface="+mn-lt"/>
        </a:defRPr>
      </a:lvl5pPr>
      <a:lvl6pPr marL="2552700" indent="-190500" algn="l" rtl="0" eaLnBrk="0" fontAlgn="base" hangingPunct="0">
        <a:lnSpc>
          <a:spcPts val="3000"/>
        </a:lnSpc>
        <a:spcBef>
          <a:spcPct val="0"/>
        </a:spcBef>
        <a:spcAft>
          <a:spcPct val="0"/>
        </a:spcAft>
        <a:buClr>
          <a:srgbClr val="FFCC49"/>
        </a:buClr>
        <a:buChar char="-"/>
        <a:defRPr>
          <a:solidFill>
            <a:schemeClr val="tx1"/>
          </a:solidFill>
          <a:latin typeface="+mn-lt"/>
        </a:defRPr>
      </a:lvl6pPr>
      <a:lvl7pPr marL="3009900" indent="-190500" algn="l" rtl="0" eaLnBrk="0" fontAlgn="base" hangingPunct="0">
        <a:lnSpc>
          <a:spcPts val="3000"/>
        </a:lnSpc>
        <a:spcBef>
          <a:spcPct val="0"/>
        </a:spcBef>
        <a:spcAft>
          <a:spcPct val="0"/>
        </a:spcAft>
        <a:buClr>
          <a:srgbClr val="FFCC49"/>
        </a:buClr>
        <a:buChar char="-"/>
        <a:defRPr>
          <a:solidFill>
            <a:schemeClr val="tx1"/>
          </a:solidFill>
          <a:latin typeface="+mn-lt"/>
        </a:defRPr>
      </a:lvl7pPr>
      <a:lvl8pPr marL="3467100" indent="-190500" algn="l" rtl="0" eaLnBrk="0" fontAlgn="base" hangingPunct="0">
        <a:lnSpc>
          <a:spcPts val="3000"/>
        </a:lnSpc>
        <a:spcBef>
          <a:spcPct val="0"/>
        </a:spcBef>
        <a:spcAft>
          <a:spcPct val="0"/>
        </a:spcAft>
        <a:buClr>
          <a:srgbClr val="FFCC49"/>
        </a:buClr>
        <a:buChar char="-"/>
        <a:defRPr>
          <a:solidFill>
            <a:schemeClr val="tx1"/>
          </a:solidFill>
          <a:latin typeface="+mn-lt"/>
        </a:defRPr>
      </a:lvl8pPr>
      <a:lvl9pPr marL="3924300" indent="-190500" algn="l" rtl="0" eaLnBrk="0" fontAlgn="base" hangingPunct="0">
        <a:lnSpc>
          <a:spcPts val="3000"/>
        </a:lnSpc>
        <a:spcBef>
          <a:spcPct val="0"/>
        </a:spcBef>
        <a:spcAft>
          <a:spcPct val="0"/>
        </a:spcAft>
        <a:buClr>
          <a:srgbClr val="FFCC49"/>
        </a:buClr>
        <a:buChar char="-"/>
        <a:defRPr>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000125" y="214313"/>
            <a:ext cx="5629275" cy="9286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Muokkaa otsikon perustyyliä napsauttamalla</a:t>
            </a:r>
          </a:p>
        </p:txBody>
      </p:sp>
      <p:sp>
        <p:nvSpPr>
          <p:cNvPr id="9219" name="Rectangle 3"/>
          <p:cNvSpPr>
            <a:spLocks noGrp="1" noChangeArrowheads="1"/>
          </p:cNvSpPr>
          <p:nvPr>
            <p:ph type="body" idx="1"/>
          </p:nvPr>
        </p:nvSpPr>
        <p:spPr bwMode="auto">
          <a:xfrm>
            <a:off x="357188" y="1357313"/>
            <a:ext cx="6272212" cy="7380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Muokkaa tekstin perustyylejä napsauttamalla</a:t>
            </a:r>
          </a:p>
          <a:p>
            <a:pPr lvl="1"/>
            <a:r>
              <a:rPr lang="en-US" smtClean="0"/>
              <a:t>toinen taso</a:t>
            </a:r>
          </a:p>
          <a:p>
            <a:pPr lvl="2"/>
            <a:r>
              <a:rPr lang="en-US" smtClean="0"/>
              <a:t>kolmas taso</a:t>
            </a:r>
          </a:p>
          <a:p>
            <a:pPr lvl="3"/>
            <a:r>
              <a:rPr lang="en-US" smtClean="0"/>
              <a:t>neljäs taso</a:t>
            </a:r>
          </a:p>
          <a:p>
            <a:pPr lvl="4"/>
            <a:r>
              <a:rPr lang="en-US" smtClean="0"/>
              <a:t>viides taso</a:t>
            </a:r>
          </a:p>
        </p:txBody>
      </p:sp>
      <p:pic>
        <p:nvPicPr>
          <p:cNvPr id="9220" name="Picture 1036" descr="rgb-vaaka-logo"/>
          <p:cNvPicPr>
            <a:picLocks noChangeAspect="1" noChangeArrowheads="1"/>
          </p:cNvPicPr>
          <p:nvPr/>
        </p:nvPicPr>
        <p:blipFill>
          <a:blip r:embed="rId19" cstate="print"/>
          <a:srcRect/>
          <a:stretch>
            <a:fillRect/>
          </a:stretch>
        </p:blipFill>
        <p:spPr bwMode="auto">
          <a:xfrm>
            <a:off x="265113" y="428625"/>
            <a:ext cx="542925" cy="785813"/>
          </a:xfrm>
          <a:prstGeom prst="rect">
            <a:avLst/>
          </a:prstGeom>
          <a:noFill/>
          <a:ln w="9525">
            <a:noFill/>
            <a:miter lim="800000"/>
            <a:headEnd/>
            <a:tailEnd/>
          </a:ln>
        </p:spPr>
      </p:pic>
      <p:sp>
        <p:nvSpPr>
          <p:cNvPr id="4109" name="Rectangle 1037"/>
          <p:cNvSpPr>
            <a:spLocks noGrp="1" noChangeArrowheads="1"/>
          </p:cNvSpPr>
          <p:nvPr>
            <p:ph type="dt" sz="half" idx="2"/>
          </p:nvPr>
        </p:nvSpPr>
        <p:spPr bwMode="auto">
          <a:xfrm>
            <a:off x="5240338" y="8796338"/>
            <a:ext cx="996950"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1000">
                <a:solidFill>
                  <a:srgbClr val="000000"/>
                </a:solidFill>
                <a:latin typeface="+mn-lt"/>
              </a:defRPr>
            </a:lvl1pPr>
          </a:lstStyle>
          <a:p>
            <a:pPr>
              <a:defRPr/>
            </a:pPr>
            <a:r>
              <a:rPr lang="fi-FI" smtClean="0"/>
              <a:t>13.9.2012</a:t>
            </a:r>
            <a:endParaRPr lang="en-US"/>
          </a:p>
        </p:txBody>
      </p:sp>
      <p:sp>
        <p:nvSpPr>
          <p:cNvPr id="4110" name="Rectangle 1038"/>
          <p:cNvSpPr>
            <a:spLocks noGrp="1" noChangeArrowheads="1"/>
          </p:cNvSpPr>
          <p:nvPr>
            <p:ph type="ftr" sz="quarter" idx="3"/>
          </p:nvPr>
        </p:nvSpPr>
        <p:spPr bwMode="auto">
          <a:xfrm>
            <a:off x="512763" y="8796338"/>
            <a:ext cx="4699000"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defRPr sz="1000">
                <a:solidFill>
                  <a:srgbClr val="000000"/>
                </a:solidFill>
                <a:latin typeface="+mn-lt"/>
              </a:defRPr>
            </a:lvl1pPr>
          </a:lstStyle>
          <a:p>
            <a:pPr>
              <a:defRPr/>
            </a:pPr>
            <a:r>
              <a:rPr lang="en-US"/>
              <a:t>Jussi Tammisola, Perinteinen kasvinjalostus</a:t>
            </a:r>
          </a:p>
        </p:txBody>
      </p:sp>
      <p:sp>
        <p:nvSpPr>
          <p:cNvPr id="4111" name="Rectangle 1039"/>
          <p:cNvSpPr>
            <a:spLocks noGrp="1" noChangeArrowheads="1"/>
          </p:cNvSpPr>
          <p:nvPr>
            <p:ph type="sldNum" sz="quarter" idx="4"/>
          </p:nvPr>
        </p:nvSpPr>
        <p:spPr bwMode="auto">
          <a:xfrm>
            <a:off x="6237288" y="8796338"/>
            <a:ext cx="377825"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1000">
                <a:solidFill>
                  <a:srgbClr val="000000"/>
                </a:solidFill>
                <a:latin typeface="+mn-lt"/>
              </a:defRPr>
            </a:lvl1pPr>
          </a:lstStyle>
          <a:p>
            <a:pPr>
              <a:defRPr/>
            </a:pPr>
            <a:fld id="{025A64C9-EB5F-4F5B-B998-4BC0CC36B6E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670" r:id="rId1"/>
    <p:sldLayoutId id="2147490502" r:id="rId2"/>
    <p:sldLayoutId id="2147490671" r:id="rId3"/>
    <p:sldLayoutId id="2147490672" r:id="rId4"/>
    <p:sldLayoutId id="2147490673" r:id="rId5"/>
    <p:sldLayoutId id="2147490674" r:id="rId6"/>
    <p:sldLayoutId id="2147490675" r:id="rId7"/>
    <p:sldLayoutId id="2147490676" r:id="rId8"/>
    <p:sldLayoutId id="2147490677" r:id="rId9"/>
    <p:sldLayoutId id="2147490678" r:id="rId10"/>
    <p:sldLayoutId id="2147490679" r:id="rId11"/>
    <p:sldLayoutId id="2147490503" r:id="rId12"/>
    <p:sldLayoutId id="2147490504" r:id="rId13"/>
    <p:sldLayoutId id="2147490505" r:id="rId14"/>
    <p:sldLayoutId id="2147490506" r:id="rId15"/>
    <p:sldLayoutId id="2147490507" r:id="rId16"/>
    <p:sldLayoutId id="2147490508" r:id="rId17"/>
  </p:sldLayoutIdLst>
  <p:hf hdr="0"/>
  <p:txStyles>
    <p:titleStyle>
      <a:lvl1pPr algn="l" rtl="0" eaLnBrk="0" fontAlgn="base" hangingPunct="0">
        <a:lnSpc>
          <a:spcPts val="3000"/>
        </a:lnSpc>
        <a:spcBef>
          <a:spcPct val="0"/>
        </a:spcBef>
        <a:spcAft>
          <a:spcPct val="0"/>
        </a:spcAft>
        <a:defRPr sz="2400" b="1">
          <a:solidFill>
            <a:schemeClr val="tx2"/>
          </a:solidFill>
          <a:latin typeface="+mj-lt"/>
          <a:ea typeface="+mj-ea"/>
          <a:cs typeface="+mj-cs"/>
        </a:defRPr>
      </a:lvl1pPr>
      <a:lvl2pPr algn="l" rtl="0" eaLnBrk="0" fontAlgn="base" hangingPunct="0">
        <a:lnSpc>
          <a:spcPts val="3000"/>
        </a:lnSpc>
        <a:spcBef>
          <a:spcPct val="0"/>
        </a:spcBef>
        <a:spcAft>
          <a:spcPct val="0"/>
        </a:spcAft>
        <a:defRPr sz="2400" b="1">
          <a:solidFill>
            <a:schemeClr val="tx2"/>
          </a:solidFill>
          <a:latin typeface="Arial" charset="0"/>
        </a:defRPr>
      </a:lvl2pPr>
      <a:lvl3pPr algn="l" rtl="0" eaLnBrk="0" fontAlgn="base" hangingPunct="0">
        <a:lnSpc>
          <a:spcPts val="3000"/>
        </a:lnSpc>
        <a:spcBef>
          <a:spcPct val="0"/>
        </a:spcBef>
        <a:spcAft>
          <a:spcPct val="0"/>
        </a:spcAft>
        <a:defRPr sz="2400" b="1">
          <a:solidFill>
            <a:schemeClr val="tx2"/>
          </a:solidFill>
          <a:latin typeface="Arial" charset="0"/>
        </a:defRPr>
      </a:lvl3pPr>
      <a:lvl4pPr algn="l" rtl="0" eaLnBrk="0" fontAlgn="base" hangingPunct="0">
        <a:lnSpc>
          <a:spcPts val="3000"/>
        </a:lnSpc>
        <a:spcBef>
          <a:spcPct val="0"/>
        </a:spcBef>
        <a:spcAft>
          <a:spcPct val="0"/>
        </a:spcAft>
        <a:defRPr sz="2400" b="1">
          <a:solidFill>
            <a:schemeClr val="tx2"/>
          </a:solidFill>
          <a:latin typeface="Arial" charset="0"/>
        </a:defRPr>
      </a:lvl4pPr>
      <a:lvl5pPr algn="l" rtl="0" eaLnBrk="0" fontAlgn="base" hangingPunct="0">
        <a:lnSpc>
          <a:spcPts val="3000"/>
        </a:lnSpc>
        <a:spcBef>
          <a:spcPct val="0"/>
        </a:spcBef>
        <a:spcAft>
          <a:spcPct val="0"/>
        </a:spcAft>
        <a:defRPr sz="2400" b="1">
          <a:solidFill>
            <a:schemeClr val="tx2"/>
          </a:solidFill>
          <a:latin typeface="Arial" charset="0"/>
        </a:defRPr>
      </a:lvl5pPr>
      <a:lvl6pPr marL="457200" algn="l" rtl="0" eaLnBrk="0" fontAlgn="base" hangingPunct="0">
        <a:lnSpc>
          <a:spcPts val="3000"/>
        </a:lnSpc>
        <a:spcBef>
          <a:spcPct val="0"/>
        </a:spcBef>
        <a:spcAft>
          <a:spcPct val="0"/>
        </a:spcAft>
        <a:defRPr sz="2400" b="1">
          <a:solidFill>
            <a:schemeClr val="tx2"/>
          </a:solidFill>
          <a:latin typeface="Arial" charset="0"/>
        </a:defRPr>
      </a:lvl6pPr>
      <a:lvl7pPr marL="914400" algn="l" rtl="0" eaLnBrk="0" fontAlgn="base" hangingPunct="0">
        <a:lnSpc>
          <a:spcPts val="3000"/>
        </a:lnSpc>
        <a:spcBef>
          <a:spcPct val="0"/>
        </a:spcBef>
        <a:spcAft>
          <a:spcPct val="0"/>
        </a:spcAft>
        <a:defRPr sz="2400" b="1">
          <a:solidFill>
            <a:schemeClr val="tx2"/>
          </a:solidFill>
          <a:latin typeface="Arial" charset="0"/>
        </a:defRPr>
      </a:lvl7pPr>
      <a:lvl8pPr marL="1371600" algn="l" rtl="0" eaLnBrk="0" fontAlgn="base" hangingPunct="0">
        <a:lnSpc>
          <a:spcPts val="3000"/>
        </a:lnSpc>
        <a:spcBef>
          <a:spcPct val="0"/>
        </a:spcBef>
        <a:spcAft>
          <a:spcPct val="0"/>
        </a:spcAft>
        <a:defRPr sz="2400" b="1">
          <a:solidFill>
            <a:schemeClr val="tx2"/>
          </a:solidFill>
          <a:latin typeface="Arial" charset="0"/>
        </a:defRPr>
      </a:lvl8pPr>
      <a:lvl9pPr marL="1828800" algn="l" rtl="0" eaLnBrk="0" fontAlgn="base" hangingPunct="0">
        <a:lnSpc>
          <a:spcPts val="3000"/>
        </a:lnSpc>
        <a:spcBef>
          <a:spcPct val="0"/>
        </a:spcBef>
        <a:spcAft>
          <a:spcPct val="0"/>
        </a:spcAft>
        <a:defRPr sz="2400" b="1">
          <a:solidFill>
            <a:schemeClr val="tx2"/>
          </a:solidFill>
          <a:latin typeface="Arial" charset="0"/>
        </a:defRPr>
      </a:lvl9pPr>
    </p:titleStyle>
    <p:bodyStyle>
      <a:lvl1pPr marL="282575" indent="-282575" algn="l" rtl="0" eaLnBrk="0" fontAlgn="base" hangingPunct="0">
        <a:lnSpc>
          <a:spcPts val="3000"/>
        </a:lnSpc>
        <a:spcBef>
          <a:spcPct val="0"/>
        </a:spcBef>
        <a:spcAft>
          <a:spcPct val="0"/>
        </a:spcAft>
        <a:buClr>
          <a:srgbClr val="FFCC49"/>
        </a:buClr>
        <a:buSzPct val="110000"/>
        <a:buFont typeface="Wingdings" pitchFamily="2" charset="2"/>
        <a:buChar char="n"/>
        <a:defRPr sz="2000">
          <a:solidFill>
            <a:schemeClr val="tx1"/>
          </a:solidFill>
          <a:latin typeface="+mn-lt"/>
          <a:ea typeface="+mn-ea"/>
          <a:cs typeface="+mn-cs"/>
        </a:defRPr>
      </a:lvl1pPr>
      <a:lvl2pPr marL="669925" indent="-190500" algn="l" rtl="0" eaLnBrk="0" fontAlgn="base" hangingPunct="0">
        <a:lnSpc>
          <a:spcPts val="3000"/>
        </a:lnSpc>
        <a:spcBef>
          <a:spcPct val="0"/>
        </a:spcBef>
        <a:spcAft>
          <a:spcPct val="0"/>
        </a:spcAft>
        <a:buClr>
          <a:srgbClr val="FFCC49"/>
        </a:buClr>
        <a:buSzPct val="80000"/>
        <a:buFont typeface="Wingdings" pitchFamily="2" charset="2"/>
        <a:buChar char="n"/>
        <a:defRPr>
          <a:solidFill>
            <a:schemeClr val="tx1"/>
          </a:solidFill>
          <a:latin typeface="+mn-lt"/>
        </a:defRPr>
      </a:lvl2pPr>
      <a:lvl3pPr marL="1050925" indent="-190500" algn="l" rtl="0" eaLnBrk="0" fontAlgn="base" hangingPunct="0">
        <a:lnSpc>
          <a:spcPts val="3000"/>
        </a:lnSpc>
        <a:spcBef>
          <a:spcPct val="0"/>
        </a:spcBef>
        <a:spcAft>
          <a:spcPct val="0"/>
        </a:spcAft>
        <a:buClr>
          <a:srgbClr val="FFCC49"/>
        </a:buClr>
        <a:buChar char="-"/>
        <a:defRPr>
          <a:solidFill>
            <a:schemeClr val="tx1"/>
          </a:solidFill>
          <a:latin typeface="+mn-lt"/>
        </a:defRPr>
      </a:lvl3pPr>
      <a:lvl4pPr marL="1622425" indent="-152400" algn="l" rtl="0" eaLnBrk="0" fontAlgn="base" hangingPunct="0">
        <a:lnSpc>
          <a:spcPts val="3000"/>
        </a:lnSpc>
        <a:spcBef>
          <a:spcPct val="0"/>
        </a:spcBef>
        <a:spcAft>
          <a:spcPct val="0"/>
        </a:spcAft>
        <a:buClr>
          <a:srgbClr val="FFCC49"/>
        </a:buClr>
        <a:buChar char="-"/>
        <a:defRPr>
          <a:solidFill>
            <a:schemeClr val="tx1"/>
          </a:solidFill>
          <a:latin typeface="+mn-lt"/>
        </a:defRPr>
      </a:lvl4pPr>
      <a:lvl5pPr marL="2095500" indent="-190500" algn="l" rtl="0" eaLnBrk="0" fontAlgn="base" hangingPunct="0">
        <a:lnSpc>
          <a:spcPts val="3000"/>
        </a:lnSpc>
        <a:spcBef>
          <a:spcPct val="0"/>
        </a:spcBef>
        <a:spcAft>
          <a:spcPct val="0"/>
        </a:spcAft>
        <a:buClr>
          <a:srgbClr val="FFCC49"/>
        </a:buClr>
        <a:buChar char="-"/>
        <a:defRPr>
          <a:solidFill>
            <a:schemeClr val="tx1"/>
          </a:solidFill>
          <a:latin typeface="+mn-lt"/>
        </a:defRPr>
      </a:lvl5pPr>
      <a:lvl6pPr marL="2552700" indent="-190500" algn="l" rtl="0" eaLnBrk="0" fontAlgn="base" hangingPunct="0">
        <a:lnSpc>
          <a:spcPts val="3000"/>
        </a:lnSpc>
        <a:spcBef>
          <a:spcPct val="0"/>
        </a:spcBef>
        <a:spcAft>
          <a:spcPct val="0"/>
        </a:spcAft>
        <a:buClr>
          <a:srgbClr val="FFCC49"/>
        </a:buClr>
        <a:buChar char="-"/>
        <a:defRPr>
          <a:solidFill>
            <a:schemeClr val="tx1"/>
          </a:solidFill>
          <a:latin typeface="+mn-lt"/>
        </a:defRPr>
      </a:lvl6pPr>
      <a:lvl7pPr marL="3009900" indent="-190500" algn="l" rtl="0" eaLnBrk="0" fontAlgn="base" hangingPunct="0">
        <a:lnSpc>
          <a:spcPts val="3000"/>
        </a:lnSpc>
        <a:spcBef>
          <a:spcPct val="0"/>
        </a:spcBef>
        <a:spcAft>
          <a:spcPct val="0"/>
        </a:spcAft>
        <a:buClr>
          <a:srgbClr val="FFCC49"/>
        </a:buClr>
        <a:buChar char="-"/>
        <a:defRPr>
          <a:solidFill>
            <a:schemeClr val="tx1"/>
          </a:solidFill>
          <a:latin typeface="+mn-lt"/>
        </a:defRPr>
      </a:lvl7pPr>
      <a:lvl8pPr marL="3467100" indent="-190500" algn="l" rtl="0" eaLnBrk="0" fontAlgn="base" hangingPunct="0">
        <a:lnSpc>
          <a:spcPts val="3000"/>
        </a:lnSpc>
        <a:spcBef>
          <a:spcPct val="0"/>
        </a:spcBef>
        <a:spcAft>
          <a:spcPct val="0"/>
        </a:spcAft>
        <a:buClr>
          <a:srgbClr val="FFCC49"/>
        </a:buClr>
        <a:buChar char="-"/>
        <a:defRPr>
          <a:solidFill>
            <a:schemeClr val="tx1"/>
          </a:solidFill>
          <a:latin typeface="+mn-lt"/>
        </a:defRPr>
      </a:lvl8pPr>
      <a:lvl9pPr marL="3924300" indent="-190500" algn="l" rtl="0" eaLnBrk="0" fontAlgn="base" hangingPunct="0">
        <a:lnSpc>
          <a:spcPts val="3000"/>
        </a:lnSpc>
        <a:spcBef>
          <a:spcPct val="0"/>
        </a:spcBef>
        <a:spcAft>
          <a:spcPct val="0"/>
        </a:spcAft>
        <a:buClr>
          <a:srgbClr val="FFCC49"/>
        </a:buClr>
        <a:buChar char="-"/>
        <a:defRPr>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000125" y="214313"/>
            <a:ext cx="5629275" cy="9286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Muokkaa otsikon perustyyliä napsauttamalla</a:t>
            </a:r>
          </a:p>
        </p:txBody>
      </p:sp>
      <p:sp>
        <p:nvSpPr>
          <p:cNvPr id="10243" name="Rectangle 3"/>
          <p:cNvSpPr>
            <a:spLocks noGrp="1" noChangeArrowheads="1"/>
          </p:cNvSpPr>
          <p:nvPr>
            <p:ph type="body" idx="1"/>
          </p:nvPr>
        </p:nvSpPr>
        <p:spPr bwMode="auto">
          <a:xfrm>
            <a:off x="357188" y="1357313"/>
            <a:ext cx="6272212" cy="7380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Muokkaa tekstin perustyylejä napsauttamalla</a:t>
            </a:r>
          </a:p>
          <a:p>
            <a:pPr lvl="1"/>
            <a:r>
              <a:rPr lang="en-US" smtClean="0"/>
              <a:t>toinen taso</a:t>
            </a:r>
          </a:p>
          <a:p>
            <a:pPr lvl="2"/>
            <a:r>
              <a:rPr lang="en-US" smtClean="0"/>
              <a:t>kolmas taso</a:t>
            </a:r>
          </a:p>
          <a:p>
            <a:pPr lvl="3"/>
            <a:r>
              <a:rPr lang="en-US" smtClean="0"/>
              <a:t>neljäs taso</a:t>
            </a:r>
          </a:p>
          <a:p>
            <a:pPr lvl="4"/>
            <a:r>
              <a:rPr lang="en-US" smtClean="0"/>
              <a:t>viides taso</a:t>
            </a:r>
          </a:p>
        </p:txBody>
      </p:sp>
      <p:pic>
        <p:nvPicPr>
          <p:cNvPr id="10244" name="Picture 1036" descr="rgb-vaaka-logo"/>
          <p:cNvPicPr>
            <a:picLocks noChangeAspect="1" noChangeArrowheads="1"/>
          </p:cNvPicPr>
          <p:nvPr/>
        </p:nvPicPr>
        <p:blipFill>
          <a:blip r:embed="rId19" cstate="print"/>
          <a:srcRect/>
          <a:stretch>
            <a:fillRect/>
          </a:stretch>
        </p:blipFill>
        <p:spPr bwMode="auto">
          <a:xfrm>
            <a:off x="265113" y="428625"/>
            <a:ext cx="542925" cy="785813"/>
          </a:xfrm>
          <a:prstGeom prst="rect">
            <a:avLst/>
          </a:prstGeom>
          <a:noFill/>
          <a:ln w="9525">
            <a:noFill/>
            <a:miter lim="800000"/>
            <a:headEnd/>
            <a:tailEnd/>
          </a:ln>
        </p:spPr>
      </p:pic>
      <p:sp>
        <p:nvSpPr>
          <p:cNvPr id="4109" name="Rectangle 1037"/>
          <p:cNvSpPr>
            <a:spLocks noGrp="1" noChangeArrowheads="1"/>
          </p:cNvSpPr>
          <p:nvPr>
            <p:ph type="dt" sz="half" idx="2"/>
          </p:nvPr>
        </p:nvSpPr>
        <p:spPr bwMode="auto">
          <a:xfrm>
            <a:off x="5240338" y="8796338"/>
            <a:ext cx="996950"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1000">
                <a:solidFill>
                  <a:srgbClr val="000000"/>
                </a:solidFill>
                <a:latin typeface="+mn-lt"/>
              </a:defRPr>
            </a:lvl1pPr>
          </a:lstStyle>
          <a:p>
            <a:pPr>
              <a:defRPr/>
            </a:pPr>
            <a:r>
              <a:rPr lang="fi-FI" smtClean="0"/>
              <a:t>13.9.2012</a:t>
            </a:r>
            <a:endParaRPr lang="en-US"/>
          </a:p>
        </p:txBody>
      </p:sp>
      <p:sp>
        <p:nvSpPr>
          <p:cNvPr id="4110" name="Rectangle 1038"/>
          <p:cNvSpPr>
            <a:spLocks noGrp="1" noChangeArrowheads="1"/>
          </p:cNvSpPr>
          <p:nvPr>
            <p:ph type="ftr" sz="quarter" idx="3"/>
          </p:nvPr>
        </p:nvSpPr>
        <p:spPr bwMode="auto">
          <a:xfrm>
            <a:off x="512763" y="8796338"/>
            <a:ext cx="4699000"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defRPr sz="1000">
                <a:solidFill>
                  <a:srgbClr val="000000"/>
                </a:solidFill>
                <a:latin typeface="+mn-lt"/>
              </a:defRPr>
            </a:lvl1pPr>
          </a:lstStyle>
          <a:p>
            <a:pPr>
              <a:defRPr/>
            </a:pPr>
            <a:r>
              <a:rPr lang="en-US"/>
              <a:t>Jussi Tammisola, Perinteinen kasvinjalostus</a:t>
            </a:r>
          </a:p>
        </p:txBody>
      </p:sp>
      <p:sp>
        <p:nvSpPr>
          <p:cNvPr id="4111" name="Rectangle 1039"/>
          <p:cNvSpPr>
            <a:spLocks noGrp="1" noChangeArrowheads="1"/>
          </p:cNvSpPr>
          <p:nvPr>
            <p:ph type="sldNum" sz="quarter" idx="4"/>
          </p:nvPr>
        </p:nvSpPr>
        <p:spPr bwMode="auto">
          <a:xfrm>
            <a:off x="6237288" y="8796338"/>
            <a:ext cx="377825"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1000">
                <a:solidFill>
                  <a:srgbClr val="000000"/>
                </a:solidFill>
                <a:latin typeface="+mn-lt"/>
              </a:defRPr>
            </a:lvl1pPr>
          </a:lstStyle>
          <a:p>
            <a:pPr>
              <a:defRPr/>
            </a:pPr>
            <a:fld id="{1EC1F175-4711-4D0C-A820-548FCAAC8F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680" r:id="rId1"/>
    <p:sldLayoutId id="2147490509" r:id="rId2"/>
    <p:sldLayoutId id="2147490681" r:id="rId3"/>
    <p:sldLayoutId id="2147490682" r:id="rId4"/>
    <p:sldLayoutId id="2147490683" r:id="rId5"/>
    <p:sldLayoutId id="2147490684" r:id="rId6"/>
    <p:sldLayoutId id="2147490685" r:id="rId7"/>
    <p:sldLayoutId id="2147490686" r:id="rId8"/>
    <p:sldLayoutId id="2147490687" r:id="rId9"/>
    <p:sldLayoutId id="2147490688" r:id="rId10"/>
    <p:sldLayoutId id="2147490689" r:id="rId11"/>
    <p:sldLayoutId id="2147490510" r:id="rId12"/>
    <p:sldLayoutId id="2147490511" r:id="rId13"/>
    <p:sldLayoutId id="2147490512" r:id="rId14"/>
    <p:sldLayoutId id="2147490513" r:id="rId15"/>
    <p:sldLayoutId id="2147490514" r:id="rId16"/>
    <p:sldLayoutId id="2147490515" r:id="rId17"/>
  </p:sldLayoutIdLst>
  <p:hf hdr="0"/>
  <p:txStyles>
    <p:titleStyle>
      <a:lvl1pPr algn="l" rtl="0" eaLnBrk="0" fontAlgn="base" hangingPunct="0">
        <a:lnSpc>
          <a:spcPts val="3000"/>
        </a:lnSpc>
        <a:spcBef>
          <a:spcPct val="0"/>
        </a:spcBef>
        <a:spcAft>
          <a:spcPct val="0"/>
        </a:spcAft>
        <a:defRPr sz="2400" b="1">
          <a:solidFill>
            <a:schemeClr val="tx2"/>
          </a:solidFill>
          <a:latin typeface="+mj-lt"/>
          <a:ea typeface="+mj-ea"/>
          <a:cs typeface="+mj-cs"/>
        </a:defRPr>
      </a:lvl1pPr>
      <a:lvl2pPr algn="l" rtl="0" eaLnBrk="0" fontAlgn="base" hangingPunct="0">
        <a:lnSpc>
          <a:spcPts val="3000"/>
        </a:lnSpc>
        <a:spcBef>
          <a:spcPct val="0"/>
        </a:spcBef>
        <a:spcAft>
          <a:spcPct val="0"/>
        </a:spcAft>
        <a:defRPr sz="2400" b="1">
          <a:solidFill>
            <a:schemeClr val="tx2"/>
          </a:solidFill>
          <a:latin typeface="Arial" charset="0"/>
        </a:defRPr>
      </a:lvl2pPr>
      <a:lvl3pPr algn="l" rtl="0" eaLnBrk="0" fontAlgn="base" hangingPunct="0">
        <a:lnSpc>
          <a:spcPts val="3000"/>
        </a:lnSpc>
        <a:spcBef>
          <a:spcPct val="0"/>
        </a:spcBef>
        <a:spcAft>
          <a:spcPct val="0"/>
        </a:spcAft>
        <a:defRPr sz="2400" b="1">
          <a:solidFill>
            <a:schemeClr val="tx2"/>
          </a:solidFill>
          <a:latin typeface="Arial" charset="0"/>
        </a:defRPr>
      </a:lvl3pPr>
      <a:lvl4pPr algn="l" rtl="0" eaLnBrk="0" fontAlgn="base" hangingPunct="0">
        <a:lnSpc>
          <a:spcPts val="3000"/>
        </a:lnSpc>
        <a:spcBef>
          <a:spcPct val="0"/>
        </a:spcBef>
        <a:spcAft>
          <a:spcPct val="0"/>
        </a:spcAft>
        <a:defRPr sz="2400" b="1">
          <a:solidFill>
            <a:schemeClr val="tx2"/>
          </a:solidFill>
          <a:latin typeface="Arial" charset="0"/>
        </a:defRPr>
      </a:lvl4pPr>
      <a:lvl5pPr algn="l" rtl="0" eaLnBrk="0" fontAlgn="base" hangingPunct="0">
        <a:lnSpc>
          <a:spcPts val="3000"/>
        </a:lnSpc>
        <a:spcBef>
          <a:spcPct val="0"/>
        </a:spcBef>
        <a:spcAft>
          <a:spcPct val="0"/>
        </a:spcAft>
        <a:defRPr sz="2400" b="1">
          <a:solidFill>
            <a:schemeClr val="tx2"/>
          </a:solidFill>
          <a:latin typeface="Arial" charset="0"/>
        </a:defRPr>
      </a:lvl5pPr>
      <a:lvl6pPr marL="457200" algn="l" rtl="0" eaLnBrk="0" fontAlgn="base" hangingPunct="0">
        <a:lnSpc>
          <a:spcPts val="3000"/>
        </a:lnSpc>
        <a:spcBef>
          <a:spcPct val="0"/>
        </a:spcBef>
        <a:spcAft>
          <a:spcPct val="0"/>
        </a:spcAft>
        <a:defRPr sz="2400" b="1">
          <a:solidFill>
            <a:schemeClr val="tx2"/>
          </a:solidFill>
          <a:latin typeface="Arial" charset="0"/>
        </a:defRPr>
      </a:lvl6pPr>
      <a:lvl7pPr marL="914400" algn="l" rtl="0" eaLnBrk="0" fontAlgn="base" hangingPunct="0">
        <a:lnSpc>
          <a:spcPts val="3000"/>
        </a:lnSpc>
        <a:spcBef>
          <a:spcPct val="0"/>
        </a:spcBef>
        <a:spcAft>
          <a:spcPct val="0"/>
        </a:spcAft>
        <a:defRPr sz="2400" b="1">
          <a:solidFill>
            <a:schemeClr val="tx2"/>
          </a:solidFill>
          <a:latin typeface="Arial" charset="0"/>
        </a:defRPr>
      </a:lvl7pPr>
      <a:lvl8pPr marL="1371600" algn="l" rtl="0" eaLnBrk="0" fontAlgn="base" hangingPunct="0">
        <a:lnSpc>
          <a:spcPts val="3000"/>
        </a:lnSpc>
        <a:spcBef>
          <a:spcPct val="0"/>
        </a:spcBef>
        <a:spcAft>
          <a:spcPct val="0"/>
        </a:spcAft>
        <a:defRPr sz="2400" b="1">
          <a:solidFill>
            <a:schemeClr val="tx2"/>
          </a:solidFill>
          <a:latin typeface="Arial" charset="0"/>
        </a:defRPr>
      </a:lvl8pPr>
      <a:lvl9pPr marL="1828800" algn="l" rtl="0" eaLnBrk="0" fontAlgn="base" hangingPunct="0">
        <a:lnSpc>
          <a:spcPts val="3000"/>
        </a:lnSpc>
        <a:spcBef>
          <a:spcPct val="0"/>
        </a:spcBef>
        <a:spcAft>
          <a:spcPct val="0"/>
        </a:spcAft>
        <a:defRPr sz="2400" b="1">
          <a:solidFill>
            <a:schemeClr val="tx2"/>
          </a:solidFill>
          <a:latin typeface="Arial" charset="0"/>
        </a:defRPr>
      </a:lvl9pPr>
    </p:titleStyle>
    <p:bodyStyle>
      <a:lvl1pPr marL="282575" indent="-282575" algn="l" rtl="0" eaLnBrk="0" fontAlgn="base" hangingPunct="0">
        <a:lnSpc>
          <a:spcPts val="3000"/>
        </a:lnSpc>
        <a:spcBef>
          <a:spcPct val="0"/>
        </a:spcBef>
        <a:spcAft>
          <a:spcPct val="0"/>
        </a:spcAft>
        <a:buClr>
          <a:srgbClr val="FFCC49"/>
        </a:buClr>
        <a:buSzPct val="110000"/>
        <a:buFont typeface="Wingdings" pitchFamily="2" charset="2"/>
        <a:buChar char="n"/>
        <a:defRPr sz="2000">
          <a:solidFill>
            <a:schemeClr val="tx1"/>
          </a:solidFill>
          <a:latin typeface="+mn-lt"/>
          <a:ea typeface="+mn-ea"/>
          <a:cs typeface="+mn-cs"/>
        </a:defRPr>
      </a:lvl1pPr>
      <a:lvl2pPr marL="669925" indent="-190500" algn="l" rtl="0" eaLnBrk="0" fontAlgn="base" hangingPunct="0">
        <a:lnSpc>
          <a:spcPts val="3000"/>
        </a:lnSpc>
        <a:spcBef>
          <a:spcPct val="0"/>
        </a:spcBef>
        <a:spcAft>
          <a:spcPct val="0"/>
        </a:spcAft>
        <a:buClr>
          <a:srgbClr val="FFCC49"/>
        </a:buClr>
        <a:buSzPct val="80000"/>
        <a:buFont typeface="Wingdings" pitchFamily="2" charset="2"/>
        <a:buChar char="n"/>
        <a:defRPr>
          <a:solidFill>
            <a:schemeClr val="tx1"/>
          </a:solidFill>
          <a:latin typeface="+mn-lt"/>
        </a:defRPr>
      </a:lvl2pPr>
      <a:lvl3pPr marL="1050925" indent="-190500" algn="l" rtl="0" eaLnBrk="0" fontAlgn="base" hangingPunct="0">
        <a:lnSpc>
          <a:spcPts val="3000"/>
        </a:lnSpc>
        <a:spcBef>
          <a:spcPct val="0"/>
        </a:spcBef>
        <a:spcAft>
          <a:spcPct val="0"/>
        </a:spcAft>
        <a:buClr>
          <a:srgbClr val="FFCC49"/>
        </a:buClr>
        <a:buChar char="-"/>
        <a:defRPr>
          <a:solidFill>
            <a:schemeClr val="tx1"/>
          </a:solidFill>
          <a:latin typeface="+mn-lt"/>
        </a:defRPr>
      </a:lvl3pPr>
      <a:lvl4pPr marL="1622425" indent="-152400" algn="l" rtl="0" eaLnBrk="0" fontAlgn="base" hangingPunct="0">
        <a:lnSpc>
          <a:spcPts val="3000"/>
        </a:lnSpc>
        <a:spcBef>
          <a:spcPct val="0"/>
        </a:spcBef>
        <a:spcAft>
          <a:spcPct val="0"/>
        </a:spcAft>
        <a:buClr>
          <a:srgbClr val="FFCC49"/>
        </a:buClr>
        <a:buChar char="-"/>
        <a:defRPr>
          <a:solidFill>
            <a:schemeClr val="tx1"/>
          </a:solidFill>
          <a:latin typeface="+mn-lt"/>
        </a:defRPr>
      </a:lvl4pPr>
      <a:lvl5pPr marL="2095500" indent="-190500" algn="l" rtl="0" eaLnBrk="0" fontAlgn="base" hangingPunct="0">
        <a:lnSpc>
          <a:spcPts val="3000"/>
        </a:lnSpc>
        <a:spcBef>
          <a:spcPct val="0"/>
        </a:spcBef>
        <a:spcAft>
          <a:spcPct val="0"/>
        </a:spcAft>
        <a:buClr>
          <a:srgbClr val="FFCC49"/>
        </a:buClr>
        <a:buChar char="-"/>
        <a:defRPr>
          <a:solidFill>
            <a:schemeClr val="tx1"/>
          </a:solidFill>
          <a:latin typeface="+mn-lt"/>
        </a:defRPr>
      </a:lvl5pPr>
      <a:lvl6pPr marL="2552700" indent="-190500" algn="l" rtl="0" eaLnBrk="0" fontAlgn="base" hangingPunct="0">
        <a:lnSpc>
          <a:spcPts val="3000"/>
        </a:lnSpc>
        <a:spcBef>
          <a:spcPct val="0"/>
        </a:spcBef>
        <a:spcAft>
          <a:spcPct val="0"/>
        </a:spcAft>
        <a:buClr>
          <a:srgbClr val="FFCC49"/>
        </a:buClr>
        <a:buChar char="-"/>
        <a:defRPr>
          <a:solidFill>
            <a:schemeClr val="tx1"/>
          </a:solidFill>
          <a:latin typeface="+mn-lt"/>
        </a:defRPr>
      </a:lvl6pPr>
      <a:lvl7pPr marL="3009900" indent="-190500" algn="l" rtl="0" eaLnBrk="0" fontAlgn="base" hangingPunct="0">
        <a:lnSpc>
          <a:spcPts val="3000"/>
        </a:lnSpc>
        <a:spcBef>
          <a:spcPct val="0"/>
        </a:spcBef>
        <a:spcAft>
          <a:spcPct val="0"/>
        </a:spcAft>
        <a:buClr>
          <a:srgbClr val="FFCC49"/>
        </a:buClr>
        <a:buChar char="-"/>
        <a:defRPr>
          <a:solidFill>
            <a:schemeClr val="tx1"/>
          </a:solidFill>
          <a:latin typeface="+mn-lt"/>
        </a:defRPr>
      </a:lvl7pPr>
      <a:lvl8pPr marL="3467100" indent="-190500" algn="l" rtl="0" eaLnBrk="0" fontAlgn="base" hangingPunct="0">
        <a:lnSpc>
          <a:spcPts val="3000"/>
        </a:lnSpc>
        <a:spcBef>
          <a:spcPct val="0"/>
        </a:spcBef>
        <a:spcAft>
          <a:spcPct val="0"/>
        </a:spcAft>
        <a:buClr>
          <a:srgbClr val="FFCC49"/>
        </a:buClr>
        <a:buChar char="-"/>
        <a:defRPr>
          <a:solidFill>
            <a:schemeClr val="tx1"/>
          </a:solidFill>
          <a:latin typeface="+mn-lt"/>
        </a:defRPr>
      </a:lvl8pPr>
      <a:lvl9pPr marL="3924300" indent="-190500" algn="l" rtl="0" eaLnBrk="0" fontAlgn="base" hangingPunct="0">
        <a:lnSpc>
          <a:spcPts val="3000"/>
        </a:lnSpc>
        <a:spcBef>
          <a:spcPct val="0"/>
        </a:spcBef>
        <a:spcAft>
          <a:spcPct val="0"/>
        </a:spcAft>
        <a:buClr>
          <a:srgbClr val="FFCC49"/>
        </a:buClr>
        <a:buChar char="-"/>
        <a:defRPr>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19050" y="1828800"/>
            <a:ext cx="5981700" cy="0"/>
          </a:xfrm>
          <a:prstGeom prst="line">
            <a:avLst/>
          </a:prstGeom>
          <a:noFill/>
          <a:ln w="50800">
            <a:solidFill>
              <a:schemeClr val="accent2"/>
            </a:solidFill>
            <a:round/>
            <a:headEnd/>
            <a:tailEnd/>
          </a:ln>
          <a:effectLst/>
        </p:spPr>
        <p:txBody>
          <a:bodyPr wrap="none" anchor="ctr"/>
          <a:lstStyle/>
          <a:p>
            <a:pPr>
              <a:defRPr/>
            </a:pPr>
            <a:endParaRPr lang="fi-FI" sz="2000">
              <a:solidFill>
                <a:srgbClr val="000000"/>
              </a:solidFill>
            </a:endParaRPr>
          </a:p>
        </p:txBody>
      </p:sp>
      <p:sp>
        <p:nvSpPr>
          <p:cNvPr id="11267" name="Rectangle 3"/>
          <p:cNvSpPr>
            <a:spLocks noGrp="1" noChangeArrowheads="1"/>
          </p:cNvSpPr>
          <p:nvPr>
            <p:ph type="title"/>
          </p:nvPr>
        </p:nvSpPr>
        <p:spPr bwMode="auto">
          <a:xfrm>
            <a:off x="285750" y="355600"/>
            <a:ext cx="5829300" cy="14732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fi-FI" smtClean="0"/>
              <a:t>Click to edit Master title style</a:t>
            </a:r>
          </a:p>
        </p:txBody>
      </p:sp>
      <p:sp>
        <p:nvSpPr>
          <p:cNvPr id="11268" name="Rectangle 4"/>
          <p:cNvSpPr>
            <a:spLocks noGrp="1" noChangeArrowheads="1"/>
          </p:cNvSpPr>
          <p:nvPr>
            <p:ph type="body" idx="1"/>
          </p:nvPr>
        </p:nvSpPr>
        <p:spPr bwMode="auto">
          <a:xfrm>
            <a:off x="742950" y="2235200"/>
            <a:ext cx="58293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Tree>
  </p:cSld>
  <p:clrMap bg1="lt1" tx1="dk1" bg2="lt2" tx2="dk2" accent1="accent1" accent2="accent2" accent3="accent3" accent4="accent4" accent5="accent5" accent6="accent6" hlink="hlink" folHlink="folHlink"/>
  <p:sldLayoutIdLst>
    <p:sldLayoutId id="2147490516" r:id="rId1"/>
    <p:sldLayoutId id="2147490517" r:id="rId2"/>
    <p:sldLayoutId id="2147490518" r:id="rId3"/>
    <p:sldLayoutId id="2147490519" r:id="rId4"/>
    <p:sldLayoutId id="2147490520" r:id="rId5"/>
    <p:sldLayoutId id="2147490521" r:id="rId6"/>
    <p:sldLayoutId id="2147490522" r:id="rId7"/>
    <p:sldLayoutId id="2147490523" r:id="rId8"/>
    <p:sldLayoutId id="2147490524" r:id="rId9"/>
    <p:sldLayoutId id="2147490525" r:id="rId10"/>
    <p:sldLayoutId id="2147490526" r:id="rId11"/>
    <p:sldLayoutId id="2147490527" r:id="rId12"/>
    <p:sldLayoutId id="2147490528" r:id="rId13"/>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9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5.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3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0.xml"/></Relationships>
</file>

<file path=ppt/slides/_rels/slide16.xml.rels><?xml version="1.0" encoding="UTF-8" standalone="yes"?>
<Relationships xmlns="http://schemas.openxmlformats.org/package/2006/relationships"><Relationship Id="rId3" Type="http://schemas.openxmlformats.org/officeDocument/2006/relationships/hyperlink" Target="http://geenit.fi/EP101006LiiteIK.pdf" TargetMode="External"/><Relationship Id="rId2" Type="http://schemas.openxmlformats.org/officeDocument/2006/relationships/hyperlink" Target="http://geenit.fi/LabL12.pdf" TargetMode="External"/><Relationship Id="rId1" Type="http://schemas.openxmlformats.org/officeDocument/2006/relationships/slideLayout" Target="../slideLayouts/slideLayout240.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hyperlink" Target="http://geenit.fi/MesimSTTKasik080405.pdf" TargetMode="External"/><Relationship Id="rId2" Type="http://schemas.openxmlformats.org/officeDocument/2006/relationships/notesSlide" Target="../notesSlides/notesSlide10.xml"/><Relationship Id="rId1" Type="http://schemas.openxmlformats.org/officeDocument/2006/relationships/slideLayout" Target="../slideLayouts/slideLayout227.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280.xml"/><Relationship Id="rId1" Type="http://schemas.openxmlformats.org/officeDocument/2006/relationships/themeOverride" Target="../theme/themeOverride1.xml"/></Relationships>
</file>

<file path=ppt/slides/_rels/slide21.xml.rels><?xml version="1.0" encoding="UTF-8" standalone="yes"?>
<Relationships xmlns="http://schemas.openxmlformats.org/package/2006/relationships"><Relationship Id="rId2" Type="http://schemas.openxmlformats.org/officeDocument/2006/relationships/hyperlink" Target="http://geenit.fi/MesimSTTKasik080405.pdf" TargetMode="External"/><Relationship Id="rId1" Type="http://schemas.openxmlformats.org/officeDocument/2006/relationships/slideLayout" Target="../slideLayouts/slideLayout25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dasmirnov.net/media/users/paul/PBF_02_3_image_04_full.jpg" TargetMode="Externa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3.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96.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9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0.xml"/></Relationships>
</file>

<file path=ppt/slides/_rels/slide35.xml.rels><?xml version="1.0" encoding="UTF-8" standalone="yes"?>
<Relationships xmlns="http://schemas.openxmlformats.org/package/2006/relationships"><Relationship Id="rId3" Type="http://schemas.openxmlformats.org/officeDocument/2006/relationships/hyperlink" Target="http://geenit.fi/KL030907.pdf" TargetMode="External"/><Relationship Id="rId2" Type="http://schemas.openxmlformats.org/officeDocument/2006/relationships/notesSlide" Target="../notesSlides/notesSlide20.xml"/><Relationship Id="rId1" Type="http://schemas.openxmlformats.org/officeDocument/2006/relationships/slideLayout" Target="../slideLayouts/slideLayout115.xml"/><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2.xml"/></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99.xml"/><Relationship Id="rId1" Type="http://schemas.openxmlformats.org/officeDocument/2006/relationships/themeOverride" Target="../theme/themeOverride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86.xml"/><Relationship Id="rId4" Type="http://schemas.openxmlformats.org/officeDocument/2006/relationships/image" Target="../media/image27.jpeg"/></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59.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hyperlink" Target="http://geenit.fi/Anal1-12gm.pdf" TargetMode="External"/><Relationship Id="rId2" Type="http://schemas.openxmlformats.org/officeDocument/2006/relationships/notesSlide" Target="../notesSlides/notesSlide3.xml"/><Relationship Id="rId1" Type="http://schemas.openxmlformats.org/officeDocument/2006/relationships/slideLayout" Target="../slideLayouts/slideLayout66.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75.xml"/><Relationship Id="rId1" Type="http://schemas.openxmlformats.org/officeDocument/2006/relationships/themeOverride" Target="../theme/themeOverride4.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59.xml"/><Relationship Id="rId1" Type="http://schemas.openxmlformats.org/officeDocument/2006/relationships/themeOverride" Target="../theme/themeOverride5.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34.xml"/><Relationship Id="rId2" Type="http://schemas.openxmlformats.org/officeDocument/2006/relationships/vmlDrawing" Target="../drawings/vmlDrawing2.vml"/><Relationship Id="rId1" Type="http://schemas.openxmlformats.org/officeDocument/2006/relationships/themeOverride" Target="../theme/themeOverride6.xml"/><Relationship Id="rId5" Type="http://schemas.openxmlformats.org/officeDocument/2006/relationships/hyperlink" Target="http://www.undp.org/hdr2001/complete.pdf" TargetMode="External"/><Relationship Id="rId4" Type="http://schemas.openxmlformats.org/officeDocument/2006/relationships/oleObject" Target="../embeddings/oleObject1.bin"/></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34.xml"/><Relationship Id="rId1" Type="http://schemas.openxmlformats.org/officeDocument/2006/relationships/themeOverride" Target="../theme/themeOverride7.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134.xml"/><Relationship Id="rId1" Type="http://schemas.openxmlformats.org/officeDocument/2006/relationships/themeOverride" Target="../theme/themeOverride8.xml"/><Relationship Id="rId4" Type="http://schemas.openxmlformats.org/officeDocument/2006/relationships/image" Target="../media/image34.jpeg"/></Relationships>
</file>

<file path=ppt/slides/_rels/slide45.xml.rels><?xml version="1.0" encoding="UTF-8" standalone="yes"?>
<Relationships xmlns="http://schemas.openxmlformats.org/package/2006/relationships"><Relationship Id="rId3" Type="http://schemas.openxmlformats.org/officeDocument/2006/relationships/hyperlink" Target="http://geenit.fi/LabL12.pdf" TargetMode="External"/><Relationship Id="rId2" Type="http://schemas.openxmlformats.org/officeDocument/2006/relationships/slideLayout" Target="../slideLayouts/slideLayout147.xml"/><Relationship Id="rId1" Type="http://schemas.openxmlformats.org/officeDocument/2006/relationships/themeOverride" Target="../theme/themeOverride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3.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oleObject" Target="../embeddings/Microsoft_Office_Excel_97_-_2003_-laskentataulukko1.xls"/><Relationship Id="rId4" Type="http://schemas.openxmlformats.org/officeDocument/2006/relationships/hyperlink" Target="http://www.mtt.fi/met/pdf/met19.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8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ctrTitle"/>
          </p:nvPr>
        </p:nvSpPr>
        <p:spPr>
          <a:xfrm>
            <a:off x="800100" y="2798763"/>
            <a:ext cx="4429100" cy="1524000"/>
          </a:xfrm>
        </p:spPr>
        <p:txBody>
          <a:bodyPr/>
          <a:lstStyle/>
          <a:p>
            <a:r>
              <a:rPr lang="en-US" dirty="0" err="1" smtClean="0"/>
              <a:t>Ruoka</a:t>
            </a:r>
            <a:r>
              <a:rPr lang="en-US" dirty="0" smtClean="0"/>
              <a:t> </a:t>
            </a:r>
            <a:r>
              <a:rPr lang="en-US" dirty="0" err="1" smtClean="0"/>
              <a:t>ja</a:t>
            </a:r>
            <a:r>
              <a:rPr lang="en-US" dirty="0" smtClean="0"/>
              <a:t> </a:t>
            </a:r>
            <a:r>
              <a:rPr lang="en-US" dirty="0" err="1" smtClean="0"/>
              <a:t>geenit</a:t>
            </a:r>
            <a:r>
              <a:rPr lang="en-US" dirty="0" smtClean="0"/>
              <a:t> </a:t>
            </a:r>
            <a:br>
              <a:rPr lang="en-US" dirty="0" smtClean="0"/>
            </a:br>
            <a:r>
              <a:rPr lang="en-US" dirty="0" smtClean="0"/>
              <a:t>2. </a:t>
            </a:r>
            <a:r>
              <a:rPr lang="en-US" dirty="0" err="1" smtClean="0"/>
              <a:t>Perinteinen</a:t>
            </a:r>
            <a:r>
              <a:rPr lang="en-US" dirty="0" smtClean="0"/>
              <a:t> </a:t>
            </a:r>
            <a:r>
              <a:rPr lang="en-US" dirty="0" err="1" smtClean="0"/>
              <a:t>kasvinjalostus</a:t>
            </a:r>
            <a:endParaRPr lang="en-US" dirty="0" smtClean="0"/>
          </a:p>
        </p:txBody>
      </p:sp>
      <p:sp>
        <p:nvSpPr>
          <p:cNvPr id="167939" name="Rectangle 3"/>
          <p:cNvSpPr>
            <a:spLocks noGrp="1" noChangeArrowheads="1"/>
          </p:cNvSpPr>
          <p:nvPr>
            <p:ph type="subTitle" idx="1"/>
          </p:nvPr>
        </p:nvSpPr>
        <p:spPr>
          <a:xfrm>
            <a:off x="800100" y="4757738"/>
            <a:ext cx="4057650" cy="1846262"/>
          </a:xfrm>
        </p:spPr>
        <p:txBody>
          <a:bodyPr/>
          <a:lstStyle/>
          <a:p>
            <a:r>
              <a:rPr lang="fi-FI" dirty="0" smtClean="0"/>
              <a:t>Jussi Tammisola kasvinjalostuksen dosentti</a:t>
            </a:r>
          </a:p>
          <a:p>
            <a:r>
              <a:rPr lang="fi-FI" dirty="0" err="1" smtClean="0">
                <a:solidFill>
                  <a:srgbClr val="002060"/>
                </a:solidFill>
              </a:rPr>
              <a:t>jussi.tammisola@helsinki.fi</a:t>
            </a:r>
            <a:r>
              <a:rPr lang="fi-FI" dirty="0" smtClean="0">
                <a:solidFill>
                  <a:srgbClr val="002060"/>
                </a:solidFill>
              </a:rPr>
              <a:t>   </a:t>
            </a:r>
            <a:r>
              <a:rPr lang="fi-FI" dirty="0" smtClean="0">
                <a:solidFill>
                  <a:srgbClr val="002060"/>
                </a:solidFill>
              </a:rPr>
              <a:t>http://geenit.fi</a:t>
            </a:r>
            <a:r>
              <a:rPr lang="fi-FI" dirty="0" smtClean="0">
                <a:solidFill>
                  <a:srgbClr val="00B0F0"/>
                </a:solidFill>
              </a:rPr>
              <a:t> </a:t>
            </a:r>
            <a:r>
              <a:rPr lang="fi-FI" dirty="0" smtClean="0"/>
              <a:t> </a:t>
            </a:r>
            <a:endParaRPr lang="fi-FI" dirty="0" smtClean="0"/>
          </a:p>
          <a:p>
            <a:r>
              <a:rPr lang="fi-FI" dirty="0" smtClean="0"/>
              <a:t>13.9.2012</a:t>
            </a:r>
          </a:p>
        </p:txBody>
      </p:sp>
      <p:sp>
        <p:nvSpPr>
          <p:cNvPr id="167940" name="Text Box 4"/>
          <p:cNvSpPr txBox="1">
            <a:spLocks noChangeArrowheads="1"/>
          </p:cNvSpPr>
          <p:nvPr/>
        </p:nvSpPr>
        <p:spPr bwMode="auto">
          <a:xfrm>
            <a:off x="798513" y="6705600"/>
            <a:ext cx="5202237" cy="1193800"/>
          </a:xfrm>
          <a:prstGeom prst="rect">
            <a:avLst/>
          </a:prstGeom>
          <a:noFill/>
          <a:ln w="9525">
            <a:noFill/>
            <a:miter lim="800000"/>
            <a:headEnd/>
            <a:tailEnd/>
          </a:ln>
        </p:spPr>
        <p:txBody>
          <a:bodyPr anchor="b"/>
          <a:lstStyle/>
          <a:p>
            <a:pPr>
              <a:spcBef>
                <a:spcPct val="50000"/>
              </a:spcBef>
            </a:pPr>
            <a:r>
              <a:rPr lang="en-US" sz="1600" b="1">
                <a:latin typeface="Arial" charset="0"/>
              </a:rPr>
              <a:t>Koulutus- ja kehittämiskeskus Palmenia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Otsikko 1"/>
          <p:cNvSpPr>
            <a:spLocks noGrp="1"/>
          </p:cNvSpPr>
          <p:nvPr>
            <p:ph type="title"/>
          </p:nvPr>
        </p:nvSpPr>
        <p:spPr/>
        <p:txBody>
          <a:bodyPr/>
          <a:lstStyle/>
          <a:p>
            <a:pPr>
              <a:lnSpc>
                <a:spcPct val="100000"/>
              </a:lnSpc>
            </a:pPr>
            <a:r>
              <a:rPr lang="fi-FI" smtClean="0">
                <a:solidFill>
                  <a:schemeClr val="tx1"/>
                </a:solidFill>
              </a:rPr>
              <a:t>Teosintti – maissin esiäiti</a:t>
            </a:r>
          </a:p>
        </p:txBody>
      </p:sp>
      <p:sp>
        <p:nvSpPr>
          <p:cNvPr id="5" name="Päivämäärän paikkamerkki 4"/>
          <p:cNvSpPr>
            <a:spLocks noGrp="1"/>
          </p:cNvSpPr>
          <p:nvPr>
            <p:ph type="dt" sz="quarter" idx="15"/>
          </p:nvPr>
        </p:nvSpPr>
        <p:spPr/>
        <p:txBody>
          <a:bodyPr/>
          <a:lstStyle/>
          <a:p>
            <a:pPr>
              <a:defRPr/>
            </a:pPr>
            <a:r>
              <a:rPr lang="fi-FI" smtClean="0"/>
              <a:t>13.9.2012</a:t>
            </a:r>
            <a:endParaRPr lang="en-US" dirty="0"/>
          </a:p>
        </p:txBody>
      </p:sp>
      <p:sp>
        <p:nvSpPr>
          <p:cNvPr id="6" name="Alatunnisteen paikkamerkki 5"/>
          <p:cNvSpPr>
            <a:spLocks noGrp="1"/>
          </p:cNvSpPr>
          <p:nvPr>
            <p:ph type="ftr" sz="quarter" idx="16"/>
          </p:nvPr>
        </p:nvSpPr>
        <p:spPr/>
        <p:txBody>
          <a:bodyPr/>
          <a:lstStyle/>
          <a:p>
            <a:pPr>
              <a:defRPr/>
            </a:pPr>
            <a:r>
              <a:rPr lang="en-US" smtClean="0"/>
              <a:t>Jussi Tammisola, Perinteinen kasvinjalostus</a:t>
            </a:r>
            <a:endParaRPr lang="en-US"/>
          </a:p>
        </p:txBody>
      </p:sp>
      <p:sp>
        <p:nvSpPr>
          <p:cNvPr id="7" name="Dian numeron paikkamerkki 6"/>
          <p:cNvSpPr>
            <a:spLocks noGrp="1"/>
          </p:cNvSpPr>
          <p:nvPr>
            <p:ph type="sldNum" sz="quarter" idx="17"/>
          </p:nvPr>
        </p:nvSpPr>
        <p:spPr/>
        <p:txBody>
          <a:bodyPr/>
          <a:lstStyle/>
          <a:p>
            <a:pPr>
              <a:defRPr/>
            </a:pPr>
            <a:fld id="{018B61A0-9B08-4B5F-8C09-5201BC253156}" type="slidenum">
              <a:rPr lang="en-US" smtClean="0"/>
              <a:pPr>
                <a:defRPr/>
              </a:pPr>
              <a:t>10</a:t>
            </a:fld>
            <a:endParaRPr lang="en-US"/>
          </a:p>
        </p:txBody>
      </p:sp>
      <p:pic>
        <p:nvPicPr>
          <p:cNvPr id="10" name="Kuva 9" descr="Teosintti800t50.jpg"/>
          <p:cNvPicPr>
            <a:picLocks noChangeAspect="1"/>
          </p:cNvPicPr>
          <p:nvPr/>
        </p:nvPicPr>
        <p:blipFill>
          <a:blip r:embed="rId2" cstate="print"/>
          <a:stretch>
            <a:fillRect/>
          </a:stretch>
        </p:blipFill>
        <p:spPr>
          <a:xfrm>
            <a:off x="720000" y="1272480"/>
            <a:ext cx="5552982" cy="740397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isällön paikkamerkki 3"/>
          <p:cNvSpPr>
            <a:spLocks noGrp="1"/>
          </p:cNvSpPr>
          <p:nvPr>
            <p:ph sz="quarter" idx="14"/>
          </p:nvPr>
        </p:nvSpPr>
        <p:spPr>
          <a:xfrm>
            <a:off x="2884313" y="1331640"/>
            <a:ext cx="3929063" cy="4000500"/>
          </a:xfrm>
        </p:spPr>
        <p:txBody>
          <a:bodyPr/>
          <a:lstStyle/>
          <a:p>
            <a:r>
              <a:rPr lang="fi-FI" dirty="0" smtClean="0"/>
              <a:t>Perinteinen viljelykasvi, jota luonto ei voisi tehdä</a:t>
            </a:r>
          </a:p>
          <a:p>
            <a:r>
              <a:rPr lang="fi-FI" dirty="0" smtClean="0"/>
              <a:t>Kehitetty villistä </a:t>
            </a:r>
            <a:r>
              <a:rPr lang="fi-FI" dirty="0" err="1" smtClean="0"/>
              <a:t>teosintistä</a:t>
            </a:r>
            <a:endParaRPr lang="fi-FI" dirty="0" smtClean="0"/>
          </a:p>
          <a:p>
            <a:r>
              <a:rPr lang="fi-FI" dirty="0" smtClean="0"/>
              <a:t>Emikukinnon rakenne muuttui voimakkaasti </a:t>
            </a:r>
          </a:p>
          <a:p>
            <a:pPr lvl="1"/>
            <a:r>
              <a:rPr lang="fi-FI" dirty="0" smtClean="0"/>
              <a:t>Sitä säätelee 4 kromosomialuetta</a:t>
            </a:r>
          </a:p>
          <a:p>
            <a:r>
              <a:rPr lang="fi-FI" dirty="0" smtClean="0"/>
              <a:t>Jyvät lakkasivat varisemasta</a:t>
            </a:r>
          </a:p>
          <a:p>
            <a:pPr lvl="1"/>
            <a:r>
              <a:rPr lang="fi-FI" dirty="0" smtClean="0"/>
              <a:t>Viljoilla 1 tai 2 geenin määräämä ominaisuus</a:t>
            </a:r>
          </a:p>
          <a:p>
            <a:endParaRPr lang="fi-FI" dirty="0" smtClean="0"/>
          </a:p>
          <a:p>
            <a:pPr>
              <a:buFont typeface="Wingdings" pitchFamily="2" charset="2"/>
              <a:buNone/>
            </a:pPr>
            <a:endParaRPr lang="fi-FI" dirty="0" smtClean="0"/>
          </a:p>
        </p:txBody>
      </p:sp>
      <p:sp>
        <p:nvSpPr>
          <p:cNvPr id="177155" name="Tekstin paikkamerkki 4"/>
          <p:cNvSpPr>
            <a:spLocks noGrp="1"/>
          </p:cNvSpPr>
          <p:nvPr>
            <p:ph type="body" sz="quarter" idx="15"/>
          </p:nvPr>
        </p:nvSpPr>
        <p:spPr>
          <a:xfrm>
            <a:off x="332656" y="5260703"/>
            <a:ext cx="6215062" cy="3000375"/>
          </a:xfrm>
        </p:spPr>
        <p:txBody>
          <a:bodyPr/>
          <a:lstStyle/>
          <a:p>
            <a:r>
              <a:rPr lang="fi-FI" dirty="0" smtClean="0"/>
              <a:t>Kertynyt vähintään 5 radikaalia mutaatiota</a:t>
            </a:r>
          </a:p>
          <a:p>
            <a:pPr lvl="1"/>
            <a:r>
              <a:rPr lang="fi-FI" dirty="0" smtClean="0"/>
              <a:t>…ja lukemattomia pienempiä</a:t>
            </a:r>
          </a:p>
          <a:p>
            <a:r>
              <a:rPr lang="fi-FI" dirty="0" smtClean="0"/>
              <a:t>Kasvi muuttui sopivammaksi ihmisen tarpeisiin</a:t>
            </a:r>
          </a:p>
          <a:p>
            <a:pPr lvl="1"/>
            <a:r>
              <a:rPr lang="fi-FI" dirty="0" smtClean="0"/>
              <a:t>…mutta uudet ominaisuudet heikensivät sen kykyä selviytyä luonnossa</a:t>
            </a:r>
          </a:p>
          <a:p>
            <a:r>
              <a:rPr lang="fi-FI" dirty="0" smtClean="0"/>
              <a:t>Edes pellolla maissi ei ole vuosituhansiin enää tullut toimeen ilman ihmisen hoivaa</a:t>
            </a:r>
          </a:p>
          <a:p>
            <a:pPr lvl="1"/>
            <a:r>
              <a:rPr lang="fi-FI" dirty="0" smtClean="0"/>
              <a:t>Tähkästä itävät taimet kuolevat tungokseen</a:t>
            </a:r>
          </a:p>
          <a:p>
            <a:pPr lvl="1"/>
            <a:r>
              <a:rPr lang="fi-FI" dirty="0" smtClean="0"/>
              <a:t>Nuori maissin taimi jää rikkakasvien jalkoihin</a:t>
            </a:r>
          </a:p>
          <a:p>
            <a:pPr lvl="1"/>
            <a:endParaRPr lang="fi-FI" dirty="0" smtClean="0"/>
          </a:p>
        </p:txBody>
      </p:sp>
      <p:sp>
        <p:nvSpPr>
          <p:cNvPr id="6" name="Päivämäärän paikkamerkki 5"/>
          <p:cNvSpPr>
            <a:spLocks noGrp="1"/>
          </p:cNvSpPr>
          <p:nvPr>
            <p:ph type="dt" sz="quarter" idx="16"/>
          </p:nvPr>
        </p:nvSpPr>
        <p:spPr/>
        <p:txBody>
          <a:bodyPr/>
          <a:lstStyle/>
          <a:p>
            <a:pPr>
              <a:defRPr/>
            </a:pPr>
            <a:r>
              <a:rPr lang="fi-FI" smtClean="0"/>
              <a:t>13.9.2012</a:t>
            </a:r>
            <a:endParaRPr lang="en-US" dirty="0"/>
          </a:p>
        </p:txBody>
      </p:sp>
      <p:sp>
        <p:nvSpPr>
          <p:cNvPr id="7" name="Alatunnisteen paikkamerkki 6"/>
          <p:cNvSpPr>
            <a:spLocks noGrp="1"/>
          </p:cNvSpPr>
          <p:nvPr>
            <p:ph type="ftr" sz="quarter" idx="17"/>
          </p:nvPr>
        </p:nvSpPr>
        <p:spPr/>
        <p:txBody>
          <a:bodyPr/>
          <a:lstStyle/>
          <a:p>
            <a:pPr>
              <a:defRPr/>
            </a:pPr>
            <a:r>
              <a:rPr lang="en-US" dirty="0" err="1" smtClean="0"/>
              <a:t>Jussi</a:t>
            </a:r>
            <a:r>
              <a:rPr lang="en-US" dirty="0" smtClean="0"/>
              <a:t> </a:t>
            </a:r>
            <a:r>
              <a:rPr lang="en-US" dirty="0" err="1" smtClean="0"/>
              <a:t>Tammisola</a:t>
            </a:r>
            <a:r>
              <a:rPr lang="en-US" dirty="0" smtClean="0"/>
              <a:t>, </a:t>
            </a:r>
            <a:r>
              <a:rPr lang="en-US" dirty="0" err="1" smtClean="0"/>
              <a:t>Perinteinen</a:t>
            </a:r>
            <a:r>
              <a:rPr lang="en-US" dirty="0" smtClean="0"/>
              <a:t> </a:t>
            </a:r>
            <a:r>
              <a:rPr lang="en-US" dirty="0" err="1" smtClean="0"/>
              <a:t>kasvinjalostus</a:t>
            </a:r>
            <a:endParaRPr lang="en-US" dirty="0"/>
          </a:p>
        </p:txBody>
      </p:sp>
      <p:sp>
        <p:nvSpPr>
          <p:cNvPr id="8" name="Dian numeron paikkamerkki 7"/>
          <p:cNvSpPr>
            <a:spLocks noGrp="1"/>
          </p:cNvSpPr>
          <p:nvPr>
            <p:ph type="sldNum" sz="quarter" idx="18"/>
          </p:nvPr>
        </p:nvSpPr>
        <p:spPr/>
        <p:txBody>
          <a:bodyPr/>
          <a:lstStyle/>
          <a:p>
            <a:pPr>
              <a:defRPr/>
            </a:pPr>
            <a:fld id="{A2033ED2-BE5F-4A7B-8CE4-AB20B4DDF0E1}" type="slidenum">
              <a:rPr lang="en-US" smtClean="0"/>
              <a:pPr>
                <a:defRPr/>
              </a:pPr>
              <a:t>11</a:t>
            </a:fld>
            <a:endParaRPr lang="en-US"/>
          </a:p>
        </p:txBody>
      </p:sp>
      <p:sp>
        <p:nvSpPr>
          <p:cNvPr id="9" name="Rectangle 5"/>
          <p:cNvSpPr>
            <a:spLocks noGrp="1" noChangeArrowheads="1"/>
          </p:cNvSpPr>
          <p:nvPr>
            <p:ph type="title"/>
          </p:nvPr>
        </p:nvSpPr>
        <p:spPr>
          <a:noFill/>
        </p:spPr>
        <p:txBody>
          <a:bodyPr/>
          <a:lstStyle/>
          <a:p>
            <a:pPr>
              <a:lnSpc>
                <a:spcPct val="85000"/>
              </a:lnSpc>
            </a:pPr>
            <a:r>
              <a:rPr lang="fi-FI" smtClean="0"/>
              <a:t>Maissi (7000 v.)  ̶  viisinkertainen mutanttihirviö</a:t>
            </a:r>
          </a:p>
        </p:txBody>
      </p:sp>
      <p:pic>
        <p:nvPicPr>
          <p:cNvPr id="12" name="Kuva 11" descr="Maissi5Mut400t50Hv.jpg"/>
          <p:cNvPicPr>
            <a:picLocks noChangeAspect="1"/>
          </p:cNvPicPr>
          <p:nvPr/>
        </p:nvPicPr>
        <p:blipFill>
          <a:blip r:embed="rId2" cstate="print"/>
          <a:stretch>
            <a:fillRect/>
          </a:stretch>
        </p:blipFill>
        <p:spPr>
          <a:xfrm>
            <a:off x="448444" y="1378546"/>
            <a:ext cx="2476500" cy="381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Otsikko 1"/>
          <p:cNvSpPr>
            <a:spLocks noGrp="1"/>
          </p:cNvSpPr>
          <p:nvPr>
            <p:ph type="title"/>
          </p:nvPr>
        </p:nvSpPr>
        <p:spPr/>
        <p:txBody>
          <a:bodyPr/>
          <a:lstStyle/>
          <a:p>
            <a:r>
              <a:rPr lang="fi-FI" smtClean="0"/>
              <a:t>Maissin tähkä 1000 v. sitten (Peru)</a:t>
            </a:r>
          </a:p>
        </p:txBody>
      </p:sp>
      <p:sp>
        <p:nvSpPr>
          <p:cNvPr id="178179" name="Sisällön paikkamerkki 2"/>
          <p:cNvSpPr>
            <a:spLocks noGrp="1"/>
          </p:cNvSpPr>
          <p:nvPr>
            <p:ph sz="quarter" idx="13"/>
          </p:nvPr>
        </p:nvSpPr>
        <p:spPr>
          <a:xfrm>
            <a:off x="357188" y="8286750"/>
            <a:ext cx="6286500" cy="357188"/>
          </a:xfrm>
        </p:spPr>
        <p:txBody>
          <a:bodyPr/>
          <a:lstStyle/>
          <a:p>
            <a:r>
              <a:rPr lang="fi-FI" dirty="0" smtClean="0"/>
              <a:t>…oli vielä pieni (alle 10 cm)</a:t>
            </a:r>
          </a:p>
        </p:txBody>
      </p:sp>
      <p:sp>
        <p:nvSpPr>
          <p:cNvPr id="5" name="Päivämäärän paikkamerkki 4"/>
          <p:cNvSpPr>
            <a:spLocks noGrp="1"/>
          </p:cNvSpPr>
          <p:nvPr>
            <p:ph type="dt" sz="quarter" idx="15"/>
          </p:nvPr>
        </p:nvSpPr>
        <p:spPr/>
        <p:txBody>
          <a:bodyPr/>
          <a:lstStyle/>
          <a:p>
            <a:pPr>
              <a:defRPr/>
            </a:pPr>
            <a:r>
              <a:rPr lang="fi-FI" smtClean="0"/>
              <a:t>13.9.2012</a:t>
            </a:r>
            <a:endParaRPr lang="en-US" dirty="0"/>
          </a:p>
        </p:txBody>
      </p:sp>
      <p:sp>
        <p:nvSpPr>
          <p:cNvPr id="6" name="Alatunnisteen paikkamerkki 5"/>
          <p:cNvSpPr>
            <a:spLocks noGrp="1"/>
          </p:cNvSpPr>
          <p:nvPr>
            <p:ph type="ftr" sz="quarter" idx="16"/>
          </p:nvPr>
        </p:nvSpPr>
        <p:spPr/>
        <p:txBody>
          <a:bodyPr/>
          <a:lstStyle/>
          <a:p>
            <a:pPr>
              <a:defRPr/>
            </a:pPr>
            <a:r>
              <a:rPr lang="en-US" smtClean="0"/>
              <a:t>Jussi Tammisola, Perinteinen kasvinjalostus</a:t>
            </a:r>
            <a:endParaRPr lang="en-US"/>
          </a:p>
        </p:txBody>
      </p:sp>
      <p:sp>
        <p:nvSpPr>
          <p:cNvPr id="7" name="Dian numeron paikkamerkki 6"/>
          <p:cNvSpPr>
            <a:spLocks noGrp="1"/>
          </p:cNvSpPr>
          <p:nvPr>
            <p:ph type="sldNum" sz="quarter" idx="17"/>
          </p:nvPr>
        </p:nvSpPr>
        <p:spPr/>
        <p:txBody>
          <a:bodyPr/>
          <a:lstStyle/>
          <a:p>
            <a:pPr>
              <a:defRPr/>
            </a:pPr>
            <a:fld id="{783CF78D-FAC4-4A07-A5AD-71DF3F513006}" type="slidenum">
              <a:rPr lang="en-US" smtClean="0"/>
              <a:pPr>
                <a:defRPr/>
              </a:pPr>
              <a:t>12</a:t>
            </a:fld>
            <a:endParaRPr lang="en-US"/>
          </a:p>
        </p:txBody>
      </p:sp>
      <p:pic>
        <p:nvPicPr>
          <p:cNvPr id="178183" name="Picture 3" descr="mais1000"/>
          <p:cNvPicPr>
            <a:picLocks noGrp="1" noChangeAspect="1" noChangeArrowheads="1"/>
          </p:cNvPicPr>
          <p:nvPr>
            <p:ph sz="quarter" idx="14"/>
          </p:nvPr>
        </p:nvPicPr>
        <p:blipFill>
          <a:blip r:embed="rId3" cstate="print"/>
          <a:srcRect/>
          <a:stretch>
            <a:fillRect/>
          </a:stretch>
        </p:blipFill>
        <p:spPr>
          <a:xfrm>
            <a:off x="998538" y="1482725"/>
            <a:ext cx="5003800" cy="6464300"/>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285750" y="250825"/>
            <a:ext cx="5829300" cy="1473200"/>
          </a:xfrm>
        </p:spPr>
        <p:txBody>
          <a:bodyPr/>
          <a:lstStyle/>
          <a:p>
            <a:r>
              <a:rPr lang="fi-FI" sz="4000" smtClean="0"/>
              <a:t>Kasveilla lajirajojen ylittyminen on arkipäivää</a:t>
            </a:r>
          </a:p>
        </p:txBody>
      </p:sp>
      <p:sp>
        <p:nvSpPr>
          <p:cNvPr id="179203" name="Rectangle 3"/>
          <p:cNvSpPr>
            <a:spLocks noGrp="1" noChangeArrowheads="1"/>
          </p:cNvSpPr>
          <p:nvPr>
            <p:ph type="body" idx="1"/>
          </p:nvPr>
        </p:nvSpPr>
        <p:spPr>
          <a:xfrm>
            <a:off x="742950" y="2235200"/>
            <a:ext cx="6115050" cy="6908800"/>
          </a:xfrm>
        </p:spPr>
        <p:txBody>
          <a:bodyPr/>
          <a:lstStyle/>
          <a:p>
            <a:r>
              <a:rPr lang="fi-FI" sz="2800" smtClean="0"/>
              <a:t>…toisin kuin eläimillä</a:t>
            </a:r>
          </a:p>
          <a:p>
            <a:r>
              <a:rPr lang="fi-FI" sz="2800" smtClean="0"/>
              <a:t>Vehnä on kolmen eri heinälajin risteytymä</a:t>
            </a:r>
          </a:p>
          <a:p>
            <a:r>
              <a:rPr lang="fi-FI" sz="2800" smtClean="0"/>
              <a:t>…ja ruisvehnässä yhdistyvät neljän kasvilajin (kolmen eri kasvisuvun) geenistöt </a:t>
            </a:r>
          </a:p>
          <a:p>
            <a:r>
              <a:rPr lang="fi-FI" sz="2800" smtClean="0"/>
              <a:t>Puutarhamansikka on eurooppalaisen ja amerikkalaisen mansikkalajin risteytymä</a:t>
            </a:r>
          </a:p>
          <a:p>
            <a:pPr lvl="1"/>
            <a:r>
              <a:rPr lang="fi-FI" sz="2400" smtClean="0"/>
              <a:t>oktoploidi: kromosomiluku on kahdeksankertainen </a:t>
            </a:r>
          </a:p>
          <a:p>
            <a:r>
              <a:rPr lang="fi-FI" sz="2800" smtClean="0"/>
              <a:t>Rapsi puolestaan on kahden eri kaalikasvilajin risteytymä</a:t>
            </a:r>
          </a:p>
          <a:p>
            <a:pPr lvl="1"/>
            <a:r>
              <a:rPr lang="fi-FI" sz="2400" smtClean="0"/>
              <a:t>josta saatiin terveellinen vasta 60-luvulla rikkomalla yksi luonnon geeni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85750" y="2456"/>
            <a:ext cx="5829300" cy="1473200"/>
          </a:xfrm>
        </p:spPr>
        <p:txBody>
          <a:bodyPr/>
          <a:lstStyle/>
          <a:p>
            <a:pPr>
              <a:lnSpc>
                <a:spcPct val="85000"/>
              </a:lnSpc>
            </a:pPr>
            <a:r>
              <a:rPr lang="fi-FI" sz="3200" dirty="0" smtClean="0">
                <a:solidFill>
                  <a:schemeClr val="tx1"/>
                </a:solidFill>
              </a:rPr>
              <a:t>Kelta- ja paimenmatara risteytyvät helposti </a:t>
            </a:r>
          </a:p>
        </p:txBody>
      </p:sp>
      <p:grpSp>
        <p:nvGrpSpPr>
          <p:cNvPr id="180227" name="Ryhmä 10"/>
          <p:cNvGrpSpPr>
            <a:grpSpLocks/>
          </p:cNvGrpSpPr>
          <p:nvPr/>
        </p:nvGrpSpPr>
        <p:grpSpPr bwMode="auto">
          <a:xfrm>
            <a:off x="2420938" y="6498033"/>
            <a:ext cx="4752975" cy="1336263"/>
            <a:chOff x="1790525" y="7236296"/>
            <a:chExt cx="4752528" cy="1336099"/>
          </a:xfrm>
        </p:grpSpPr>
        <p:sp>
          <p:nvSpPr>
            <p:cNvPr id="180232" name="Text Box 6"/>
            <p:cNvSpPr txBox="1">
              <a:spLocks noChangeArrowheads="1"/>
            </p:cNvSpPr>
            <p:nvPr/>
          </p:nvSpPr>
          <p:spPr bwMode="auto">
            <a:xfrm>
              <a:off x="3648916" y="7236296"/>
              <a:ext cx="2894137" cy="1336099"/>
            </a:xfrm>
            <a:prstGeom prst="rect">
              <a:avLst/>
            </a:prstGeom>
            <a:noFill/>
            <a:ln w="12700">
              <a:noFill/>
              <a:miter lim="800000"/>
              <a:headEnd/>
              <a:tailEnd/>
            </a:ln>
          </p:spPr>
          <p:txBody>
            <a:bodyPr lIns="90488" tIns="44450" rIns="90488" bIns="44450">
              <a:spAutoFit/>
            </a:bodyPr>
            <a:lstStyle/>
            <a:p>
              <a:pPr>
                <a:lnSpc>
                  <a:spcPct val="90000"/>
                </a:lnSpc>
                <a:buClr>
                  <a:srgbClr val="FFFFFF"/>
                </a:buClr>
              </a:pPr>
              <a:r>
                <a:rPr lang="fi-FI" sz="1800" u="sng" dirty="0">
                  <a:solidFill>
                    <a:srgbClr val="000000"/>
                  </a:solidFill>
                </a:rPr>
                <a:t>Paimenmatara</a:t>
              </a:r>
              <a:r>
                <a:rPr lang="fi-FI" sz="1800" dirty="0">
                  <a:solidFill>
                    <a:srgbClr val="000000"/>
                  </a:solidFill>
                </a:rPr>
                <a:t>: </a:t>
              </a:r>
              <a:br>
                <a:rPr lang="fi-FI" sz="1800" dirty="0">
                  <a:solidFill>
                    <a:srgbClr val="000000"/>
                  </a:solidFill>
                </a:rPr>
              </a:br>
              <a:r>
                <a:rPr lang="fi-FI" sz="1800" dirty="0">
                  <a:solidFill>
                    <a:srgbClr val="000000"/>
                  </a:solidFill>
                </a:rPr>
                <a:t>Rento, tuoksuton</a:t>
              </a:r>
            </a:p>
            <a:p>
              <a:pPr>
                <a:lnSpc>
                  <a:spcPct val="90000"/>
                </a:lnSpc>
                <a:buClr>
                  <a:srgbClr val="FFFFFF"/>
                </a:buClr>
              </a:pPr>
              <a:r>
                <a:rPr lang="fi-FI" sz="1800" dirty="0">
                  <a:solidFill>
                    <a:srgbClr val="000000"/>
                  </a:solidFill>
                </a:rPr>
                <a:t>Valkokukkainen</a:t>
              </a:r>
            </a:p>
            <a:p>
              <a:pPr>
                <a:lnSpc>
                  <a:spcPct val="90000"/>
                </a:lnSpc>
                <a:buClr>
                  <a:srgbClr val="FFFFFF"/>
                </a:buClr>
              </a:pPr>
              <a:r>
                <a:rPr lang="fi-FI" sz="1800" dirty="0">
                  <a:solidFill>
                    <a:srgbClr val="000000"/>
                  </a:solidFill>
                </a:rPr>
                <a:t>Rehevillä niityillä</a:t>
              </a:r>
              <a:br>
                <a:rPr lang="fi-FI" sz="1800" dirty="0">
                  <a:solidFill>
                    <a:srgbClr val="000000"/>
                  </a:solidFill>
                </a:rPr>
              </a:br>
              <a:r>
                <a:rPr lang="fi-FI" sz="1800" dirty="0">
                  <a:solidFill>
                    <a:srgbClr val="000000"/>
                  </a:solidFill>
                </a:rPr>
                <a:t>Tulokas (1900-luku)</a:t>
              </a:r>
              <a:endParaRPr lang="fi-FI" sz="2000" dirty="0">
                <a:solidFill>
                  <a:srgbClr val="000000"/>
                </a:solidFill>
              </a:endParaRPr>
            </a:p>
          </p:txBody>
        </p:sp>
        <p:sp>
          <p:nvSpPr>
            <p:cNvPr id="180233" name="Text Box 7"/>
            <p:cNvSpPr txBox="1">
              <a:spLocks noChangeArrowheads="1"/>
            </p:cNvSpPr>
            <p:nvPr/>
          </p:nvSpPr>
          <p:spPr bwMode="auto">
            <a:xfrm>
              <a:off x="1790525" y="7236296"/>
              <a:ext cx="3222651" cy="1336099"/>
            </a:xfrm>
            <a:prstGeom prst="rect">
              <a:avLst/>
            </a:prstGeom>
            <a:noFill/>
            <a:ln w="12700">
              <a:noFill/>
              <a:miter lim="800000"/>
              <a:headEnd/>
              <a:tailEnd/>
            </a:ln>
          </p:spPr>
          <p:txBody>
            <a:bodyPr lIns="90488" tIns="44450" rIns="90488" bIns="44450">
              <a:spAutoFit/>
            </a:bodyPr>
            <a:lstStyle/>
            <a:p>
              <a:pPr>
                <a:lnSpc>
                  <a:spcPct val="90000"/>
                </a:lnSpc>
                <a:buClr>
                  <a:srgbClr val="FFFF00"/>
                </a:buClr>
                <a:buFontTx/>
                <a:buChar char="•"/>
              </a:pPr>
              <a:r>
                <a:rPr lang="fi-FI" sz="1800" u="sng" dirty="0">
                  <a:solidFill>
                    <a:srgbClr val="000000"/>
                  </a:solidFill>
                </a:rPr>
                <a:t>Keltamatara</a:t>
              </a:r>
              <a:r>
                <a:rPr lang="fi-FI" sz="1800" dirty="0">
                  <a:solidFill>
                    <a:srgbClr val="000000"/>
                  </a:solidFill>
                </a:rPr>
                <a:t>: </a:t>
              </a:r>
            </a:p>
            <a:p>
              <a:pPr>
                <a:lnSpc>
                  <a:spcPct val="90000"/>
                </a:lnSpc>
                <a:buClr>
                  <a:srgbClr val="FFFF00"/>
                </a:buClr>
                <a:buFontTx/>
                <a:buChar char="•"/>
              </a:pPr>
              <a:r>
                <a:rPr lang="fi-FI" sz="1800" dirty="0">
                  <a:solidFill>
                    <a:srgbClr val="000000"/>
                  </a:solidFill>
                </a:rPr>
                <a:t>Pysty, tuoksuva</a:t>
              </a:r>
            </a:p>
            <a:p>
              <a:pPr>
                <a:lnSpc>
                  <a:spcPct val="90000"/>
                </a:lnSpc>
                <a:buClr>
                  <a:srgbClr val="FFFF00"/>
                </a:buClr>
                <a:buFontTx/>
                <a:buChar char="•"/>
              </a:pPr>
              <a:r>
                <a:rPr lang="fi-FI" sz="1800" dirty="0">
                  <a:solidFill>
                    <a:srgbClr val="000000"/>
                  </a:solidFill>
                </a:rPr>
                <a:t>Keltakukkainen</a:t>
              </a:r>
            </a:p>
            <a:p>
              <a:pPr>
                <a:lnSpc>
                  <a:spcPct val="90000"/>
                </a:lnSpc>
                <a:buClr>
                  <a:srgbClr val="FFFF00"/>
                </a:buClr>
                <a:buFontTx/>
                <a:buChar char="•"/>
              </a:pPr>
              <a:r>
                <a:rPr lang="fi-FI" sz="1800" dirty="0">
                  <a:solidFill>
                    <a:srgbClr val="000000"/>
                  </a:solidFill>
                </a:rPr>
                <a:t>Kuivilla kedoilla</a:t>
              </a:r>
            </a:p>
            <a:p>
              <a:pPr>
                <a:lnSpc>
                  <a:spcPct val="90000"/>
                </a:lnSpc>
                <a:buClr>
                  <a:srgbClr val="FFFF00"/>
                </a:buClr>
                <a:buFontTx/>
                <a:buChar char="•"/>
              </a:pPr>
              <a:r>
                <a:rPr lang="fi-FI" sz="1800" dirty="0">
                  <a:solidFill>
                    <a:srgbClr val="000000"/>
                  </a:solidFill>
                </a:rPr>
                <a:t>”Alkuperäinen”</a:t>
              </a:r>
            </a:p>
          </p:txBody>
        </p:sp>
      </p:grpSp>
      <p:sp>
        <p:nvSpPr>
          <p:cNvPr id="180228" name="Text Box 8"/>
          <p:cNvSpPr txBox="1">
            <a:spLocks noChangeArrowheads="1"/>
          </p:cNvSpPr>
          <p:nvPr/>
        </p:nvSpPr>
        <p:spPr bwMode="auto">
          <a:xfrm>
            <a:off x="620688" y="1331640"/>
            <a:ext cx="5722721" cy="508344"/>
          </a:xfrm>
          <a:prstGeom prst="rect">
            <a:avLst/>
          </a:prstGeom>
          <a:noFill/>
          <a:ln w="12700">
            <a:noFill/>
            <a:miter lim="800000"/>
            <a:headEnd/>
            <a:tailEnd/>
          </a:ln>
        </p:spPr>
        <p:txBody>
          <a:bodyPr wrap="none" lIns="90488" tIns="44450" rIns="90488" bIns="44450">
            <a:spAutoFit/>
          </a:bodyPr>
          <a:lstStyle/>
          <a:p>
            <a:pPr>
              <a:lnSpc>
                <a:spcPct val="85000"/>
              </a:lnSpc>
              <a:spcBef>
                <a:spcPct val="20000"/>
              </a:spcBef>
            </a:pPr>
            <a:r>
              <a:rPr lang="fi-FI" sz="2000" dirty="0">
                <a:solidFill>
                  <a:srgbClr val="000000"/>
                </a:solidFill>
              </a:rPr>
              <a:t>       Risteytymä</a:t>
            </a:r>
            <a:r>
              <a:rPr lang="fi-FI" sz="2000" i="1" dirty="0">
                <a:solidFill>
                  <a:srgbClr val="000000"/>
                </a:solidFill>
              </a:rPr>
              <a:t>      </a:t>
            </a:r>
            <a:r>
              <a:rPr lang="fi-FI" sz="2000" i="1" dirty="0" err="1" smtClean="0">
                <a:solidFill>
                  <a:srgbClr val="000000"/>
                </a:solidFill>
              </a:rPr>
              <a:t>Galium</a:t>
            </a:r>
            <a:r>
              <a:rPr lang="fi-FI" sz="2000" i="1" dirty="0" smtClean="0">
                <a:solidFill>
                  <a:srgbClr val="000000"/>
                </a:solidFill>
              </a:rPr>
              <a:t> </a:t>
            </a:r>
            <a:r>
              <a:rPr lang="fi-FI" sz="2000" i="1" dirty="0" err="1">
                <a:solidFill>
                  <a:srgbClr val="000000"/>
                </a:solidFill>
              </a:rPr>
              <a:t>verum</a:t>
            </a:r>
            <a:r>
              <a:rPr lang="fi-FI" sz="2000" i="1" dirty="0">
                <a:solidFill>
                  <a:srgbClr val="000000"/>
                </a:solidFill>
              </a:rPr>
              <a:t>   </a:t>
            </a:r>
            <a:r>
              <a:rPr lang="fi-FI" sz="2000" i="1" dirty="0" smtClean="0">
                <a:solidFill>
                  <a:srgbClr val="000000"/>
                </a:solidFill>
              </a:rPr>
              <a:t>G. </a:t>
            </a:r>
            <a:r>
              <a:rPr lang="fi-FI" sz="2000" i="1" dirty="0" err="1">
                <a:solidFill>
                  <a:srgbClr val="000000"/>
                </a:solidFill>
              </a:rPr>
              <a:t>mollugo</a:t>
            </a:r>
            <a:r>
              <a:rPr lang="fi-FI" sz="3200" dirty="0">
                <a:solidFill>
                  <a:srgbClr val="000000"/>
                </a:solidFill>
              </a:rPr>
              <a:t>	</a:t>
            </a:r>
          </a:p>
        </p:txBody>
      </p:sp>
      <p:sp>
        <p:nvSpPr>
          <p:cNvPr id="180229" name="Text Box 9"/>
          <p:cNvSpPr txBox="1">
            <a:spLocks noChangeArrowheads="1"/>
          </p:cNvSpPr>
          <p:nvPr/>
        </p:nvSpPr>
        <p:spPr bwMode="auto">
          <a:xfrm>
            <a:off x="206375" y="8028384"/>
            <a:ext cx="5757988" cy="456022"/>
          </a:xfrm>
          <a:prstGeom prst="rect">
            <a:avLst/>
          </a:prstGeom>
          <a:noFill/>
          <a:ln w="12700">
            <a:noFill/>
            <a:miter lim="800000"/>
            <a:headEnd/>
            <a:tailEnd/>
          </a:ln>
        </p:spPr>
        <p:txBody>
          <a:bodyPr wrap="none" lIns="90488" tIns="44450" rIns="90488" bIns="44450">
            <a:spAutoFit/>
          </a:bodyPr>
          <a:lstStyle/>
          <a:p>
            <a:pPr>
              <a:lnSpc>
                <a:spcPct val="85000"/>
              </a:lnSpc>
              <a:spcBef>
                <a:spcPct val="20000"/>
              </a:spcBef>
              <a:buClr>
                <a:srgbClr val="00FFFF"/>
              </a:buClr>
              <a:buFont typeface="Wingdings" pitchFamily="2" charset="2"/>
              <a:buChar char="v"/>
            </a:pPr>
            <a:r>
              <a:rPr lang="fi-FI" sz="2800" dirty="0">
                <a:solidFill>
                  <a:srgbClr val="000000"/>
                </a:solidFill>
              </a:rPr>
              <a:t> Ihmistoiminta saattoi lajit lähekkäin</a:t>
            </a:r>
          </a:p>
        </p:txBody>
      </p:sp>
      <p:pic>
        <p:nvPicPr>
          <p:cNvPr id="180230" name="Kuva 7" descr="RistKeltPaimIMG_9568krpp.jpg"/>
          <p:cNvPicPr>
            <a:picLocks noChangeAspect="1"/>
          </p:cNvPicPr>
          <p:nvPr/>
        </p:nvPicPr>
        <p:blipFill>
          <a:blip r:embed="rId3" cstate="print"/>
          <a:srcRect/>
          <a:stretch>
            <a:fillRect/>
          </a:stretch>
        </p:blipFill>
        <p:spPr bwMode="auto">
          <a:xfrm>
            <a:off x="692150" y="1835895"/>
            <a:ext cx="4897438" cy="4589462"/>
          </a:xfrm>
          <a:prstGeom prst="rect">
            <a:avLst/>
          </a:prstGeom>
          <a:noFill/>
          <a:ln w="9525">
            <a:noFill/>
            <a:miter lim="800000"/>
            <a:headEnd/>
            <a:tailEnd/>
          </a:ln>
        </p:spPr>
      </p:pic>
      <p:sp>
        <p:nvSpPr>
          <p:cNvPr id="180231" name="Tekstikehys 9"/>
          <p:cNvSpPr txBox="1">
            <a:spLocks noChangeArrowheads="1"/>
          </p:cNvSpPr>
          <p:nvPr/>
        </p:nvSpPr>
        <p:spPr bwMode="auto">
          <a:xfrm rot="16200000">
            <a:off x="4206082" y="4751338"/>
            <a:ext cx="3148012" cy="339725"/>
          </a:xfrm>
          <a:prstGeom prst="rect">
            <a:avLst/>
          </a:prstGeom>
          <a:noFill/>
          <a:ln w="9525">
            <a:noFill/>
            <a:miter lim="800000"/>
            <a:headEnd/>
            <a:tailEnd/>
          </a:ln>
        </p:spPr>
        <p:txBody>
          <a:bodyPr wrap="none">
            <a:spAutoFit/>
          </a:bodyPr>
          <a:lstStyle/>
          <a:p>
            <a:r>
              <a:rPr lang="fi-FI" sz="1600">
                <a:solidFill>
                  <a:srgbClr val="000000"/>
                </a:solidFill>
              </a:rPr>
              <a:t>Kuva: J.Tammisola, Itä-Pakila 2010</a:t>
            </a:r>
          </a:p>
        </p:txBody>
      </p:sp>
      <p:sp>
        <p:nvSpPr>
          <p:cNvPr id="13" name="Dian numeron paikkamerkki 12"/>
          <p:cNvSpPr>
            <a:spLocks noGrp="1"/>
          </p:cNvSpPr>
          <p:nvPr>
            <p:ph type="sldNum" sz="quarter" idx="12"/>
          </p:nvPr>
        </p:nvSpPr>
        <p:spPr>
          <a:xfrm>
            <a:off x="4914900" y="8686478"/>
            <a:ext cx="1600200" cy="278010"/>
          </a:xfrm>
        </p:spPr>
        <p:txBody>
          <a:bodyPr/>
          <a:lstStyle/>
          <a:p>
            <a:pPr>
              <a:defRPr/>
            </a:pPr>
            <a:fld id="{EFAF893C-AFCE-45F9-A6FC-0B45754D7BD2}" type="slidenum">
              <a:rPr lang="fi-FI" smtClean="0"/>
              <a:pPr>
                <a:defRPr/>
              </a:pPr>
              <a:t>14</a:t>
            </a:fld>
            <a:endParaRPr lang="fi-FI" dirty="0"/>
          </a:p>
        </p:txBody>
      </p:sp>
      <p:sp>
        <p:nvSpPr>
          <p:cNvPr id="14" name="Alatunnisteen paikkamerkki 13"/>
          <p:cNvSpPr>
            <a:spLocks noGrp="1"/>
          </p:cNvSpPr>
          <p:nvPr>
            <p:ph type="ftr" sz="quarter" idx="11"/>
          </p:nvPr>
        </p:nvSpPr>
        <p:spPr>
          <a:xfrm>
            <a:off x="260648" y="8686478"/>
            <a:ext cx="3606130" cy="350018"/>
          </a:xfrm>
        </p:spPr>
        <p:txBody>
          <a:bodyPr/>
          <a:lstStyle/>
          <a:p>
            <a:pPr>
              <a:defRPr/>
            </a:pPr>
            <a:r>
              <a:rPr lang="fi-FI" dirty="0" smtClean="0"/>
              <a:t>Jussi Tammisola,  Perinteinen kasvinjalostus</a:t>
            </a:r>
            <a:endParaRPr lang="fi-FI" dirty="0"/>
          </a:p>
        </p:txBody>
      </p:sp>
      <p:sp>
        <p:nvSpPr>
          <p:cNvPr id="15" name="Dian numeron paikkamerkki 12"/>
          <p:cNvSpPr txBox="1">
            <a:spLocks/>
          </p:cNvSpPr>
          <p:nvPr/>
        </p:nvSpPr>
        <p:spPr bwMode="auto">
          <a:xfrm>
            <a:off x="4149080" y="8686478"/>
            <a:ext cx="1600200" cy="2780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i-FI" sz="1400" b="0" i="0" u="none" strike="noStrike" kern="1200" cap="none" spc="0" normalizeH="0" baseline="0" noProof="0" dirty="0" smtClean="0">
                <a:ln>
                  <a:noFill/>
                </a:ln>
                <a:solidFill>
                  <a:srgbClr val="000000"/>
                </a:solidFill>
                <a:effectLst/>
                <a:uLnTx/>
                <a:uFillTx/>
                <a:latin typeface="Times New Roman" pitchFamily="18" charset="0"/>
                <a:ea typeface="+mn-ea"/>
                <a:cs typeface="+mn-cs"/>
              </a:rPr>
              <a:t>13.9.2012</a:t>
            </a:r>
            <a:endParaRPr kumimoji="0" lang="fi-FI" sz="1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1251" name="Rectangle 2"/>
          <p:cNvSpPr>
            <a:spLocks noGrp="1" noChangeArrowheads="1"/>
          </p:cNvSpPr>
          <p:nvPr>
            <p:ph type="title"/>
          </p:nvPr>
        </p:nvSpPr>
        <p:spPr>
          <a:xfrm>
            <a:off x="814388" y="142875"/>
            <a:ext cx="5114925" cy="973138"/>
          </a:xfrm>
        </p:spPr>
        <p:txBody>
          <a:bodyPr/>
          <a:lstStyle/>
          <a:p>
            <a:pPr eaLnBrk="1" hangingPunct="1">
              <a:lnSpc>
                <a:spcPct val="85000"/>
              </a:lnSpc>
            </a:pPr>
            <a:r>
              <a:rPr lang="fi-FI" sz="3200" smtClean="0"/>
              <a:t>Karukka on karviaisen ja mustaherukan risteytymä    </a:t>
            </a:r>
            <a:r>
              <a:rPr lang="fi-FI" sz="2800" smtClean="0"/>
              <a:t>1</a:t>
            </a:r>
            <a:r>
              <a:rPr lang="fi-FI" sz="2400" smtClean="0"/>
              <a:t>.</a:t>
            </a:r>
            <a:endParaRPr lang="fi-FI" sz="3200" smtClean="0"/>
          </a:p>
        </p:txBody>
      </p:sp>
      <p:sp>
        <p:nvSpPr>
          <p:cNvPr id="181252" name="Text Box 5"/>
          <p:cNvSpPr txBox="1">
            <a:spLocks noChangeArrowheads="1"/>
          </p:cNvSpPr>
          <p:nvPr/>
        </p:nvSpPr>
        <p:spPr bwMode="auto">
          <a:xfrm>
            <a:off x="4000500" y="8766175"/>
            <a:ext cx="2000250" cy="377825"/>
          </a:xfrm>
          <a:prstGeom prst="rect">
            <a:avLst/>
          </a:prstGeom>
          <a:noFill/>
          <a:ln w="12700" algn="ctr">
            <a:noFill/>
            <a:miter lim="800000"/>
            <a:headEnd/>
            <a:tailEnd/>
          </a:ln>
        </p:spPr>
        <p:txBody>
          <a:bodyPr lIns="90488" tIns="44450" rIns="90488" bIns="44450" anchor="b">
            <a:spAutoFit/>
          </a:bodyPr>
          <a:lstStyle/>
          <a:p>
            <a:pPr>
              <a:lnSpc>
                <a:spcPct val="85000"/>
              </a:lnSpc>
            </a:pPr>
            <a:r>
              <a:rPr lang="fi-FI" sz="1100">
                <a:solidFill>
                  <a:srgbClr val="081D58"/>
                </a:solidFill>
                <a:latin typeface="Arial" charset="0"/>
                <a:cs typeface="Arial" charset="0"/>
              </a:rPr>
              <a:t>Karukka, Helsinki 2009. </a:t>
            </a:r>
            <a:br>
              <a:rPr lang="fi-FI" sz="1100">
                <a:solidFill>
                  <a:srgbClr val="081D58"/>
                </a:solidFill>
                <a:latin typeface="Arial" charset="0"/>
                <a:cs typeface="Arial" charset="0"/>
              </a:rPr>
            </a:br>
            <a:r>
              <a:rPr lang="fi-FI" sz="1100">
                <a:solidFill>
                  <a:srgbClr val="081D58"/>
                </a:solidFill>
                <a:latin typeface="Arial" charset="0"/>
                <a:cs typeface="Arial" charset="0"/>
              </a:rPr>
              <a:t>© J.Tammisola</a:t>
            </a:r>
          </a:p>
        </p:txBody>
      </p:sp>
      <p:pic>
        <p:nvPicPr>
          <p:cNvPr id="5" name="Kuva 4" descr="KarvHerKaruk800t30.jpg"/>
          <p:cNvPicPr>
            <a:picLocks noChangeAspect="1"/>
          </p:cNvPicPr>
          <p:nvPr/>
        </p:nvPicPr>
        <p:blipFill>
          <a:blip r:embed="rId2" cstate="print"/>
          <a:stretch>
            <a:fillRect/>
          </a:stretch>
        </p:blipFill>
        <p:spPr>
          <a:xfrm>
            <a:off x="500062" y="1152000"/>
            <a:ext cx="5857875" cy="7620000"/>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642938" y="571500"/>
            <a:ext cx="5829300" cy="1192213"/>
          </a:xfrm>
        </p:spPr>
        <p:txBody>
          <a:bodyPr/>
          <a:lstStyle/>
          <a:p>
            <a:pPr eaLnBrk="1" hangingPunct="1">
              <a:lnSpc>
                <a:spcPct val="85000"/>
              </a:lnSpc>
            </a:pPr>
            <a:r>
              <a:rPr lang="fi-FI" sz="3600" dirty="0" err="1" smtClean="0"/>
              <a:t>Karukka</a:t>
            </a:r>
            <a:r>
              <a:rPr lang="fi-FI" sz="3600" dirty="0" smtClean="0"/>
              <a:t> on karviaisen ja mustaherukan risteytymä    </a:t>
            </a:r>
            <a:r>
              <a:rPr lang="fi-FI" sz="2800" dirty="0" smtClean="0"/>
              <a:t>2.</a:t>
            </a:r>
            <a:endParaRPr lang="fi-FI" sz="3600" dirty="0" smtClean="0"/>
          </a:p>
        </p:txBody>
      </p:sp>
      <p:sp>
        <p:nvSpPr>
          <p:cNvPr id="182275" name="Rectangle 3"/>
          <p:cNvSpPr>
            <a:spLocks noGrp="1" noChangeArrowheads="1"/>
          </p:cNvSpPr>
          <p:nvPr>
            <p:ph type="body" idx="1"/>
          </p:nvPr>
        </p:nvSpPr>
        <p:spPr>
          <a:xfrm>
            <a:off x="620713" y="5435600"/>
            <a:ext cx="6237287" cy="3779838"/>
          </a:xfrm>
        </p:spPr>
        <p:txBody>
          <a:bodyPr/>
          <a:lstStyle/>
          <a:p>
            <a:pPr eaLnBrk="1" hangingPunct="1">
              <a:lnSpc>
                <a:spcPts val="2600"/>
              </a:lnSpc>
              <a:spcBef>
                <a:spcPts val="0"/>
              </a:spcBef>
              <a:spcAft>
                <a:spcPts val="600"/>
              </a:spcAft>
            </a:pPr>
            <a:r>
              <a:rPr lang="fi-FI" sz="2400" dirty="0" smtClean="0"/>
              <a:t>Perinteisesti jalostuksessa saadaan vapaasti yhdistää lajikkeeseen kahden eri kasvilajin kaikki tuhannet geenit</a:t>
            </a:r>
          </a:p>
          <a:p>
            <a:pPr eaLnBrk="1" hangingPunct="1">
              <a:lnSpc>
                <a:spcPts val="2600"/>
              </a:lnSpc>
              <a:spcBef>
                <a:spcPts val="0"/>
              </a:spcBef>
              <a:spcAft>
                <a:spcPts val="600"/>
              </a:spcAft>
            </a:pPr>
            <a:r>
              <a:rPr lang="fi-FI" sz="2400" dirty="0" smtClean="0"/>
              <a:t>Jos taas kasviin tuodaan tuosta geenipuurosta puhdistettuna vain yksi, tarkasti tunnettu geeni</a:t>
            </a:r>
          </a:p>
          <a:p>
            <a:pPr lvl="1" eaLnBrk="1" hangingPunct="1">
              <a:lnSpc>
                <a:spcPts val="2600"/>
              </a:lnSpc>
              <a:spcBef>
                <a:spcPts val="0"/>
              </a:spcBef>
              <a:spcAft>
                <a:spcPts val="600"/>
              </a:spcAft>
            </a:pPr>
            <a:r>
              <a:rPr lang="fi-FI" sz="2000" dirty="0" smtClean="0"/>
              <a:t>nykyaikaisten, hallitumpien menetelmien avulla </a:t>
            </a:r>
          </a:p>
          <a:p>
            <a:pPr eaLnBrk="1" hangingPunct="1">
              <a:lnSpc>
                <a:spcPts val="2600"/>
              </a:lnSpc>
              <a:spcBef>
                <a:spcPts val="0"/>
              </a:spcBef>
              <a:spcAft>
                <a:spcPts val="600"/>
              </a:spcAft>
            </a:pPr>
            <a:r>
              <a:rPr lang="fi-FI" sz="2400" dirty="0" smtClean="0"/>
              <a:t>…laukeavat lainsäädännön raskaat ja kalliit vaatimukset</a:t>
            </a:r>
          </a:p>
          <a:p>
            <a:pPr eaLnBrk="1" hangingPunct="1">
              <a:lnSpc>
                <a:spcPts val="2200"/>
              </a:lnSpc>
              <a:spcBef>
                <a:spcPts val="0"/>
              </a:spcBef>
              <a:spcAft>
                <a:spcPts val="600"/>
              </a:spcAft>
              <a:buFont typeface="Monotype Sorts" pitchFamily="2" charset="2"/>
              <a:buChar char="F"/>
            </a:pPr>
            <a:r>
              <a:rPr lang="fi-FI" sz="2000" dirty="0" smtClean="0">
                <a:hlinkClick r:id="rId2"/>
              </a:rPr>
              <a:t>http://geenit.fi/LabL12.pdf</a:t>
            </a:r>
            <a:r>
              <a:rPr lang="fi-FI" sz="2000" dirty="0" smtClean="0"/>
              <a:t>  </a:t>
            </a:r>
          </a:p>
          <a:p>
            <a:pPr eaLnBrk="1" hangingPunct="1">
              <a:lnSpc>
                <a:spcPts val="2200"/>
              </a:lnSpc>
              <a:spcBef>
                <a:spcPts val="0"/>
              </a:spcBef>
              <a:spcAft>
                <a:spcPts val="600"/>
              </a:spcAft>
              <a:buFont typeface="Monotype Sorts" pitchFamily="2" charset="2"/>
              <a:buChar char="F"/>
            </a:pPr>
            <a:r>
              <a:rPr lang="fi-FI" sz="2000" dirty="0" smtClean="0">
                <a:hlinkClick r:id="rId3"/>
              </a:rPr>
              <a:t>http://geenit.fi/EP101006LiiteIK.pdf</a:t>
            </a:r>
            <a:r>
              <a:rPr lang="fi-FI" sz="2000" dirty="0" smtClean="0"/>
              <a:t> </a:t>
            </a:r>
          </a:p>
        </p:txBody>
      </p:sp>
      <p:sp>
        <p:nvSpPr>
          <p:cNvPr id="182277" name="Text Box 5"/>
          <p:cNvSpPr txBox="1">
            <a:spLocks noChangeArrowheads="1"/>
          </p:cNvSpPr>
          <p:nvPr/>
        </p:nvSpPr>
        <p:spPr bwMode="auto">
          <a:xfrm rot="-5400000">
            <a:off x="4426967" y="3069978"/>
            <a:ext cx="2689225" cy="220662"/>
          </a:xfrm>
          <a:prstGeom prst="rect">
            <a:avLst/>
          </a:prstGeom>
          <a:noFill/>
          <a:ln w="12700" algn="ctr">
            <a:noFill/>
            <a:miter lim="800000"/>
            <a:headEnd/>
            <a:tailEnd/>
          </a:ln>
        </p:spPr>
        <p:txBody>
          <a:bodyPr lIns="90488" tIns="44450" rIns="90488" bIns="44450" anchor="b">
            <a:spAutoFit/>
          </a:bodyPr>
          <a:lstStyle/>
          <a:p>
            <a:pPr>
              <a:lnSpc>
                <a:spcPct val="85000"/>
              </a:lnSpc>
            </a:pPr>
            <a:r>
              <a:rPr lang="fi-FI" sz="1000" dirty="0" err="1">
                <a:solidFill>
                  <a:srgbClr val="081D58"/>
                </a:solidFill>
                <a:latin typeface="Arial" charset="0"/>
                <a:cs typeface="Arial" charset="0"/>
              </a:rPr>
              <a:t>Karukka</a:t>
            </a:r>
            <a:r>
              <a:rPr lang="fi-FI" sz="1000" dirty="0">
                <a:solidFill>
                  <a:srgbClr val="081D58"/>
                </a:solidFill>
                <a:latin typeface="Arial" charset="0"/>
                <a:cs typeface="Arial" charset="0"/>
              </a:rPr>
              <a:t>, Helsinki 2006. © </a:t>
            </a:r>
            <a:r>
              <a:rPr lang="fi-FI" sz="1000" dirty="0" err="1">
                <a:solidFill>
                  <a:srgbClr val="081D58"/>
                </a:solidFill>
                <a:latin typeface="Arial" charset="0"/>
                <a:cs typeface="Arial" charset="0"/>
              </a:rPr>
              <a:t>J.Tammisola</a:t>
            </a:r>
            <a:endParaRPr lang="fi-FI" sz="1000" dirty="0">
              <a:solidFill>
                <a:srgbClr val="081D58"/>
              </a:solidFill>
              <a:latin typeface="Arial" charset="0"/>
              <a:cs typeface="Arial" charset="0"/>
            </a:endParaRPr>
          </a:p>
        </p:txBody>
      </p:sp>
      <p:pic>
        <p:nvPicPr>
          <p:cNvPr id="7" name="Kuva 6" descr="Karukka350ht50.jpg"/>
          <p:cNvPicPr>
            <a:picLocks noChangeAspect="1"/>
          </p:cNvPicPr>
          <p:nvPr/>
        </p:nvPicPr>
        <p:blipFill>
          <a:blip r:embed="rId4" cstate="print"/>
          <a:stretch>
            <a:fillRect/>
          </a:stretch>
        </p:blipFill>
        <p:spPr>
          <a:xfrm>
            <a:off x="1204912" y="1958330"/>
            <a:ext cx="4448175" cy="3333750"/>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285750" y="107950"/>
            <a:ext cx="5829300" cy="1439863"/>
          </a:xfrm>
          <a:prstGeom prst="rect">
            <a:avLst/>
          </a:prstGeom>
          <a:noFill/>
          <a:ln w="12700">
            <a:noFill/>
            <a:miter lim="800000"/>
            <a:headEnd/>
            <a:tailEnd/>
          </a:ln>
        </p:spPr>
        <p:txBody>
          <a:bodyPr lIns="90488" tIns="44450" rIns="90488" bIns="44450" anchor="b"/>
          <a:lstStyle/>
          <a:p>
            <a:pPr algn="ctr" eaLnBrk="1" hangingPunct="1">
              <a:lnSpc>
                <a:spcPct val="85000"/>
              </a:lnSpc>
            </a:pPr>
            <a:r>
              <a:rPr lang="fi-FI" sz="4400">
                <a:solidFill>
                  <a:srgbClr val="000000"/>
                </a:solidFill>
                <a:latin typeface="Arial" charset="0"/>
              </a:rPr>
              <a:t> </a:t>
            </a:r>
          </a:p>
        </p:txBody>
      </p:sp>
      <p:sp>
        <p:nvSpPr>
          <p:cNvPr id="183299" name="Rectangle 3"/>
          <p:cNvSpPr>
            <a:spLocks noGrp="1" noChangeArrowheads="1"/>
          </p:cNvSpPr>
          <p:nvPr>
            <p:ph type="title"/>
          </p:nvPr>
        </p:nvSpPr>
        <p:spPr>
          <a:xfrm>
            <a:off x="381000" y="-69850"/>
            <a:ext cx="5829300" cy="1473200"/>
          </a:xfrm>
        </p:spPr>
        <p:txBody>
          <a:bodyPr/>
          <a:lstStyle/>
          <a:p>
            <a:pPr eaLnBrk="1" hangingPunct="1">
              <a:lnSpc>
                <a:spcPct val="80000"/>
              </a:lnSpc>
            </a:pPr>
            <a:r>
              <a:rPr lang="fi-FI" sz="3600" smtClean="0"/>
              <a:t>Kesyttääkö uusia villikasveja viljelyyn...?</a:t>
            </a:r>
          </a:p>
        </p:txBody>
      </p:sp>
      <p:sp>
        <p:nvSpPr>
          <p:cNvPr id="183300" name="Rectangle 4"/>
          <p:cNvSpPr>
            <a:spLocks noGrp="1" noChangeArrowheads="1"/>
          </p:cNvSpPr>
          <p:nvPr>
            <p:ph type="body" idx="1"/>
          </p:nvPr>
        </p:nvSpPr>
        <p:spPr>
          <a:xfrm>
            <a:off x="549275" y="5796136"/>
            <a:ext cx="6624638" cy="3938588"/>
          </a:xfrm>
        </p:spPr>
        <p:txBody>
          <a:bodyPr/>
          <a:lstStyle/>
          <a:p>
            <a:pPr eaLnBrk="1" hangingPunct="1">
              <a:lnSpc>
                <a:spcPct val="85000"/>
              </a:lnSpc>
              <a:spcBef>
                <a:spcPct val="10000"/>
              </a:spcBef>
            </a:pPr>
            <a:r>
              <a:rPr lang="fi-FI" sz="2400" dirty="0" smtClean="0"/>
              <a:t>Mesimarja (</a:t>
            </a:r>
            <a:r>
              <a:rPr lang="fi-FI" sz="2400" i="1" dirty="0" err="1" smtClean="0"/>
              <a:t>Rubus</a:t>
            </a:r>
            <a:r>
              <a:rPr lang="fi-FI" sz="2400" i="1" dirty="0" smtClean="0"/>
              <a:t> </a:t>
            </a:r>
            <a:r>
              <a:rPr lang="fi-FI" sz="2400" i="1" dirty="0" err="1" smtClean="0"/>
              <a:t>arcticus</a:t>
            </a:r>
            <a:r>
              <a:rPr lang="fi-FI" sz="2400" dirty="0" smtClean="0"/>
              <a:t>)</a:t>
            </a:r>
          </a:p>
          <a:p>
            <a:pPr lvl="1" eaLnBrk="1" hangingPunct="1">
              <a:lnSpc>
                <a:spcPct val="85000"/>
              </a:lnSpc>
              <a:spcBef>
                <a:spcPct val="10000"/>
              </a:spcBef>
            </a:pPr>
            <a:r>
              <a:rPr lang="fi-FI" sz="2000" dirty="0" smtClean="0"/>
              <a:t>”maukkain Euroopan marjoista”  </a:t>
            </a:r>
            <a:br>
              <a:rPr lang="fi-FI" sz="2000" dirty="0" smtClean="0"/>
            </a:br>
            <a:r>
              <a:rPr lang="fi-FI" sz="2000" dirty="0" smtClean="0"/>
              <a:t>(</a:t>
            </a:r>
            <a:r>
              <a:rPr lang="fi-FI" sz="2000" dirty="0" err="1" smtClean="0"/>
              <a:t>Línné</a:t>
            </a:r>
            <a:r>
              <a:rPr lang="fi-FI" sz="2000" dirty="0" smtClean="0"/>
              <a:t> 1762)</a:t>
            </a:r>
          </a:p>
          <a:p>
            <a:pPr eaLnBrk="1" hangingPunct="1">
              <a:lnSpc>
                <a:spcPct val="85000"/>
              </a:lnSpc>
              <a:spcBef>
                <a:spcPct val="10000"/>
              </a:spcBef>
            </a:pPr>
            <a:r>
              <a:rPr lang="fi-FI" sz="2400" dirty="0" smtClean="0"/>
              <a:t>Harvinaistuva laji – marjojen saanti luonnosta vähenee</a:t>
            </a:r>
          </a:p>
          <a:p>
            <a:pPr eaLnBrk="1" hangingPunct="1">
              <a:lnSpc>
                <a:spcPct val="85000"/>
              </a:lnSpc>
              <a:spcBef>
                <a:spcPct val="10000"/>
              </a:spcBef>
            </a:pPr>
            <a:r>
              <a:rPr lang="fi-FI" sz="2400" dirty="0" smtClean="0"/>
              <a:t>Jo </a:t>
            </a:r>
            <a:r>
              <a:rPr lang="fi-FI" sz="2400" dirty="0" err="1" smtClean="0"/>
              <a:t>Linné</a:t>
            </a:r>
            <a:r>
              <a:rPr lang="fi-FI" sz="2400" dirty="0" smtClean="0"/>
              <a:t> teki viljelykokeita</a:t>
            </a:r>
          </a:p>
          <a:p>
            <a:pPr eaLnBrk="1" hangingPunct="1">
              <a:lnSpc>
                <a:spcPct val="85000"/>
              </a:lnSpc>
              <a:spcBef>
                <a:spcPct val="10000"/>
              </a:spcBef>
            </a:pPr>
            <a:r>
              <a:rPr lang="fi-FI" sz="2400" dirty="0" smtClean="0"/>
              <a:t>Jalostusyrityksiä 1920-luvulta lähtien</a:t>
            </a:r>
          </a:p>
          <a:p>
            <a:pPr lvl="1" eaLnBrk="1" hangingPunct="1">
              <a:lnSpc>
                <a:spcPct val="85000"/>
              </a:lnSpc>
              <a:spcBef>
                <a:spcPct val="10000"/>
              </a:spcBef>
            </a:pPr>
            <a:r>
              <a:rPr lang="fi-FI" sz="2000" dirty="0" smtClean="0"/>
              <a:t>niukoin tuloksin</a:t>
            </a:r>
          </a:p>
          <a:p>
            <a:pPr eaLnBrk="1" hangingPunct="1">
              <a:lnSpc>
                <a:spcPct val="85000"/>
              </a:lnSpc>
              <a:spcBef>
                <a:spcPct val="10000"/>
              </a:spcBef>
              <a:buSzPct val="70000"/>
              <a:buFont typeface="Monotype Sorts" pitchFamily="2" charset="2"/>
              <a:buChar char="F"/>
            </a:pPr>
            <a:r>
              <a:rPr lang="fi-FI" sz="1800" dirty="0" smtClean="0">
                <a:sym typeface="Monotype Sorts" pitchFamily="2" charset="2"/>
              </a:rPr>
              <a:t>Tammisola (1988) </a:t>
            </a:r>
            <a:r>
              <a:rPr lang="fi-FI" sz="1800" dirty="0" err="1" smtClean="0">
                <a:sym typeface="Monotype Sorts" pitchFamily="2" charset="2"/>
              </a:rPr>
              <a:t>J.Agric.Sci.Finl</a:t>
            </a:r>
            <a:r>
              <a:rPr lang="fi-FI" sz="1800" dirty="0" smtClean="0">
                <a:sym typeface="Monotype Sorts" pitchFamily="2" charset="2"/>
              </a:rPr>
              <a:t>. 60: 327-446 (</a:t>
            </a:r>
            <a:r>
              <a:rPr lang="fi-FI" sz="1800" dirty="0" err="1" smtClean="0">
                <a:sym typeface="Monotype Sorts" pitchFamily="2" charset="2"/>
              </a:rPr>
              <a:t>väitösk</a:t>
            </a:r>
            <a:r>
              <a:rPr lang="fi-FI" sz="1800" dirty="0" smtClean="0">
                <a:sym typeface="Monotype Sorts" pitchFamily="2" charset="2"/>
              </a:rPr>
              <a:t>.), </a:t>
            </a:r>
            <a:br>
              <a:rPr lang="fi-FI" sz="1800" dirty="0" smtClean="0">
                <a:sym typeface="Monotype Sorts" pitchFamily="2" charset="2"/>
              </a:rPr>
            </a:br>
            <a:r>
              <a:rPr lang="fi-FI" sz="1800" dirty="0" smtClean="0">
                <a:sym typeface="Monotype Sorts" pitchFamily="2" charset="2"/>
              </a:rPr>
              <a:t> Pirinen ym. (1998) </a:t>
            </a:r>
            <a:r>
              <a:rPr lang="fi-FI" sz="1800" dirty="0" err="1" smtClean="0">
                <a:sym typeface="Monotype Sorts" pitchFamily="2" charset="2"/>
              </a:rPr>
              <a:t>Agric</a:t>
            </a:r>
            <a:r>
              <a:rPr lang="fi-FI" sz="1800" dirty="0" smtClean="0">
                <a:sym typeface="Monotype Sorts" pitchFamily="2" charset="2"/>
              </a:rPr>
              <a:t>. Food </a:t>
            </a:r>
            <a:r>
              <a:rPr lang="fi-FI" sz="1800" dirty="0" err="1" smtClean="0">
                <a:sym typeface="Monotype Sorts" pitchFamily="2" charset="2"/>
              </a:rPr>
              <a:t>Sci</a:t>
            </a:r>
            <a:r>
              <a:rPr lang="fi-FI" sz="1800" dirty="0" smtClean="0">
                <a:sym typeface="Monotype Sorts" pitchFamily="2" charset="2"/>
              </a:rPr>
              <a:t>. </a:t>
            </a:r>
            <a:r>
              <a:rPr lang="fi-FI" sz="1800" dirty="0" err="1" smtClean="0">
                <a:sym typeface="Monotype Sorts" pitchFamily="2" charset="2"/>
              </a:rPr>
              <a:t>Finl</a:t>
            </a:r>
            <a:r>
              <a:rPr lang="fi-FI" sz="1800" dirty="0" smtClean="0">
                <a:sym typeface="Monotype Sorts" pitchFamily="2" charset="2"/>
              </a:rPr>
              <a:t>. 7: 455-468</a:t>
            </a:r>
            <a:br>
              <a:rPr lang="fi-FI" sz="1800" dirty="0" smtClean="0">
                <a:sym typeface="Monotype Sorts" pitchFamily="2" charset="2"/>
              </a:rPr>
            </a:br>
            <a:r>
              <a:rPr lang="fi-FI" sz="1800" dirty="0" smtClean="0"/>
              <a:t> </a:t>
            </a:r>
            <a:r>
              <a:rPr lang="fi-FI" sz="1800" dirty="0" smtClean="0">
                <a:hlinkClick r:id="rId3"/>
              </a:rPr>
              <a:t>Saako mesimarjan pelastaa</a:t>
            </a:r>
            <a:r>
              <a:rPr lang="fi-FI" sz="1800" dirty="0" smtClean="0"/>
              <a:t>?</a:t>
            </a:r>
            <a:r>
              <a:rPr lang="fi-FI" sz="1800" dirty="0" smtClean="0">
                <a:sym typeface="Monotype Sorts" pitchFamily="2" charset="2"/>
              </a:rPr>
              <a:t/>
            </a:r>
            <a:br>
              <a:rPr lang="fi-FI" sz="1800" dirty="0" smtClean="0">
                <a:sym typeface="Monotype Sorts" pitchFamily="2" charset="2"/>
              </a:rPr>
            </a:br>
            <a:r>
              <a:rPr lang="fi-FI" sz="1800" dirty="0" smtClean="0">
                <a:sym typeface="Monotype Sorts" pitchFamily="2" charset="2"/>
              </a:rPr>
              <a:t>  </a:t>
            </a:r>
          </a:p>
        </p:txBody>
      </p:sp>
      <p:sp>
        <p:nvSpPr>
          <p:cNvPr id="183301" name="Text Box 5"/>
          <p:cNvSpPr txBox="1">
            <a:spLocks noChangeArrowheads="1"/>
          </p:cNvSpPr>
          <p:nvPr/>
        </p:nvSpPr>
        <p:spPr bwMode="auto">
          <a:xfrm rot="-5400000">
            <a:off x="5544050" y="2549701"/>
            <a:ext cx="1807547" cy="272895"/>
          </a:xfrm>
          <a:prstGeom prst="rect">
            <a:avLst/>
          </a:prstGeom>
          <a:noFill/>
          <a:ln w="12700">
            <a:noFill/>
            <a:miter lim="800000"/>
            <a:headEnd/>
            <a:tailEnd/>
          </a:ln>
        </p:spPr>
        <p:txBody>
          <a:bodyPr wrap="none" lIns="90488" tIns="44450" rIns="90488" bIns="44450">
            <a:spAutoFit/>
          </a:bodyPr>
          <a:lstStyle/>
          <a:p>
            <a:pPr algn="ctr">
              <a:lnSpc>
                <a:spcPct val="85000"/>
              </a:lnSpc>
              <a:spcBef>
                <a:spcPct val="20000"/>
              </a:spcBef>
            </a:pPr>
            <a:r>
              <a:rPr lang="en-US" sz="1400" dirty="0">
                <a:solidFill>
                  <a:srgbClr val="000000"/>
                </a:solidFill>
                <a:latin typeface="+mn-lt"/>
                <a:cs typeface="Times New Roman" pitchFamily="18" charset="0"/>
              </a:rPr>
              <a:t>© </a:t>
            </a:r>
            <a:r>
              <a:rPr lang="fi-FI" sz="1400" dirty="0" err="1" smtClean="0">
                <a:solidFill>
                  <a:srgbClr val="000000"/>
                </a:solidFill>
                <a:latin typeface="+mn-lt"/>
              </a:rPr>
              <a:t>J.Tammisola</a:t>
            </a:r>
            <a:r>
              <a:rPr lang="fi-FI" sz="1400" dirty="0" smtClean="0">
                <a:solidFill>
                  <a:srgbClr val="000000"/>
                </a:solidFill>
                <a:latin typeface="+mn-lt"/>
              </a:rPr>
              <a:t> 1968</a:t>
            </a:r>
            <a:endParaRPr lang="en-US" sz="1400" dirty="0">
              <a:solidFill>
                <a:srgbClr val="000000"/>
              </a:solidFill>
              <a:latin typeface="+mn-lt"/>
              <a:cs typeface="Times New Roman" pitchFamily="18" charset="0"/>
            </a:endParaRPr>
          </a:p>
        </p:txBody>
      </p:sp>
      <p:pic>
        <p:nvPicPr>
          <p:cNvPr id="183302" name="Picture 6" descr="MesimarjaMax"/>
          <p:cNvPicPr>
            <a:picLocks noChangeAspect="1" noChangeArrowheads="1"/>
          </p:cNvPicPr>
          <p:nvPr/>
        </p:nvPicPr>
        <p:blipFill>
          <a:blip r:embed="rId4" cstate="print"/>
          <a:srcRect/>
          <a:stretch>
            <a:fillRect/>
          </a:stretch>
        </p:blipFill>
        <p:spPr bwMode="auto">
          <a:xfrm>
            <a:off x="546100" y="1476375"/>
            <a:ext cx="5765800" cy="4076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285750" y="179388"/>
            <a:ext cx="5829300" cy="1439862"/>
          </a:xfrm>
        </p:spPr>
        <p:txBody>
          <a:bodyPr/>
          <a:lstStyle/>
          <a:p>
            <a:pPr eaLnBrk="1" hangingPunct="1"/>
            <a:r>
              <a:rPr lang="fi-FI" smtClean="0"/>
              <a:t> </a:t>
            </a:r>
          </a:p>
        </p:txBody>
      </p:sp>
      <p:sp>
        <p:nvSpPr>
          <p:cNvPr id="184323" name="Rectangle 3"/>
          <p:cNvSpPr>
            <a:spLocks noGrp="1" noChangeArrowheads="1"/>
          </p:cNvSpPr>
          <p:nvPr>
            <p:ph type="body" idx="1"/>
          </p:nvPr>
        </p:nvSpPr>
        <p:spPr>
          <a:xfrm>
            <a:off x="76200" y="2051720"/>
            <a:ext cx="6781800" cy="7218363"/>
          </a:xfrm>
        </p:spPr>
        <p:txBody>
          <a:bodyPr/>
          <a:lstStyle/>
          <a:p>
            <a:pPr eaLnBrk="1" hangingPunct="1">
              <a:lnSpc>
                <a:spcPct val="105000"/>
              </a:lnSpc>
              <a:spcBef>
                <a:spcPct val="35000"/>
              </a:spcBef>
            </a:pPr>
            <a:r>
              <a:rPr lang="fi-FI" sz="2400" dirty="0" smtClean="0"/>
              <a:t>Mesimarja on epäluotettava ja työläs viljeltävä ”primitiivisten” piirteidensä takia</a:t>
            </a:r>
          </a:p>
          <a:p>
            <a:pPr lvl="1" eaLnBrk="1" hangingPunct="1">
              <a:lnSpc>
                <a:spcPct val="105000"/>
              </a:lnSpc>
              <a:spcBef>
                <a:spcPct val="35000"/>
              </a:spcBef>
            </a:pPr>
            <a:r>
              <a:rPr lang="fi-FI" sz="2000" dirty="0" smtClean="0"/>
              <a:t>viihtyy vain pohjoisessa (huonosti jo Etelä-Suomessa) </a:t>
            </a:r>
          </a:p>
          <a:p>
            <a:pPr lvl="1" eaLnBrk="1" hangingPunct="1">
              <a:lnSpc>
                <a:spcPct val="105000"/>
              </a:lnSpc>
              <a:spcBef>
                <a:spcPct val="35000"/>
              </a:spcBef>
            </a:pPr>
            <a:r>
              <a:rPr lang="fi-FI" sz="2000" dirty="0" smtClean="0"/>
              <a:t>ei kestä rikkakasveja (on heikko kilpailija)</a:t>
            </a:r>
          </a:p>
          <a:p>
            <a:pPr lvl="1" eaLnBrk="1" hangingPunct="1">
              <a:lnSpc>
                <a:spcPct val="105000"/>
              </a:lnSpc>
              <a:spcBef>
                <a:spcPct val="35000"/>
              </a:spcBef>
            </a:pPr>
            <a:r>
              <a:rPr lang="fi-FI" sz="2000" dirty="0" smtClean="0"/>
              <a:t>on taudinarka (virus- ja sienitauteja)</a:t>
            </a:r>
          </a:p>
          <a:p>
            <a:pPr lvl="1" eaLnBrk="1" hangingPunct="1">
              <a:lnSpc>
                <a:spcPct val="105000"/>
              </a:lnSpc>
              <a:spcBef>
                <a:spcPct val="35000"/>
              </a:spcBef>
            </a:pPr>
            <a:r>
              <a:rPr lang="fi-FI" sz="2000" dirty="0" smtClean="0"/>
              <a:t>on </a:t>
            </a:r>
            <a:r>
              <a:rPr lang="fi-FI" sz="2000" dirty="0" err="1" smtClean="0"/>
              <a:t>itsesteriili</a:t>
            </a:r>
            <a:r>
              <a:rPr lang="fi-FI" sz="2000" dirty="0" smtClean="0"/>
              <a:t> (joten marjojen saamiseksi täytyy kasvattaa useita lajikkeita sekaisin)</a:t>
            </a:r>
          </a:p>
          <a:p>
            <a:pPr lvl="1" eaLnBrk="1" hangingPunct="1">
              <a:lnSpc>
                <a:spcPct val="105000"/>
              </a:lnSpc>
              <a:spcBef>
                <a:spcPct val="35000"/>
              </a:spcBef>
            </a:pPr>
            <a:r>
              <a:rPr lang="fi-FI" sz="2000" dirty="0" smtClean="0"/>
              <a:t>marjat ovat pehmeitä eivätkä sovellu mekaaniseen korjuuseen</a:t>
            </a:r>
          </a:p>
          <a:p>
            <a:pPr eaLnBrk="1" hangingPunct="1">
              <a:lnSpc>
                <a:spcPct val="105000"/>
              </a:lnSpc>
              <a:spcBef>
                <a:spcPct val="35000"/>
              </a:spcBef>
            </a:pPr>
            <a:r>
              <a:rPr lang="fi-FI" sz="2400" dirty="0" smtClean="0"/>
              <a:t>Rotevampaa kasvutapaa, etelänsietoa ja taudinkestävyyttä voitaisiin saada </a:t>
            </a:r>
            <a:r>
              <a:rPr lang="fi-FI" sz="2400" dirty="0" err="1" smtClean="0"/>
              <a:t>amerikkalais</a:t>
            </a:r>
            <a:r>
              <a:rPr lang="fi-FI" sz="2400" dirty="0" smtClean="0">
                <a:cs typeface="Times New Roman" pitchFamily="18" charset="0"/>
              </a:rPr>
              <a:t>–</a:t>
            </a:r>
            <a:r>
              <a:rPr lang="fi-FI" sz="2400" dirty="0" smtClean="0"/>
              <a:t>aasialaisesta ”</a:t>
            </a:r>
            <a:r>
              <a:rPr lang="fi-FI" sz="2400" dirty="0" err="1" smtClean="0"/>
              <a:t>sisar”alalajista</a:t>
            </a:r>
            <a:r>
              <a:rPr lang="fi-FI" sz="2400" dirty="0" smtClean="0"/>
              <a:t> (</a:t>
            </a:r>
            <a:r>
              <a:rPr lang="fi-FI" sz="2400" dirty="0" err="1" smtClean="0"/>
              <a:t>ssp</a:t>
            </a:r>
            <a:r>
              <a:rPr lang="fi-FI" sz="2400" dirty="0" smtClean="0"/>
              <a:t>. </a:t>
            </a:r>
            <a:r>
              <a:rPr lang="fi-FI" sz="2400" i="1" dirty="0" err="1" smtClean="0"/>
              <a:t>stellatus</a:t>
            </a:r>
            <a:r>
              <a:rPr lang="fi-FI" sz="2400" dirty="0" smtClean="0"/>
              <a:t>)</a:t>
            </a:r>
          </a:p>
        </p:txBody>
      </p:sp>
      <p:sp>
        <p:nvSpPr>
          <p:cNvPr id="184324" name="Rectangle 4"/>
          <p:cNvSpPr>
            <a:spLocks noChangeArrowheads="1"/>
          </p:cNvSpPr>
          <p:nvPr/>
        </p:nvSpPr>
        <p:spPr bwMode="auto">
          <a:xfrm>
            <a:off x="188913" y="323850"/>
            <a:ext cx="6356350" cy="1439863"/>
          </a:xfrm>
          <a:prstGeom prst="rect">
            <a:avLst/>
          </a:prstGeom>
          <a:noFill/>
          <a:ln w="12700">
            <a:solidFill>
              <a:schemeClr val="tx1"/>
            </a:solidFill>
            <a:miter lim="800000"/>
            <a:headEnd/>
            <a:tailEnd/>
          </a:ln>
        </p:spPr>
        <p:txBody>
          <a:bodyPr lIns="90488" tIns="44450" rIns="90488" bIns="44450" anchor="b"/>
          <a:lstStyle/>
          <a:p>
            <a:pPr algn="ctr" eaLnBrk="1" hangingPunct="1">
              <a:lnSpc>
                <a:spcPct val="80000"/>
              </a:lnSpc>
            </a:pPr>
            <a:r>
              <a:rPr lang="fi-FI" sz="3200">
                <a:solidFill>
                  <a:srgbClr val="000000"/>
                </a:solidFill>
                <a:latin typeface="Arial" charset="0"/>
              </a:rPr>
              <a:t> ...vai kehittää kehnoja kompromisseja klassillisilla risteytyksillä?</a:t>
            </a:r>
          </a:p>
        </p:txBody>
      </p:sp>
      <p:sp>
        <p:nvSpPr>
          <p:cNvPr id="5" name="Päivämäärän paikkamerkki 4"/>
          <p:cNvSpPr>
            <a:spLocks noGrp="1"/>
          </p:cNvSpPr>
          <p:nvPr>
            <p:ph type="dt" sz="half" idx="10"/>
          </p:nvPr>
        </p:nvSpPr>
        <p:spPr/>
        <p:txBody>
          <a:bodyPr/>
          <a:lstStyle/>
          <a:p>
            <a:pPr>
              <a:defRPr/>
            </a:pPr>
            <a:r>
              <a:rPr lang="fi-FI" smtClean="0"/>
              <a:t>13.9.2012</a:t>
            </a:r>
            <a:endParaRPr lang="fi-FI"/>
          </a:p>
        </p:txBody>
      </p:sp>
      <p:sp>
        <p:nvSpPr>
          <p:cNvPr id="6" name="Dian numeron paikkamerkki 5"/>
          <p:cNvSpPr>
            <a:spLocks noGrp="1"/>
          </p:cNvSpPr>
          <p:nvPr>
            <p:ph type="sldNum" sz="quarter" idx="12"/>
          </p:nvPr>
        </p:nvSpPr>
        <p:spPr/>
        <p:txBody>
          <a:bodyPr/>
          <a:lstStyle/>
          <a:p>
            <a:pPr>
              <a:defRPr/>
            </a:pPr>
            <a:fld id="{641B2674-E4B2-4F2E-A886-1E67FE143B01}" type="slidenum">
              <a:rPr lang="fi-FI" smtClean="0"/>
              <a:pPr>
                <a:defRPr/>
              </a:pPr>
              <a:t>18</a:t>
            </a:fld>
            <a:endParaRPr lang="fi-FI"/>
          </a:p>
        </p:txBody>
      </p:sp>
      <p:sp>
        <p:nvSpPr>
          <p:cNvPr id="7" name="Alatunnisteen paikkamerkki 6"/>
          <p:cNvSpPr>
            <a:spLocks noGrp="1"/>
          </p:cNvSpPr>
          <p:nvPr>
            <p:ph type="ftr" sz="quarter" idx="11"/>
          </p:nvPr>
        </p:nvSpPr>
        <p:spPr>
          <a:xfrm>
            <a:off x="2343150" y="8326438"/>
            <a:ext cx="3390106" cy="635000"/>
          </a:xfrm>
        </p:spPr>
        <p:txBody>
          <a:bodyPr/>
          <a:lstStyle/>
          <a:p>
            <a:pPr>
              <a:defRPr/>
            </a:pPr>
            <a:r>
              <a:rPr lang="fi-FI" dirty="0" smtClean="0"/>
              <a:t>Jussi Tammisola, Perinteinen kasvinjalostus</a:t>
            </a:r>
            <a:endParaRPr lang="fi-FI"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285750" y="179388"/>
            <a:ext cx="5829300" cy="1439862"/>
          </a:xfrm>
        </p:spPr>
        <p:txBody>
          <a:bodyPr/>
          <a:lstStyle/>
          <a:p>
            <a:pPr eaLnBrk="1" hangingPunct="1"/>
            <a:r>
              <a:rPr lang="fi-FI" smtClean="0"/>
              <a:t> </a:t>
            </a:r>
          </a:p>
        </p:txBody>
      </p:sp>
      <p:sp>
        <p:nvSpPr>
          <p:cNvPr id="185347" name="Rectangle 3"/>
          <p:cNvSpPr>
            <a:spLocks noGrp="1" noChangeArrowheads="1"/>
          </p:cNvSpPr>
          <p:nvPr>
            <p:ph type="body" idx="1"/>
          </p:nvPr>
        </p:nvSpPr>
        <p:spPr>
          <a:xfrm>
            <a:off x="76200" y="2034158"/>
            <a:ext cx="6781800" cy="7218362"/>
          </a:xfrm>
        </p:spPr>
        <p:txBody>
          <a:bodyPr/>
          <a:lstStyle/>
          <a:p>
            <a:pPr eaLnBrk="1" hangingPunct="1">
              <a:lnSpc>
                <a:spcPct val="90000"/>
              </a:lnSpc>
              <a:spcBef>
                <a:spcPct val="25000"/>
              </a:spcBef>
            </a:pPr>
            <a:r>
              <a:rPr lang="fi-FI" sz="2400" dirty="0" smtClean="0"/>
              <a:t>Näitä kahta mesimarjan ”sisarus”-alalajia risteytettiin perinteisesti keskenään ja takaisin aitoon mesimarjaan päin vuosikausien ajan</a:t>
            </a:r>
          </a:p>
          <a:p>
            <a:pPr lvl="1" eaLnBrk="1" hangingPunct="1">
              <a:lnSpc>
                <a:spcPct val="90000"/>
              </a:lnSpc>
              <a:spcBef>
                <a:spcPct val="25000"/>
              </a:spcBef>
            </a:pPr>
            <a:r>
              <a:rPr lang="fi-FI" sz="2000" dirty="0" smtClean="0"/>
              <a:t>ensin Ruotsissa ja sitten myös Suomessa</a:t>
            </a:r>
          </a:p>
          <a:p>
            <a:pPr lvl="1" eaLnBrk="1" hangingPunct="1">
              <a:lnSpc>
                <a:spcPct val="90000"/>
              </a:lnSpc>
              <a:spcBef>
                <a:spcPct val="25000"/>
              </a:spcBef>
            </a:pPr>
            <a:r>
              <a:rPr lang="fi-FI" sz="2000" dirty="0" smtClean="0"/>
              <a:t>tuloksena eteläisempi, rotevampi ja vähemmän taudinarka ”</a:t>
            </a:r>
            <a:r>
              <a:rPr lang="fi-FI" sz="2000" dirty="0" err="1" smtClean="0"/>
              <a:t>jalomaarain</a:t>
            </a:r>
            <a:r>
              <a:rPr lang="fi-FI" sz="2000" dirty="0" smtClean="0"/>
              <a:t>” (”</a:t>
            </a:r>
            <a:r>
              <a:rPr lang="fi-FI" sz="2000" dirty="0" err="1" smtClean="0"/>
              <a:t>allåkerbär</a:t>
            </a:r>
            <a:r>
              <a:rPr lang="fi-FI" sz="2000" dirty="0" smtClean="0"/>
              <a:t>”) </a:t>
            </a:r>
          </a:p>
          <a:p>
            <a:pPr eaLnBrk="1" hangingPunct="1">
              <a:lnSpc>
                <a:spcPct val="90000"/>
              </a:lnSpc>
              <a:spcBef>
                <a:spcPct val="25000"/>
              </a:spcBef>
            </a:pPr>
            <a:r>
              <a:rPr lang="fi-FI" sz="2400" dirty="0" smtClean="0"/>
              <a:t>Mutta! Ainutlaatuinen mesimarjan aromi menetettiin </a:t>
            </a:r>
          </a:p>
          <a:p>
            <a:pPr eaLnBrk="1" hangingPunct="1">
              <a:lnSpc>
                <a:spcPct val="90000"/>
              </a:lnSpc>
              <a:spcBef>
                <a:spcPct val="25000"/>
              </a:spcBef>
            </a:pPr>
            <a:r>
              <a:rPr lang="fi-FI" sz="2400" dirty="0" err="1" smtClean="0"/>
              <a:t>Jalomaaraimet</a:t>
            </a:r>
            <a:r>
              <a:rPr lang="fi-FI" sz="2400" dirty="0" smtClean="0"/>
              <a:t> maistuvat kyllä hyviltä, </a:t>
            </a:r>
            <a:br>
              <a:rPr lang="fi-FI" sz="2400" dirty="0" smtClean="0"/>
            </a:br>
            <a:r>
              <a:rPr lang="fi-FI" sz="2400" dirty="0" smtClean="0"/>
              <a:t>mutta aitoa mesimarjalikööriä niistä ei voi valmistaa</a:t>
            </a:r>
          </a:p>
          <a:p>
            <a:pPr eaLnBrk="1" hangingPunct="1">
              <a:lnSpc>
                <a:spcPct val="90000"/>
              </a:lnSpc>
              <a:spcBef>
                <a:spcPct val="25000"/>
              </a:spcBef>
            </a:pPr>
            <a:r>
              <a:rPr lang="fi-FI" sz="2400" dirty="0" smtClean="0">
                <a:sym typeface="Monotype Sorts" pitchFamily="2" charset="2"/>
              </a:rPr>
              <a:t>Opetus: ”</a:t>
            </a:r>
            <a:r>
              <a:rPr lang="fi-FI" sz="2400" dirty="0" err="1" smtClean="0">
                <a:sym typeface="Monotype Sorts" pitchFamily="2" charset="2"/>
              </a:rPr>
              <a:t>pelastus”ominaisuudet</a:t>
            </a:r>
            <a:r>
              <a:rPr lang="fi-FI" sz="2400" dirty="0" smtClean="0">
                <a:sym typeface="Monotype Sorts" pitchFamily="2" charset="2"/>
              </a:rPr>
              <a:t> täytyy, varovaisuuden vuoksi,  tuoda kasviin puhdistettuina (geenitekniikan avulla). </a:t>
            </a:r>
          </a:p>
          <a:p>
            <a:pPr eaLnBrk="1" hangingPunct="1">
              <a:lnSpc>
                <a:spcPct val="90000"/>
              </a:lnSpc>
              <a:spcBef>
                <a:spcPct val="25000"/>
              </a:spcBef>
              <a:buFont typeface="Monotype Sorts" pitchFamily="2" charset="2"/>
              <a:buChar char="F"/>
            </a:pPr>
            <a:r>
              <a:rPr lang="fi-FI" sz="2000" dirty="0" smtClean="0">
                <a:sym typeface="Monotype Sorts" pitchFamily="2" charset="2"/>
              </a:rPr>
              <a:t>Pirinen </a:t>
            </a:r>
            <a:r>
              <a:rPr lang="fi-FI" sz="2000" dirty="0" err="1" smtClean="0">
                <a:sym typeface="Monotype Sorts" pitchFamily="2" charset="2"/>
              </a:rPr>
              <a:t>ym</a:t>
            </a:r>
            <a:r>
              <a:rPr lang="fi-FI" sz="2000" dirty="0" smtClean="0">
                <a:sym typeface="Monotype Sorts" pitchFamily="2" charset="2"/>
              </a:rPr>
              <a:t> (1998) </a:t>
            </a:r>
            <a:r>
              <a:rPr lang="fi-FI" sz="2000" i="1" dirty="0" err="1" smtClean="0">
                <a:sym typeface="Monotype Sorts" pitchFamily="2" charset="2"/>
              </a:rPr>
              <a:t>Agric</a:t>
            </a:r>
            <a:r>
              <a:rPr lang="fi-FI" sz="2000" i="1" dirty="0" smtClean="0">
                <a:sym typeface="Monotype Sorts" pitchFamily="2" charset="2"/>
              </a:rPr>
              <a:t>. Food </a:t>
            </a:r>
            <a:r>
              <a:rPr lang="fi-FI" sz="2000" i="1" dirty="0" err="1" smtClean="0">
                <a:sym typeface="Monotype Sorts" pitchFamily="2" charset="2"/>
              </a:rPr>
              <a:t>Sci</a:t>
            </a:r>
            <a:r>
              <a:rPr lang="fi-FI" sz="2000" i="1" dirty="0" smtClean="0">
                <a:sym typeface="Monotype Sorts" pitchFamily="2" charset="2"/>
              </a:rPr>
              <a:t>. </a:t>
            </a:r>
            <a:r>
              <a:rPr lang="fi-FI" sz="2000" i="1" dirty="0" err="1" smtClean="0">
                <a:sym typeface="Monotype Sorts" pitchFamily="2" charset="2"/>
              </a:rPr>
              <a:t>Finl</a:t>
            </a:r>
            <a:r>
              <a:rPr lang="fi-FI" sz="2000" i="1" dirty="0" smtClean="0">
                <a:sym typeface="Monotype Sorts" pitchFamily="2" charset="2"/>
              </a:rPr>
              <a:t>. </a:t>
            </a:r>
            <a:r>
              <a:rPr lang="fi-FI" sz="2000" dirty="0" smtClean="0">
                <a:sym typeface="Monotype Sorts" pitchFamily="2" charset="2"/>
              </a:rPr>
              <a:t>7:455-468</a:t>
            </a:r>
          </a:p>
        </p:txBody>
      </p:sp>
      <p:sp>
        <p:nvSpPr>
          <p:cNvPr id="185348" name="Rectangle 4"/>
          <p:cNvSpPr>
            <a:spLocks noChangeArrowheads="1"/>
          </p:cNvSpPr>
          <p:nvPr/>
        </p:nvSpPr>
        <p:spPr bwMode="auto">
          <a:xfrm>
            <a:off x="188913" y="323850"/>
            <a:ext cx="6356350" cy="1439863"/>
          </a:xfrm>
          <a:prstGeom prst="rect">
            <a:avLst/>
          </a:prstGeom>
          <a:noFill/>
          <a:ln w="12700">
            <a:solidFill>
              <a:schemeClr val="tx1"/>
            </a:solidFill>
            <a:miter lim="800000"/>
            <a:headEnd/>
            <a:tailEnd/>
          </a:ln>
        </p:spPr>
        <p:txBody>
          <a:bodyPr lIns="90488" tIns="44450" rIns="90488" bIns="44450" anchor="b"/>
          <a:lstStyle/>
          <a:p>
            <a:pPr algn="ctr" eaLnBrk="1" hangingPunct="1">
              <a:lnSpc>
                <a:spcPct val="80000"/>
              </a:lnSpc>
            </a:pPr>
            <a:r>
              <a:rPr lang="fi-FI" sz="3200">
                <a:solidFill>
                  <a:srgbClr val="990099"/>
                </a:solidFill>
                <a:latin typeface="Arial" charset="0"/>
              </a:rPr>
              <a:t> Aromi tärvääntyi, kun </a:t>
            </a:r>
            <a:br>
              <a:rPr lang="fi-FI" sz="3200">
                <a:solidFill>
                  <a:srgbClr val="990099"/>
                </a:solidFill>
                <a:latin typeface="Arial" charset="0"/>
              </a:rPr>
            </a:br>
            <a:r>
              <a:rPr lang="fi-FI" sz="3200">
                <a:solidFill>
                  <a:srgbClr val="990099"/>
                </a:solidFill>
                <a:latin typeface="Arial" charset="0"/>
              </a:rPr>
              <a:t>yhdisteltiin tuntemattomia geenejä tukussa, sattuman kauppaa</a:t>
            </a:r>
          </a:p>
        </p:txBody>
      </p:sp>
      <p:sp>
        <p:nvSpPr>
          <p:cNvPr id="5" name="Päivämäärän paikkamerkki 4"/>
          <p:cNvSpPr>
            <a:spLocks noGrp="1"/>
          </p:cNvSpPr>
          <p:nvPr>
            <p:ph type="dt" sz="half" idx="10"/>
          </p:nvPr>
        </p:nvSpPr>
        <p:spPr/>
        <p:txBody>
          <a:bodyPr/>
          <a:lstStyle/>
          <a:p>
            <a:pPr>
              <a:defRPr/>
            </a:pPr>
            <a:r>
              <a:rPr lang="fi-FI" smtClean="0"/>
              <a:t>13.9.2012</a:t>
            </a:r>
            <a:endParaRPr lang="fi-FI"/>
          </a:p>
        </p:txBody>
      </p:sp>
      <p:sp>
        <p:nvSpPr>
          <p:cNvPr id="6" name="Dian numeron paikkamerkki 5"/>
          <p:cNvSpPr>
            <a:spLocks noGrp="1"/>
          </p:cNvSpPr>
          <p:nvPr>
            <p:ph type="sldNum" sz="quarter" idx="12"/>
          </p:nvPr>
        </p:nvSpPr>
        <p:spPr/>
        <p:txBody>
          <a:bodyPr/>
          <a:lstStyle/>
          <a:p>
            <a:pPr>
              <a:defRPr/>
            </a:pPr>
            <a:fld id="{641B2674-E4B2-4F2E-A886-1E67FE143B01}" type="slidenum">
              <a:rPr lang="fi-FI" smtClean="0"/>
              <a:pPr>
                <a:defRPr/>
              </a:pPr>
              <a:t>19</a:t>
            </a:fld>
            <a:endParaRPr lang="fi-FI"/>
          </a:p>
        </p:txBody>
      </p:sp>
      <p:sp>
        <p:nvSpPr>
          <p:cNvPr id="7" name="Alatunnisteen paikkamerkki 6"/>
          <p:cNvSpPr>
            <a:spLocks noGrp="1"/>
          </p:cNvSpPr>
          <p:nvPr>
            <p:ph type="ftr" sz="quarter" idx="11"/>
          </p:nvPr>
        </p:nvSpPr>
        <p:spPr>
          <a:xfrm>
            <a:off x="2343150" y="8326438"/>
            <a:ext cx="3750146" cy="635000"/>
          </a:xfrm>
        </p:spPr>
        <p:txBody>
          <a:bodyPr/>
          <a:lstStyle/>
          <a:p>
            <a:pPr>
              <a:defRPr/>
            </a:pPr>
            <a:r>
              <a:rPr lang="fi-FI" dirty="0" smtClean="0"/>
              <a:t>Jussi Tammisola, Perinteinen kasvinjalostus</a:t>
            </a:r>
            <a:endParaRPr lang="fi-FI"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dirty="0" err="1"/>
              <a:t>Jussi</a:t>
            </a:r>
            <a:r>
              <a:rPr lang="en-US" dirty="0"/>
              <a:t> </a:t>
            </a:r>
            <a:r>
              <a:rPr lang="en-US" dirty="0" err="1"/>
              <a:t>Tammisola</a:t>
            </a:r>
            <a:r>
              <a:rPr lang="en-US" dirty="0"/>
              <a:t>, </a:t>
            </a:r>
            <a:r>
              <a:rPr lang="en-US" dirty="0" err="1"/>
              <a:t>Perinteinen</a:t>
            </a:r>
            <a:r>
              <a:rPr lang="en-US" dirty="0"/>
              <a:t> </a:t>
            </a:r>
            <a:r>
              <a:rPr lang="en-US" dirty="0" err="1"/>
              <a:t>kasvinjalostus</a:t>
            </a:r>
            <a:endParaRPr lang="en-US" dirty="0"/>
          </a:p>
        </p:txBody>
      </p:sp>
      <p:sp>
        <p:nvSpPr>
          <p:cNvPr id="6" name="Dian numeron paikkamerkki 5"/>
          <p:cNvSpPr>
            <a:spLocks noGrp="1"/>
          </p:cNvSpPr>
          <p:nvPr>
            <p:ph type="sldNum" sz="quarter" idx="12"/>
          </p:nvPr>
        </p:nvSpPr>
        <p:spPr/>
        <p:txBody>
          <a:bodyPr/>
          <a:lstStyle/>
          <a:p>
            <a:pPr>
              <a:defRPr/>
            </a:pPr>
            <a:fld id="{1DBAE1AA-7C1B-4ED1-AC41-DCA2F85A3229}" type="slidenum">
              <a:rPr lang="en-US"/>
              <a:pPr>
                <a:defRPr/>
              </a:pPr>
              <a:t>2</a:t>
            </a:fld>
            <a:endParaRPr lang="en-US"/>
          </a:p>
        </p:txBody>
      </p:sp>
      <p:sp>
        <p:nvSpPr>
          <p:cNvPr id="168965" name="Rectangle 1028"/>
          <p:cNvSpPr>
            <a:spLocks noGrp="1" noChangeArrowheads="1"/>
          </p:cNvSpPr>
          <p:nvPr>
            <p:ph type="title"/>
          </p:nvPr>
        </p:nvSpPr>
        <p:spPr/>
        <p:txBody>
          <a:bodyPr/>
          <a:lstStyle/>
          <a:p>
            <a:r>
              <a:rPr lang="fi-FI" smtClean="0"/>
              <a:t>Viljelykasveja täytyy muuttaa…</a:t>
            </a:r>
          </a:p>
        </p:txBody>
      </p:sp>
      <p:sp>
        <p:nvSpPr>
          <p:cNvPr id="168966" name="Rectangle 1029"/>
          <p:cNvSpPr>
            <a:spLocks noGrp="1" noChangeArrowheads="1"/>
          </p:cNvSpPr>
          <p:nvPr>
            <p:ph type="body" idx="1"/>
          </p:nvPr>
        </p:nvSpPr>
        <p:spPr/>
        <p:txBody>
          <a:bodyPr/>
          <a:lstStyle/>
          <a:p>
            <a:pPr>
              <a:spcAft>
                <a:spcPct val="10000"/>
              </a:spcAft>
            </a:pPr>
            <a:r>
              <a:rPr lang="fi-FI" dirty="0" smtClean="0"/>
              <a:t>11 000 vuotta sitten keksittiin maanviljelys ja kasvinjalostus </a:t>
            </a:r>
          </a:p>
          <a:p>
            <a:pPr lvl="1">
              <a:spcAft>
                <a:spcPct val="10000"/>
              </a:spcAft>
            </a:pPr>
            <a:r>
              <a:rPr lang="fi-FI" dirty="0" smtClean="0"/>
              <a:t>ja ne tekivät nykyaikaisten kulttuurien syntymisen mahdolliseksi</a:t>
            </a:r>
          </a:p>
          <a:p>
            <a:pPr>
              <a:spcAft>
                <a:spcPct val="10000"/>
              </a:spcAft>
            </a:pPr>
            <a:r>
              <a:rPr lang="fi-FI" dirty="0" smtClean="0"/>
              <a:t>Tärkeitä viljelykasveja ei saatu valmiina</a:t>
            </a:r>
          </a:p>
          <a:p>
            <a:pPr lvl="1">
              <a:spcAft>
                <a:spcPct val="10000"/>
              </a:spcAft>
            </a:pPr>
            <a:r>
              <a:rPr lang="fi-FI" dirty="0" smtClean="0"/>
              <a:t>vaan ne täytyi vallata ihmisen käyttöön vuosituhansien kovalla työllä </a:t>
            </a:r>
          </a:p>
          <a:p>
            <a:pPr>
              <a:spcAft>
                <a:spcPct val="10000"/>
              </a:spcAft>
            </a:pPr>
            <a:r>
              <a:rPr lang="fi-FI" dirty="0" smtClean="0"/>
              <a:t>Luonnonkasvit eivät ole sopeutuneet ihmisen käyttöön vaan omiin tarpeisiinsa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6370" name="Rectangle 2"/>
          <p:cNvSpPr>
            <a:spLocks noChangeArrowheads="1"/>
          </p:cNvSpPr>
          <p:nvPr/>
        </p:nvSpPr>
        <p:spPr bwMode="auto">
          <a:xfrm>
            <a:off x="1828800" y="7935913"/>
            <a:ext cx="2000250" cy="584200"/>
          </a:xfrm>
          <a:prstGeom prst="rect">
            <a:avLst/>
          </a:prstGeom>
          <a:noFill/>
          <a:ln w="12700">
            <a:noFill/>
            <a:miter lim="800000"/>
            <a:headEnd/>
            <a:tailEnd/>
          </a:ln>
        </p:spPr>
        <p:txBody>
          <a:bodyPr wrap="none" anchor="ctr"/>
          <a:lstStyle/>
          <a:p>
            <a:pPr algn="ctr">
              <a:lnSpc>
                <a:spcPct val="85000"/>
              </a:lnSpc>
              <a:spcBef>
                <a:spcPct val="50000"/>
              </a:spcBef>
            </a:pPr>
            <a:endParaRPr lang="fi-FI">
              <a:solidFill>
                <a:srgbClr val="FFFF00"/>
              </a:solidFill>
            </a:endParaRPr>
          </a:p>
        </p:txBody>
      </p:sp>
      <p:pic>
        <p:nvPicPr>
          <p:cNvPr id="186371" name="Picture 3"/>
          <p:cNvPicPr>
            <a:picLocks noChangeArrowheads="1"/>
          </p:cNvPicPr>
          <p:nvPr/>
        </p:nvPicPr>
        <p:blipFill>
          <a:blip r:embed="rId3" cstate="print"/>
          <a:srcRect/>
          <a:stretch>
            <a:fillRect/>
          </a:stretch>
        </p:blipFill>
        <p:spPr bwMode="auto">
          <a:xfrm>
            <a:off x="304800" y="3132138"/>
            <a:ext cx="6381750" cy="5754687"/>
          </a:xfrm>
          <a:prstGeom prst="rect">
            <a:avLst/>
          </a:prstGeom>
          <a:noFill/>
          <a:ln w="12700">
            <a:noFill/>
            <a:miter lim="800000"/>
            <a:headEnd/>
            <a:tailEnd/>
          </a:ln>
        </p:spPr>
      </p:pic>
      <p:sp>
        <p:nvSpPr>
          <p:cNvPr id="186372" name="Rectangle 4"/>
          <p:cNvSpPr>
            <a:spLocks noChangeArrowheads="1"/>
          </p:cNvSpPr>
          <p:nvPr/>
        </p:nvSpPr>
        <p:spPr bwMode="auto">
          <a:xfrm>
            <a:off x="1143000" y="8459788"/>
            <a:ext cx="2235200" cy="515937"/>
          </a:xfrm>
          <a:prstGeom prst="rect">
            <a:avLst/>
          </a:prstGeom>
          <a:noFill/>
          <a:ln w="12700">
            <a:noFill/>
            <a:miter lim="800000"/>
            <a:headEnd/>
            <a:tailEnd/>
          </a:ln>
        </p:spPr>
        <p:txBody>
          <a:bodyPr lIns="90488" tIns="44450" rIns="90488" bIns="44450">
            <a:spAutoFit/>
          </a:bodyPr>
          <a:lstStyle/>
          <a:p>
            <a:pPr>
              <a:spcBef>
                <a:spcPct val="50000"/>
              </a:spcBef>
            </a:pPr>
            <a:r>
              <a:rPr lang="fi-FI" sz="2800">
                <a:solidFill>
                  <a:srgbClr val="FFFFFF"/>
                </a:solidFill>
              </a:rPr>
              <a:t>Viljelykasvi</a:t>
            </a:r>
          </a:p>
        </p:txBody>
      </p:sp>
      <p:sp>
        <p:nvSpPr>
          <p:cNvPr id="186373" name="Rectangle 5"/>
          <p:cNvSpPr>
            <a:spLocks noChangeArrowheads="1"/>
          </p:cNvSpPr>
          <p:nvPr/>
        </p:nvSpPr>
        <p:spPr bwMode="auto">
          <a:xfrm>
            <a:off x="4572000" y="8459788"/>
            <a:ext cx="1720850" cy="515937"/>
          </a:xfrm>
          <a:prstGeom prst="rect">
            <a:avLst/>
          </a:prstGeom>
          <a:noFill/>
          <a:ln w="12700">
            <a:noFill/>
            <a:miter lim="800000"/>
            <a:headEnd/>
            <a:tailEnd/>
          </a:ln>
        </p:spPr>
        <p:txBody>
          <a:bodyPr lIns="90488" tIns="44450" rIns="90488" bIns="44450">
            <a:spAutoFit/>
          </a:bodyPr>
          <a:lstStyle/>
          <a:p>
            <a:pPr>
              <a:spcBef>
                <a:spcPct val="50000"/>
              </a:spcBef>
            </a:pPr>
            <a:r>
              <a:rPr lang="fi-FI" sz="2800">
                <a:solidFill>
                  <a:srgbClr val="FFFFFF"/>
                </a:solidFill>
              </a:rPr>
              <a:t>Villilaji</a:t>
            </a:r>
          </a:p>
        </p:txBody>
      </p:sp>
      <p:sp>
        <p:nvSpPr>
          <p:cNvPr id="186374" name="Rectangle 6"/>
          <p:cNvSpPr>
            <a:spLocks noGrp="1" noChangeArrowheads="1"/>
          </p:cNvSpPr>
          <p:nvPr>
            <p:ph type="title"/>
          </p:nvPr>
        </p:nvSpPr>
        <p:spPr>
          <a:xfrm>
            <a:off x="285750" y="250825"/>
            <a:ext cx="6572250" cy="1473200"/>
          </a:xfrm>
        </p:spPr>
        <p:txBody>
          <a:bodyPr/>
          <a:lstStyle/>
          <a:p>
            <a:pPr algn="ctr" eaLnBrk="1" hangingPunct="1">
              <a:lnSpc>
                <a:spcPct val="85000"/>
              </a:lnSpc>
            </a:pPr>
            <a:r>
              <a:rPr lang="fi-FI" sz="3600" smtClean="0">
                <a:latin typeface="Arial Unicode MS" pitchFamily="34" charset="-128"/>
                <a:ea typeface="Arial Unicode MS" pitchFamily="34" charset="-128"/>
                <a:cs typeface="Arial Unicode MS" pitchFamily="34" charset="-128"/>
              </a:rPr>
              <a:t>Geenin nouto risteyttämällä villilajista ja puhdistaminen takaisinristeytyksillä</a:t>
            </a:r>
          </a:p>
        </p:txBody>
      </p:sp>
      <p:sp>
        <p:nvSpPr>
          <p:cNvPr id="186375" name="Text Box 9"/>
          <p:cNvSpPr txBox="1">
            <a:spLocks noChangeArrowheads="1"/>
          </p:cNvSpPr>
          <p:nvPr/>
        </p:nvSpPr>
        <p:spPr bwMode="auto">
          <a:xfrm>
            <a:off x="260350" y="2119313"/>
            <a:ext cx="6337300" cy="723900"/>
          </a:xfrm>
          <a:prstGeom prst="rect">
            <a:avLst/>
          </a:prstGeom>
          <a:noFill/>
          <a:ln w="12700" algn="ctr">
            <a:solidFill>
              <a:srgbClr val="FF00FF"/>
            </a:solidFill>
            <a:miter lim="800000"/>
            <a:headEnd/>
            <a:tailEnd/>
          </a:ln>
        </p:spPr>
        <p:txBody>
          <a:bodyPr lIns="90488" tIns="44450" rIns="90488" bIns="44450" anchor="b">
            <a:spAutoFit/>
          </a:bodyPr>
          <a:lstStyle/>
          <a:p>
            <a:pPr algn="ctr">
              <a:lnSpc>
                <a:spcPct val="85000"/>
              </a:lnSpc>
              <a:spcBef>
                <a:spcPct val="50000"/>
              </a:spcBef>
            </a:pPr>
            <a:r>
              <a:rPr lang="fi-FI" i="1">
                <a:solidFill>
                  <a:srgbClr val="FFFF00"/>
                </a:solidFill>
              </a:rPr>
              <a:t>Risteytysjälkeläisen kromosomit ovat mosaiikki risteytysvanhempien kromosomien osista</a:t>
            </a:r>
            <a:endParaRPr lang="fi-FI">
              <a:solidFill>
                <a:srgbClr val="FFFF00"/>
              </a:solidFill>
            </a:endParaRPr>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Otsikko 1"/>
          <p:cNvSpPr>
            <a:spLocks noGrp="1"/>
          </p:cNvSpPr>
          <p:nvPr>
            <p:ph type="title"/>
          </p:nvPr>
        </p:nvSpPr>
        <p:spPr/>
        <p:txBody>
          <a:bodyPr/>
          <a:lstStyle/>
          <a:p>
            <a:r>
              <a:rPr lang="fi-FI" smtClean="0"/>
              <a:t>Olisiko sotkeminen jo kiellettävä?</a:t>
            </a:r>
          </a:p>
        </p:txBody>
      </p:sp>
      <p:sp>
        <p:nvSpPr>
          <p:cNvPr id="187395" name="Sisällön paikkamerkki 2"/>
          <p:cNvSpPr>
            <a:spLocks noGrp="1"/>
          </p:cNvSpPr>
          <p:nvPr>
            <p:ph idx="1"/>
          </p:nvPr>
        </p:nvSpPr>
        <p:spPr/>
        <p:txBody>
          <a:bodyPr/>
          <a:lstStyle/>
          <a:p>
            <a:r>
              <a:rPr lang="fi-FI" dirty="0" smtClean="0"/>
              <a:t>Miksi ihmeessä pitäisi tehdä turhaa sotkua...</a:t>
            </a:r>
          </a:p>
          <a:p>
            <a:pPr lvl="1"/>
            <a:r>
              <a:rPr lang="fi-FI" dirty="0" smtClean="0"/>
              <a:t>...vain, jotta pääsisimme sitä taas heti siivoamaan? </a:t>
            </a:r>
          </a:p>
          <a:p>
            <a:r>
              <a:rPr lang="fi-FI" dirty="0" smtClean="0"/>
              <a:t>Hyötygeeni kannattaa tuoda mesimarjaan puhtaana</a:t>
            </a:r>
          </a:p>
          <a:p>
            <a:pPr lvl="1"/>
            <a:r>
              <a:rPr lang="fi-FI" dirty="0" smtClean="0"/>
              <a:t>…ilman haitallisia ”vapaamatkustajia” </a:t>
            </a:r>
          </a:p>
          <a:p>
            <a:r>
              <a:rPr lang="fi-FI" dirty="0" smtClean="0"/>
              <a:t>Nyt sen osaisimme, eikä enää</a:t>
            </a:r>
          </a:p>
          <a:p>
            <a:pPr lvl="1"/>
            <a:r>
              <a:rPr lang="fi-FI" dirty="0" smtClean="0"/>
              <a:t>…pikku aromipommiin pääsisi huonon maun geenejä</a:t>
            </a:r>
          </a:p>
          <a:p>
            <a:r>
              <a:rPr lang="fi-FI" dirty="0" smtClean="0"/>
              <a:t>Uudessa </a:t>
            </a:r>
            <a:r>
              <a:rPr lang="fi-FI" dirty="0" err="1" smtClean="0"/>
              <a:t>täsmäjalostuksessa</a:t>
            </a:r>
            <a:r>
              <a:rPr lang="fi-FI" dirty="0" smtClean="0"/>
              <a:t> kasviin tuodaan</a:t>
            </a:r>
          </a:p>
          <a:p>
            <a:pPr lvl="1"/>
            <a:r>
              <a:rPr lang="fi-FI" dirty="0" smtClean="0"/>
              <a:t>miljoona kertaa vähemmän vierasta perimäainesta, ja </a:t>
            </a:r>
          </a:p>
          <a:p>
            <a:pPr lvl="1"/>
            <a:r>
              <a:rPr lang="fi-FI" dirty="0" smtClean="0"/>
              <a:t>10 000 kertaa vähemmän turhia geenejä</a:t>
            </a:r>
          </a:p>
          <a:p>
            <a:pPr lvl="1"/>
            <a:r>
              <a:rPr lang="fi-FI" dirty="0" smtClean="0"/>
              <a:t>...joista valtaosa on tavalla tai toisella haitallisia</a:t>
            </a:r>
          </a:p>
          <a:p>
            <a:r>
              <a:rPr lang="fi-FI" dirty="0" smtClean="0"/>
              <a:t>Onnistunut yksilö löydetään seulomalla</a:t>
            </a:r>
          </a:p>
          <a:p>
            <a:pPr lvl="1"/>
            <a:r>
              <a:rPr lang="fi-FI" dirty="0" smtClean="0"/>
              <a:t>...tuhat kertaa vähemmän jälkeläislinjoja kuin vanhassa, likaisessa jalostuksessa</a:t>
            </a:r>
          </a:p>
          <a:p>
            <a:r>
              <a:rPr lang="fi-FI" dirty="0" smtClean="0"/>
              <a:t>Nykyaikainen geenitieto ja -muuntelu parantaa näin jalostuksen hallittavuutta muutamalla kertaluokalla </a:t>
            </a:r>
            <a:br>
              <a:rPr lang="fi-FI" dirty="0" smtClean="0"/>
            </a:br>
            <a:r>
              <a:rPr lang="fi-FI" dirty="0" smtClean="0"/>
              <a:t>(eli 1000–100 000 -kertaisesti)</a:t>
            </a:r>
          </a:p>
          <a:p>
            <a:r>
              <a:rPr lang="fi-FI" dirty="0" smtClean="0"/>
              <a:t>Saako mesimarjan pelastaa? </a:t>
            </a:r>
            <a:r>
              <a:rPr lang="fi-FI" dirty="0" smtClean="0">
                <a:hlinkClick r:id="rId2"/>
              </a:rPr>
              <a:t>http://geenit.fi/MesimSTTKasik080405.pdf</a:t>
            </a:r>
            <a:r>
              <a:rPr lang="fi-FI" dirty="0" smtClean="0"/>
              <a:t> </a:t>
            </a:r>
          </a:p>
        </p:txBody>
      </p:sp>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smtClean="0"/>
              <a:t>Jussi Tammisola, Perinteinen kasvinjalostus</a:t>
            </a:r>
            <a:endParaRPr lang="en-US" dirty="0"/>
          </a:p>
        </p:txBody>
      </p:sp>
      <p:sp>
        <p:nvSpPr>
          <p:cNvPr id="6" name="Dian numeron paikkamerkki 5"/>
          <p:cNvSpPr>
            <a:spLocks noGrp="1"/>
          </p:cNvSpPr>
          <p:nvPr>
            <p:ph type="sldNum" sz="quarter" idx="12"/>
          </p:nvPr>
        </p:nvSpPr>
        <p:spPr/>
        <p:txBody>
          <a:bodyPr/>
          <a:lstStyle/>
          <a:p>
            <a:pPr>
              <a:defRPr/>
            </a:pPr>
            <a:fld id="{6DC93686-273D-41C3-944F-89E90F34D2C5}"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0" y="34925"/>
            <a:ext cx="6813550" cy="1473200"/>
          </a:xfrm>
          <a:noFill/>
        </p:spPr>
        <p:txBody>
          <a:bodyPr lIns="90488" tIns="44450" rIns="90488" bIns="44450" anchor="b"/>
          <a:lstStyle/>
          <a:p>
            <a:pPr eaLnBrk="1" hangingPunct="1">
              <a:lnSpc>
                <a:spcPct val="85000"/>
              </a:lnSpc>
            </a:pPr>
            <a:r>
              <a:rPr lang="fi-FI" sz="3200" smtClean="0"/>
              <a:t>Siemenettömien kasvilajikkeiden jalostus kiellettävä?</a:t>
            </a:r>
          </a:p>
        </p:txBody>
      </p:sp>
      <p:sp>
        <p:nvSpPr>
          <p:cNvPr id="188419" name="Rectangle 3"/>
          <p:cNvSpPr>
            <a:spLocks noChangeArrowheads="1"/>
          </p:cNvSpPr>
          <p:nvPr/>
        </p:nvSpPr>
        <p:spPr bwMode="auto">
          <a:xfrm>
            <a:off x="115888" y="1512862"/>
            <a:ext cx="6913562" cy="4859338"/>
          </a:xfrm>
          <a:prstGeom prst="rect">
            <a:avLst/>
          </a:prstGeom>
          <a:noFill/>
          <a:ln w="12700">
            <a:noFill/>
            <a:miter lim="800000"/>
            <a:headEnd/>
            <a:tailEnd/>
          </a:ln>
        </p:spPr>
        <p:txBody>
          <a:bodyPr lIns="90488" tIns="44450" rIns="90488" bIns="44450"/>
          <a:lstStyle/>
          <a:p>
            <a:pPr marL="342900" indent="-342900" eaLnBrk="1" hangingPunct="1">
              <a:lnSpc>
                <a:spcPct val="95000"/>
              </a:lnSpc>
              <a:spcBef>
                <a:spcPct val="20000"/>
              </a:spcBef>
            </a:pPr>
            <a:r>
              <a:rPr lang="fi-FI" sz="2800" dirty="0">
                <a:solidFill>
                  <a:srgbClr val="000000"/>
                </a:solidFill>
                <a:latin typeface="Arial" charset="0"/>
                <a:cs typeface="Arial" charset="0"/>
              </a:rPr>
              <a:t>	</a:t>
            </a:r>
          </a:p>
          <a:p>
            <a:pPr marL="342900" indent="-342900" eaLnBrk="1" hangingPunct="1">
              <a:lnSpc>
                <a:spcPct val="95000"/>
              </a:lnSpc>
              <a:spcBef>
                <a:spcPts val="0"/>
              </a:spcBef>
              <a:spcAft>
                <a:spcPts val="1200"/>
              </a:spcAft>
              <a:buFontTx/>
              <a:buChar char="•"/>
            </a:pPr>
            <a:r>
              <a:rPr lang="fi-FI" sz="2800" dirty="0">
                <a:solidFill>
                  <a:srgbClr val="000000"/>
                </a:solidFill>
                <a:latin typeface="Arial" charset="0"/>
                <a:cs typeface="Arial" charset="0"/>
              </a:rPr>
              <a:t>Sveitsin bioetiikkasäädös tyrmää esimerkiksi siemenettömien kasvilajikkeiden jalostamisen</a:t>
            </a:r>
          </a:p>
          <a:p>
            <a:pPr marL="342900" indent="-342900" eaLnBrk="1" hangingPunct="1">
              <a:lnSpc>
                <a:spcPct val="95000"/>
              </a:lnSpc>
              <a:spcBef>
                <a:spcPts val="0"/>
              </a:spcBef>
              <a:spcAft>
                <a:spcPts val="1200"/>
              </a:spcAft>
              <a:buFontTx/>
              <a:buChar char="•"/>
            </a:pPr>
            <a:r>
              <a:rPr lang="fi-FI" sz="2800" dirty="0">
                <a:solidFill>
                  <a:srgbClr val="000000"/>
                </a:solidFill>
                <a:latin typeface="Arial" charset="0"/>
                <a:cs typeface="Arial" charset="0"/>
              </a:rPr>
              <a:t>…joten pian ostamme kaupasta tällaisia banaaneja: </a:t>
            </a:r>
          </a:p>
          <a:p>
            <a:pPr marL="342900" indent="-342900" eaLnBrk="1" hangingPunct="1">
              <a:lnSpc>
                <a:spcPct val="95000"/>
              </a:lnSpc>
              <a:spcBef>
                <a:spcPct val="20000"/>
              </a:spcBef>
            </a:pPr>
            <a:endParaRPr lang="fi-FI" sz="2800" dirty="0">
              <a:solidFill>
                <a:srgbClr val="000000"/>
              </a:solidFill>
              <a:latin typeface="Arial" charset="0"/>
              <a:cs typeface="Arial" charset="0"/>
            </a:endParaRPr>
          </a:p>
        </p:txBody>
      </p:sp>
      <p:sp>
        <p:nvSpPr>
          <p:cNvPr id="188420" name="Rectangle 4"/>
          <p:cNvSpPr>
            <a:spLocks noChangeArrowheads="1"/>
          </p:cNvSpPr>
          <p:nvPr/>
        </p:nvSpPr>
        <p:spPr bwMode="auto">
          <a:xfrm>
            <a:off x="333375" y="323850"/>
            <a:ext cx="6191250" cy="1368425"/>
          </a:xfrm>
          <a:prstGeom prst="rect">
            <a:avLst/>
          </a:prstGeom>
          <a:noFill/>
          <a:ln w="9525" algn="ctr">
            <a:solidFill>
              <a:schemeClr val="tx1"/>
            </a:solidFill>
            <a:miter lim="800000"/>
            <a:headEnd/>
            <a:tailEnd/>
          </a:ln>
        </p:spPr>
        <p:txBody>
          <a:bodyPr wrap="none" anchor="ctr"/>
          <a:lstStyle/>
          <a:p>
            <a:pPr algn="r" eaLnBrk="1" hangingPunct="1">
              <a:lnSpc>
                <a:spcPct val="90000"/>
              </a:lnSpc>
            </a:pPr>
            <a:endParaRPr lang="fi-FI" sz="3200">
              <a:solidFill>
                <a:srgbClr val="000000"/>
              </a:solidFill>
              <a:latin typeface="Arial" charset="0"/>
              <a:cs typeface="Arial" charset="0"/>
            </a:endParaRPr>
          </a:p>
        </p:txBody>
      </p:sp>
      <p:sp>
        <p:nvSpPr>
          <p:cNvPr id="188421" name="Rectangle 7"/>
          <p:cNvSpPr>
            <a:spLocks noChangeArrowheads="1"/>
          </p:cNvSpPr>
          <p:nvPr/>
        </p:nvSpPr>
        <p:spPr bwMode="auto">
          <a:xfrm>
            <a:off x="243408" y="7786460"/>
            <a:ext cx="6858000" cy="313932"/>
          </a:xfrm>
          <a:prstGeom prst="rect">
            <a:avLst/>
          </a:prstGeom>
          <a:noFill/>
          <a:ln w="9525">
            <a:noFill/>
            <a:miter lim="800000"/>
            <a:headEnd/>
            <a:tailEnd/>
          </a:ln>
        </p:spPr>
        <p:txBody>
          <a:bodyPr>
            <a:spAutoFit/>
          </a:bodyPr>
          <a:lstStyle/>
          <a:p>
            <a:pPr eaLnBrk="1" hangingPunct="1">
              <a:lnSpc>
                <a:spcPct val="90000"/>
              </a:lnSpc>
            </a:pPr>
            <a:r>
              <a:rPr lang="fi-FI" sz="1600" dirty="0">
                <a:solidFill>
                  <a:srgbClr val="000000"/>
                </a:solidFill>
                <a:cs typeface="Arial" charset="0"/>
                <a:hlinkClick r:id="rId2"/>
              </a:rPr>
              <a:t>h</a:t>
            </a:r>
            <a:r>
              <a:rPr lang="fi-FI" sz="1600" dirty="0" smtClean="0">
                <a:solidFill>
                  <a:srgbClr val="000000"/>
                </a:solidFill>
                <a:cs typeface="Arial" charset="0"/>
                <a:hlinkClick r:id="rId2"/>
              </a:rPr>
              <a:t>ttp://www.dasmirnov.net/media/users/paul/PBF_02_3_image_04_full.jpg</a:t>
            </a:r>
            <a:r>
              <a:rPr lang="fi-FI" sz="1600" dirty="0" smtClean="0">
                <a:solidFill>
                  <a:srgbClr val="000000"/>
                </a:solidFill>
                <a:cs typeface="Arial" charset="0"/>
              </a:rPr>
              <a:t> </a:t>
            </a:r>
            <a:endParaRPr lang="fi-FI" sz="1600" dirty="0">
              <a:solidFill>
                <a:srgbClr val="000000"/>
              </a:solidFill>
              <a:cs typeface="Arial" charset="0"/>
            </a:endParaRPr>
          </a:p>
        </p:txBody>
      </p:sp>
      <p:sp>
        <p:nvSpPr>
          <p:cNvPr id="7" name="Päivämäärän paikkamerkki 6"/>
          <p:cNvSpPr>
            <a:spLocks noGrp="1"/>
          </p:cNvSpPr>
          <p:nvPr>
            <p:ph type="dt" sz="half" idx="10"/>
          </p:nvPr>
        </p:nvSpPr>
        <p:spPr>
          <a:xfrm>
            <a:off x="342900" y="8833544"/>
            <a:ext cx="1600200" cy="635000"/>
          </a:xfrm>
        </p:spPr>
        <p:txBody>
          <a:bodyPr/>
          <a:lstStyle/>
          <a:p>
            <a:pPr>
              <a:defRPr/>
            </a:pPr>
            <a:r>
              <a:rPr lang="fi-FI" dirty="0" smtClean="0"/>
              <a:t>13.9.2012</a:t>
            </a:r>
            <a:endParaRPr lang="fi-FI" dirty="0"/>
          </a:p>
        </p:txBody>
      </p:sp>
      <p:sp>
        <p:nvSpPr>
          <p:cNvPr id="8" name="Dian numeron paikkamerkki 7"/>
          <p:cNvSpPr>
            <a:spLocks noGrp="1"/>
          </p:cNvSpPr>
          <p:nvPr>
            <p:ph type="sldNum" sz="quarter" idx="12"/>
          </p:nvPr>
        </p:nvSpPr>
        <p:spPr>
          <a:xfrm>
            <a:off x="5069160" y="8833544"/>
            <a:ext cx="1600200" cy="635000"/>
          </a:xfrm>
        </p:spPr>
        <p:txBody>
          <a:bodyPr/>
          <a:lstStyle/>
          <a:p>
            <a:pPr>
              <a:defRPr/>
            </a:pPr>
            <a:fld id="{2091F4E8-69D0-40A8-A8B9-2860882247FD}" type="slidenum">
              <a:rPr lang="fi-FI" smtClean="0"/>
              <a:pPr>
                <a:defRPr/>
              </a:pPr>
              <a:t>22</a:t>
            </a:fld>
            <a:endParaRPr lang="fi-FI"/>
          </a:p>
        </p:txBody>
      </p:sp>
      <p:sp>
        <p:nvSpPr>
          <p:cNvPr id="9" name="Alatunnisteen paikkamerkki 8"/>
          <p:cNvSpPr>
            <a:spLocks noGrp="1"/>
          </p:cNvSpPr>
          <p:nvPr>
            <p:ph type="ftr" sz="quarter" idx="11"/>
          </p:nvPr>
        </p:nvSpPr>
        <p:spPr>
          <a:xfrm>
            <a:off x="1412776" y="8833544"/>
            <a:ext cx="3606130" cy="635000"/>
          </a:xfrm>
        </p:spPr>
        <p:txBody>
          <a:bodyPr/>
          <a:lstStyle/>
          <a:p>
            <a:pPr>
              <a:defRPr/>
            </a:pPr>
            <a:r>
              <a:rPr lang="fi-FI" dirty="0" smtClean="0"/>
              <a:t>Jussi Tammisola, Perinteinen kasvinjalostus</a:t>
            </a:r>
            <a:endParaRPr lang="fi-FI" dirty="0"/>
          </a:p>
        </p:txBody>
      </p:sp>
      <p:pic>
        <p:nvPicPr>
          <p:cNvPr id="11" name="Kuva 10" descr="SiemenBanaani350t50.jpg"/>
          <p:cNvPicPr>
            <a:picLocks noChangeAspect="1"/>
          </p:cNvPicPr>
          <p:nvPr/>
        </p:nvPicPr>
        <p:blipFill>
          <a:blip r:embed="rId3" cstate="print"/>
          <a:stretch>
            <a:fillRect/>
          </a:stretch>
        </p:blipFill>
        <p:spPr>
          <a:xfrm>
            <a:off x="1413867" y="4334594"/>
            <a:ext cx="3743325" cy="3333750"/>
          </a:xfrm>
          <a:prstGeom prst="rect">
            <a:avLst/>
          </a:prstGeo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Otsikko 1"/>
          <p:cNvSpPr>
            <a:spLocks noGrp="1"/>
          </p:cNvSpPr>
          <p:nvPr>
            <p:ph type="title"/>
          </p:nvPr>
        </p:nvSpPr>
        <p:spPr/>
        <p:txBody>
          <a:bodyPr/>
          <a:lstStyle/>
          <a:p>
            <a:r>
              <a:rPr lang="fi-FI" smtClean="0"/>
              <a:t>Hyönteiskestävä luomuselleri poltti sadonkorjaajien ihon</a:t>
            </a:r>
          </a:p>
        </p:txBody>
      </p:sp>
      <p:sp>
        <p:nvSpPr>
          <p:cNvPr id="189443" name="Sisällön paikkamerkki 2"/>
          <p:cNvSpPr>
            <a:spLocks noGrp="1"/>
          </p:cNvSpPr>
          <p:nvPr>
            <p:ph idx="1"/>
          </p:nvPr>
        </p:nvSpPr>
        <p:spPr/>
        <p:txBody>
          <a:bodyPr/>
          <a:lstStyle/>
          <a:p>
            <a:r>
              <a:rPr lang="fi-FI" smtClean="0"/>
              <a:t>Perinteisellä valintajalostuksella saatiin kehitetyksi hyönteisille vastustuskykyisempi sellerilajike</a:t>
            </a:r>
          </a:p>
          <a:p>
            <a:pPr lvl="1"/>
            <a:r>
              <a:rPr lang="fi-FI" smtClean="0"/>
              <a:t>…josta toivottiin apua luomutuotantoon, jossa ei yleensä ole lupa käyttää orgaanisella kemialla  valmistettuja torjunta-aineita </a:t>
            </a:r>
          </a:p>
          <a:p>
            <a:r>
              <a:rPr lang="fi-FI" smtClean="0"/>
              <a:t>Parempi vastustuskyky perustui siihen, että tämä sellerilajike tuotti solukoihinsa kymmenen kertaa korkeampia pitoisuuksia psoraleenia kuin tavalliset sellerilajikkeet</a:t>
            </a:r>
          </a:p>
          <a:p>
            <a:pPr lvl="1"/>
            <a:r>
              <a:rPr lang="fi-FI" smtClean="0"/>
              <a:t>Tämä on sama aine, joka auringonvalossa aiheuttaa pitkäaikaisia valovammoja jättiputkia koskettaneen ihmisen ihoon </a:t>
            </a:r>
          </a:p>
          <a:p>
            <a:r>
              <a:rPr lang="fi-FI" smtClean="0"/>
              <a:t>Ongelma havaittiin, kun kaupan työntekijöiden  ja selleriä korjaavien  maatyöläisten käsiin alkoi ilmestyä valkopolttoihottumia</a:t>
            </a:r>
          </a:p>
          <a:p>
            <a:r>
              <a:rPr lang="fi-FI" smtClean="0"/>
              <a:t>Syyn selvittyä lajike  vedettiin nopeasti pois markkinoilta </a:t>
            </a:r>
          </a:p>
          <a:p>
            <a:pPr lvl="1"/>
            <a:r>
              <a:rPr lang="fi-FI" smtClean="0"/>
              <a:t>…jossa se oli jo levinnyt laajaan käyttöön</a:t>
            </a:r>
          </a:p>
        </p:txBody>
      </p:sp>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smtClean="0"/>
              <a:t>Jussi Tammisola, Perinteinen kasvinjalostus</a:t>
            </a:r>
            <a:endParaRPr lang="en-US"/>
          </a:p>
        </p:txBody>
      </p:sp>
      <p:sp>
        <p:nvSpPr>
          <p:cNvPr id="6" name="Dian numeron paikkamerkki 5"/>
          <p:cNvSpPr>
            <a:spLocks noGrp="1"/>
          </p:cNvSpPr>
          <p:nvPr>
            <p:ph type="sldNum" sz="quarter" idx="12"/>
          </p:nvPr>
        </p:nvSpPr>
        <p:spPr/>
        <p:txBody>
          <a:bodyPr/>
          <a:lstStyle/>
          <a:p>
            <a:pPr>
              <a:defRPr/>
            </a:pPr>
            <a:fld id="{90F8DBAB-F5EE-40DE-B6D4-A3B9D825C5E0}"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466" name="Rectangle 2"/>
          <p:cNvSpPr>
            <a:spLocks noGrp="1" noChangeArrowheads="1"/>
          </p:cNvSpPr>
          <p:nvPr>
            <p:ph type="body" sz="half" idx="1"/>
          </p:nvPr>
        </p:nvSpPr>
        <p:spPr>
          <a:xfrm>
            <a:off x="549275" y="4271963"/>
            <a:ext cx="6115050" cy="4764087"/>
          </a:xfrm>
        </p:spPr>
        <p:txBody>
          <a:bodyPr/>
          <a:lstStyle/>
          <a:p>
            <a:pPr eaLnBrk="1" hangingPunct="1">
              <a:lnSpc>
                <a:spcPct val="80000"/>
              </a:lnSpc>
            </a:pPr>
            <a:r>
              <a:rPr lang="fi-FI" sz="2400" smtClean="0">
                <a:solidFill>
                  <a:srgbClr val="A50FA1"/>
                </a:solidFill>
              </a:rPr>
              <a:t>Kurkkukasvit suojautuvat hyönteistuhoilta cucurbitasiinilla</a:t>
            </a:r>
          </a:p>
          <a:p>
            <a:pPr marL="741363" lvl="1" indent="-284163" eaLnBrk="1" hangingPunct="1">
              <a:lnSpc>
                <a:spcPct val="80000"/>
              </a:lnSpc>
            </a:pPr>
            <a:r>
              <a:rPr lang="fi-FI" sz="2000" smtClean="0"/>
              <a:t>kasvin oma, luontainen torjunta-aine</a:t>
            </a:r>
          </a:p>
          <a:p>
            <a:pPr marL="741363" lvl="1" indent="-284163" eaLnBrk="1" hangingPunct="1">
              <a:lnSpc>
                <a:spcPct val="80000"/>
              </a:lnSpc>
            </a:pPr>
            <a:r>
              <a:rPr lang="fi-FI" sz="2000" smtClean="0"/>
              <a:t>aiheuttaa kurkkuihin kitkeryyttä</a:t>
            </a:r>
          </a:p>
          <a:p>
            <a:pPr eaLnBrk="1" hangingPunct="1">
              <a:lnSpc>
                <a:spcPct val="80000"/>
              </a:lnSpc>
            </a:pPr>
            <a:r>
              <a:rPr lang="fi-FI" sz="2400" smtClean="0">
                <a:solidFill>
                  <a:srgbClr val="A50FA1"/>
                </a:solidFill>
              </a:rPr>
              <a:t>Luomuviljelty kesäkurpitsa vei 16 ihmistä sairaalahoitoon Uudessa Seelannissa v. 2002</a:t>
            </a:r>
            <a:r>
              <a:rPr lang="fi-FI" sz="2400" smtClean="0"/>
              <a:t> </a:t>
            </a:r>
          </a:p>
          <a:p>
            <a:pPr marL="741363" lvl="1" indent="-284163" eaLnBrk="1" hangingPunct="1">
              <a:lnSpc>
                <a:spcPct val="80000"/>
              </a:lnSpc>
            </a:pPr>
            <a:r>
              <a:rPr lang="fi-FI" sz="2000" smtClean="0"/>
              <a:t>paha kirvavuosi </a:t>
            </a:r>
            <a:r>
              <a:rPr lang="fi-FI" sz="2000" smtClean="0">
                <a:latin typeface="Arial Unicode MS" pitchFamily="34" charset="-128"/>
                <a:ea typeface="Arial Unicode MS" pitchFamily="34" charset="-128"/>
                <a:cs typeface="Arial Unicode MS" pitchFamily="34" charset="-128"/>
              </a:rPr>
              <a:t>⇒ </a:t>
            </a:r>
            <a:r>
              <a:rPr lang="fi-FI" sz="2000" smtClean="0">
                <a:ea typeface="Arial Unicode MS" pitchFamily="34" charset="-128"/>
                <a:cs typeface="Arial Unicode MS" pitchFamily="34" charset="-128"/>
              </a:rPr>
              <a:t>kes</a:t>
            </a:r>
            <a:r>
              <a:rPr lang="fi-FI" sz="2000" smtClean="0">
                <a:latin typeface="Times New Roman" pitchFamily="18" charset="0"/>
                <a:ea typeface="Arial Unicode MS" pitchFamily="34" charset="-128"/>
                <a:cs typeface="Arial Unicode MS" pitchFamily="34" charset="-128"/>
              </a:rPr>
              <a:t>ä</a:t>
            </a:r>
            <a:r>
              <a:rPr lang="fi-FI" sz="2000" smtClean="0">
                <a:ea typeface="Arial Unicode MS" pitchFamily="34" charset="-128"/>
                <a:cs typeface="Arial Unicode MS" pitchFamily="34" charset="-128"/>
              </a:rPr>
              <a:t>kurpitsat k</a:t>
            </a:r>
            <a:r>
              <a:rPr lang="fi-FI" sz="2000" smtClean="0">
                <a:latin typeface="Times New Roman" pitchFamily="18" charset="0"/>
                <a:ea typeface="Arial Unicode MS" pitchFamily="34" charset="-128"/>
                <a:cs typeface="Arial Unicode MS" pitchFamily="34" charset="-128"/>
              </a:rPr>
              <a:t>ä</a:t>
            </a:r>
            <a:r>
              <a:rPr lang="fi-FI" sz="2000" smtClean="0">
                <a:ea typeface="Arial Unicode MS" pitchFamily="34" charset="-128"/>
                <a:cs typeface="Arial Unicode MS" pitchFamily="34" charset="-128"/>
              </a:rPr>
              <a:t>rsiv</a:t>
            </a:r>
            <a:r>
              <a:rPr lang="fi-FI" sz="2000" smtClean="0">
                <a:latin typeface="Times New Roman" pitchFamily="18" charset="0"/>
                <a:ea typeface="Arial Unicode MS" pitchFamily="34" charset="-128"/>
                <a:cs typeface="Arial Unicode MS" pitchFamily="34" charset="-128"/>
              </a:rPr>
              <a:t>ä</a:t>
            </a:r>
            <a:r>
              <a:rPr lang="fi-FI" sz="2000" smtClean="0">
                <a:ea typeface="Arial Unicode MS" pitchFamily="34" charset="-128"/>
                <a:cs typeface="Arial Unicode MS" pitchFamily="34" charset="-128"/>
              </a:rPr>
              <a:t>t ja tuottivat </a:t>
            </a:r>
            <a:r>
              <a:rPr lang="fi-FI" sz="2000" smtClean="0">
                <a:latin typeface="Times New Roman" pitchFamily="18" charset="0"/>
                <a:ea typeface="Arial Unicode MS" pitchFamily="34" charset="-128"/>
                <a:cs typeface="Arial Unicode MS" pitchFamily="34" charset="-128"/>
              </a:rPr>
              <a:t>”</a:t>
            </a:r>
            <a:r>
              <a:rPr lang="fi-FI" sz="2000" smtClean="0">
                <a:ea typeface="Arial Unicode MS" pitchFamily="34" charset="-128"/>
                <a:cs typeface="Arial Unicode MS" pitchFamily="34" charset="-128"/>
              </a:rPr>
              <a:t>liikaa</a:t>
            </a:r>
            <a:r>
              <a:rPr lang="fi-FI" sz="2000" smtClean="0">
                <a:latin typeface="Times New Roman" pitchFamily="18" charset="0"/>
                <a:ea typeface="Arial Unicode MS" pitchFamily="34" charset="-128"/>
                <a:cs typeface="Arial Unicode MS" pitchFamily="34" charset="-128"/>
              </a:rPr>
              <a:t>”</a:t>
            </a:r>
            <a:r>
              <a:rPr lang="fi-FI" sz="2000" smtClean="0">
                <a:ea typeface="Arial Unicode MS" pitchFamily="34" charset="-128"/>
                <a:cs typeface="Arial Unicode MS" pitchFamily="34" charset="-128"/>
              </a:rPr>
              <a:t> torjunta-ainetta</a:t>
            </a:r>
            <a:r>
              <a:rPr lang="fi-FI" sz="2000" smtClean="0"/>
              <a:t> </a:t>
            </a:r>
            <a:endParaRPr lang="fi-FI" sz="2000" smtClean="0">
              <a:latin typeface="Arial Unicode MS" pitchFamily="34" charset="-128"/>
              <a:ea typeface="Arial Unicode MS" pitchFamily="34" charset="-128"/>
              <a:cs typeface="Arial Unicode MS" pitchFamily="34" charset="-128"/>
            </a:endParaRPr>
          </a:p>
          <a:p>
            <a:pPr marL="741363" lvl="1" indent="-284163" eaLnBrk="1" hangingPunct="1">
              <a:lnSpc>
                <a:spcPct val="80000"/>
              </a:lnSpc>
            </a:pPr>
            <a:r>
              <a:rPr lang="fi-FI" sz="2000" smtClean="0"/>
              <a:t>cucurbitasiinia on enemmän vanhoissa, vapaapölytteisissä lajikkeissa</a:t>
            </a:r>
          </a:p>
          <a:p>
            <a:pPr marL="741363" lvl="1" indent="-284163" eaLnBrk="1" hangingPunct="1">
              <a:lnSpc>
                <a:spcPct val="80000"/>
              </a:lnSpc>
            </a:pPr>
            <a:r>
              <a:rPr lang="fi-FI" sz="2000" smtClean="0"/>
              <a:t>joita luomussa vielä käytetään (ja jopa lisätään omasta siemenestä)</a:t>
            </a:r>
          </a:p>
          <a:p>
            <a:pPr eaLnBrk="1" hangingPunct="1">
              <a:lnSpc>
                <a:spcPct val="80000"/>
              </a:lnSpc>
              <a:buClr>
                <a:schemeClr val="tx1"/>
              </a:buClr>
              <a:buFont typeface="Wingdings" pitchFamily="2" charset="2"/>
              <a:buChar char="F"/>
            </a:pPr>
            <a:r>
              <a:rPr lang="fi-FI" sz="1800" i="1" smtClean="0">
                <a:sym typeface="Monotype Sorts" pitchFamily="2" charset="2"/>
              </a:rPr>
              <a:t>Life Sciences Network</a:t>
            </a:r>
            <a:r>
              <a:rPr lang="fi-FI" sz="1800" smtClean="0">
                <a:sym typeface="Monotype Sorts" pitchFamily="2" charset="2"/>
              </a:rPr>
              <a:t> 10.5.2002</a:t>
            </a:r>
          </a:p>
        </p:txBody>
      </p:sp>
      <p:pic>
        <p:nvPicPr>
          <p:cNvPr id="190467" name="Picture 3" descr="zucchiniCpepovmedullosa"/>
          <p:cNvPicPr>
            <a:picLocks noGrp="1" noChangeAspect="1" noChangeArrowheads="1"/>
          </p:cNvPicPr>
          <p:nvPr>
            <p:ph sz="half" idx="2"/>
          </p:nvPr>
        </p:nvPicPr>
        <p:blipFill>
          <a:blip r:embed="rId3" cstate="print"/>
          <a:srcRect/>
          <a:stretch>
            <a:fillRect/>
          </a:stretch>
        </p:blipFill>
        <p:spPr>
          <a:xfrm>
            <a:off x="692150" y="1403350"/>
            <a:ext cx="5543550" cy="2925763"/>
          </a:xfrm>
        </p:spPr>
      </p:pic>
      <p:sp>
        <p:nvSpPr>
          <p:cNvPr id="190468" name="Rectangle 4"/>
          <p:cNvSpPr>
            <a:spLocks noGrp="1" noChangeArrowheads="1"/>
          </p:cNvSpPr>
          <p:nvPr>
            <p:ph type="title"/>
          </p:nvPr>
        </p:nvSpPr>
        <p:spPr>
          <a:xfrm>
            <a:off x="549275" y="252413"/>
            <a:ext cx="5829300" cy="1225550"/>
          </a:xfrm>
          <a:ln w="25400">
            <a:solidFill>
              <a:srgbClr val="FF00FF"/>
            </a:solidFill>
          </a:ln>
        </p:spPr>
        <p:txBody>
          <a:bodyPr/>
          <a:lstStyle/>
          <a:p>
            <a:pPr eaLnBrk="1" hangingPunct="1">
              <a:lnSpc>
                <a:spcPct val="80000"/>
              </a:lnSpc>
            </a:pPr>
            <a:r>
              <a:rPr lang="fi-FI" sz="3600" smtClean="0"/>
              <a:t>Huonosti suojattu kesäkurpitsa</a:t>
            </a:r>
          </a:p>
        </p:txBody>
      </p:sp>
      <p:sp>
        <p:nvSpPr>
          <p:cNvPr id="5" name="Päivämäärän paikkamerkki 4"/>
          <p:cNvSpPr>
            <a:spLocks noGrp="1"/>
          </p:cNvSpPr>
          <p:nvPr>
            <p:ph type="dt" sz="half" idx="10"/>
          </p:nvPr>
        </p:nvSpPr>
        <p:spPr/>
        <p:txBody>
          <a:bodyPr/>
          <a:lstStyle/>
          <a:p>
            <a:pPr>
              <a:defRPr/>
            </a:pPr>
            <a:r>
              <a:rPr lang="fi-FI" smtClean="0"/>
              <a:t>13.9.2012</a:t>
            </a:r>
            <a:endParaRPr lang="fi-FI"/>
          </a:p>
        </p:txBody>
      </p:sp>
      <p:sp>
        <p:nvSpPr>
          <p:cNvPr id="6" name="Dian numeron paikkamerkki 5"/>
          <p:cNvSpPr>
            <a:spLocks noGrp="1"/>
          </p:cNvSpPr>
          <p:nvPr>
            <p:ph type="sldNum" sz="quarter" idx="12"/>
          </p:nvPr>
        </p:nvSpPr>
        <p:spPr/>
        <p:txBody>
          <a:bodyPr/>
          <a:lstStyle/>
          <a:p>
            <a:pPr>
              <a:defRPr/>
            </a:pPr>
            <a:fld id="{C4C9F5DC-BE08-41B6-8B14-5A19C820D76D}" type="slidenum">
              <a:rPr lang="fi-FI" smtClean="0"/>
              <a:pPr>
                <a:defRPr/>
              </a:pPr>
              <a:t>24</a:t>
            </a:fld>
            <a:endParaRPr lang="fi-FI"/>
          </a:p>
        </p:txBody>
      </p:sp>
      <p:sp>
        <p:nvSpPr>
          <p:cNvPr id="7" name="Alatunnisteen paikkamerkki 6"/>
          <p:cNvSpPr>
            <a:spLocks noGrp="1"/>
          </p:cNvSpPr>
          <p:nvPr>
            <p:ph type="ftr" sz="quarter" idx="11"/>
          </p:nvPr>
        </p:nvSpPr>
        <p:spPr/>
        <p:txBody>
          <a:bodyPr/>
          <a:lstStyle/>
          <a:p>
            <a:pPr>
              <a:defRPr/>
            </a:pPr>
            <a:r>
              <a:rPr lang="fi-FI" smtClean="0"/>
              <a:t>Jussi Tammisola, Perinteinen kasvinjalostus</a:t>
            </a:r>
            <a:endParaRPr lang="fi-FI"/>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dirty="0" err="1"/>
              <a:t>Jussi</a:t>
            </a:r>
            <a:r>
              <a:rPr lang="en-US" dirty="0"/>
              <a:t> </a:t>
            </a:r>
            <a:r>
              <a:rPr lang="en-US" dirty="0" err="1"/>
              <a:t>Tammisola</a:t>
            </a:r>
            <a:r>
              <a:rPr lang="en-US" dirty="0"/>
              <a:t>, </a:t>
            </a:r>
            <a:r>
              <a:rPr lang="en-US" dirty="0" err="1"/>
              <a:t>Perinteinen</a:t>
            </a:r>
            <a:r>
              <a:rPr lang="en-US" dirty="0"/>
              <a:t> </a:t>
            </a:r>
            <a:r>
              <a:rPr lang="en-US" dirty="0" err="1"/>
              <a:t>kasvinjalostus</a:t>
            </a:r>
            <a:endParaRPr lang="en-US" dirty="0"/>
          </a:p>
        </p:txBody>
      </p:sp>
      <p:sp>
        <p:nvSpPr>
          <p:cNvPr id="6" name="Dian numeron paikkamerkki 5"/>
          <p:cNvSpPr>
            <a:spLocks noGrp="1"/>
          </p:cNvSpPr>
          <p:nvPr>
            <p:ph type="sldNum" sz="quarter" idx="12"/>
          </p:nvPr>
        </p:nvSpPr>
        <p:spPr/>
        <p:txBody>
          <a:bodyPr/>
          <a:lstStyle/>
          <a:p>
            <a:pPr>
              <a:defRPr/>
            </a:pPr>
            <a:fld id="{824B1D04-4A2C-405B-8FB1-78D398F6AB2A}" type="slidenum">
              <a:rPr lang="en-US"/>
              <a:pPr>
                <a:defRPr/>
              </a:pPr>
              <a:t>25</a:t>
            </a:fld>
            <a:endParaRPr lang="en-US"/>
          </a:p>
        </p:txBody>
      </p:sp>
      <p:sp>
        <p:nvSpPr>
          <p:cNvPr id="191493" name="Rectangle 1028"/>
          <p:cNvSpPr>
            <a:spLocks noGrp="1" noChangeArrowheads="1"/>
          </p:cNvSpPr>
          <p:nvPr>
            <p:ph type="title"/>
          </p:nvPr>
        </p:nvSpPr>
        <p:spPr/>
        <p:txBody>
          <a:bodyPr/>
          <a:lstStyle/>
          <a:p>
            <a:r>
              <a:rPr lang="fi-FI" dirty="0" smtClean="0"/>
              <a:t>Genetiikan merkkipaaluja</a:t>
            </a:r>
          </a:p>
        </p:txBody>
      </p:sp>
      <p:sp>
        <p:nvSpPr>
          <p:cNvPr id="191494" name="Rectangle 1029"/>
          <p:cNvSpPr>
            <a:spLocks noGrp="1" noChangeArrowheads="1"/>
          </p:cNvSpPr>
          <p:nvPr>
            <p:ph type="body" idx="1"/>
          </p:nvPr>
        </p:nvSpPr>
        <p:spPr/>
        <p:txBody>
          <a:bodyPr/>
          <a:lstStyle/>
          <a:p>
            <a:r>
              <a:rPr lang="fi-FI" dirty="0" smtClean="0"/>
              <a:t>Suden jalostus koiraksi  130 000 v. (?)</a:t>
            </a:r>
          </a:p>
          <a:p>
            <a:r>
              <a:rPr lang="fi-FI" dirty="0" smtClean="0"/>
              <a:t>Maanviljelys ja kasvien valintajalostus  11 000 v.</a:t>
            </a:r>
          </a:p>
          <a:p>
            <a:r>
              <a:rPr lang="fi-FI" dirty="0" smtClean="0"/>
              <a:t>Risteytysjalostus  300 v.</a:t>
            </a:r>
          </a:p>
          <a:p>
            <a:r>
              <a:rPr lang="fi-FI" dirty="0" smtClean="0"/>
              <a:t>Evoluutioteoria (Darwin 1859)</a:t>
            </a:r>
          </a:p>
          <a:p>
            <a:r>
              <a:rPr lang="fi-FI" dirty="0" smtClean="0"/>
              <a:t>Perinnöllisyyslait (</a:t>
            </a:r>
            <a:r>
              <a:rPr lang="fi-FI" dirty="0" err="1" smtClean="0"/>
              <a:t>Mendel</a:t>
            </a:r>
            <a:r>
              <a:rPr lang="fi-FI" dirty="0" smtClean="0"/>
              <a:t> 1866)</a:t>
            </a:r>
          </a:p>
          <a:p>
            <a:pPr lvl="1"/>
            <a:r>
              <a:rPr lang="fi-FI" dirty="0" smtClean="0"/>
              <a:t>de </a:t>
            </a:r>
            <a:r>
              <a:rPr lang="fi-FI" dirty="0" err="1" smtClean="0"/>
              <a:t>Vries</a:t>
            </a:r>
            <a:r>
              <a:rPr lang="fi-FI" dirty="0" smtClean="0"/>
              <a:t>, </a:t>
            </a:r>
            <a:r>
              <a:rPr lang="fi-FI" dirty="0" err="1" smtClean="0"/>
              <a:t>Correns</a:t>
            </a:r>
            <a:r>
              <a:rPr lang="fi-FI" dirty="0" smtClean="0"/>
              <a:t> &amp; </a:t>
            </a:r>
            <a:r>
              <a:rPr lang="fi-FI" dirty="0" err="1" smtClean="0"/>
              <a:t>Tschermak</a:t>
            </a:r>
            <a:r>
              <a:rPr lang="fi-FI" dirty="0" smtClean="0"/>
              <a:t> (1900)</a:t>
            </a:r>
          </a:p>
          <a:p>
            <a:r>
              <a:rPr lang="fi-FI" dirty="0" smtClean="0"/>
              <a:t>Bakteerin geeni koostuu dna:sta (</a:t>
            </a:r>
            <a:r>
              <a:rPr lang="fi-FI" dirty="0" err="1" smtClean="0"/>
              <a:t>Avery</a:t>
            </a:r>
            <a:r>
              <a:rPr lang="fi-FI" dirty="0" smtClean="0"/>
              <a:t> ym. 1944)</a:t>
            </a:r>
          </a:p>
          <a:p>
            <a:r>
              <a:rPr lang="fi-FI" dirty="0" smtClean="0"/>
              <a:t>Mutaatiojalostus  70 v. </a:t>
            </a:r>
          </a:p>
          <a:p>
            <a:r>
              <a:rPr lang="fi-FI" dirty="0" smtClean="0"/>
              <a:t>Viruksen perimä koostuu dna:sta                          (</a:t>
            </a:r>
            <a:r>
              <a:rPr lang="fi-FI" dirty="0" err="1" smtClean="0"/>
              <a:t>Hershey</a:t>
            </a:r>
            <a:r>
              <a:rPr lang="fi-FI" dirty="0" smtClean="0"/>
              <a:t> &amp; Chase 1952)</a:t>
            </a:r>
          </a:p>
          <a:p>
            <a:r>
              <a:rPr lang="fi-FI" dirty="0" smtClean="0"/>
              <a:t>Dna:n rakenne  selvisi (Watson &amp; Crick 1953)</a:t>
            </a:r>
          </a:p>
          <a:p>
            <a:r>
              <a:rPr lang="fi-FI" dirty="0" smtClean="0"/>
              <a:t>Geenit ja </a:t>
            </a:r>
            <a:r>
              <a:rPr lang="fi-FI" dirty="0" err="1" smtClean="0"/>
              <a:t>Mendelin</a:t>
            </a:r>
            <a:r>
              <a:rPr lang="fi-FI" dirty="0" smtClean="0"/>
              <a:t> lait ovat porvariston keksintöä. </a:t>
            </a:r>
          </a:p>
          <a:p>
            <a:pPr lvl="1"/>
            <a:r>
              <a:rPr lang="fi-FI" dirty="0" smtClean="0"/>
              <a:t>Hankitut ominaisuudet periytyvät, kun koulutetaan kyllin ankarasti  (Stalin &amp; </a:t>
            </a:r>
            <a:r>
              <a:rPr lang="fi-FI" dirty="0" err="1" smtClean="0"/>
              <a:t>Lysenko</a:t>
            </a:r>
            <a:r>
              <a:rPr lang="fi-FI" dirty="0" smtClean="0"/>
              <a:t> 1948)</a:t>
            </a:r>
          </a:p>
          <a:p>
            <a:r>
              <a:rPr lang="fi-FI" dirty="0" smtClean="0"/>
              <a:t>Geenitoiminnan säätely (Jacob &amp; </a:t>
            </a:r>
            <a:r>
              <a:rPr lang="fi-FI" dirty="0" err="1" smtClean="0"/>
              <a:t>Monod</a:t>
            </a:r>
            <a:r>
              <a:rPr lang="fi-FI" dirty="0" smtClean="0"/>
              <a:t> 1961)</a:t>
            </a:r>
          </a:p>
          <a:p>
            <a:r>
              <a:rPr lang="fi-FI" dirty="0" smtClean="0"/>
              <a:t>Geneettinen koodi ja proteiinisynteesi (60-luku)</a:t>
            </a:r>
          </a:p>
          <a:p>
            <a:r>
              <a:rPr lang="fi-FI" dirty="0" smtClean="0"/>
              <a:t>Geenitekniikka mikrobeilla 1973, kasveilla 1983</a:t>
            </a:r>
          </a:p>
          <a:p>
            <a:r>
              <a:rPr lang="fi-FI" dirty="0" smtClean="0"/>
              <a:t>EU:n geenitekniikkadirektiivi  (1990)</a:t>
            </a:r>
          </a:p>
          <a:p>
            <a:r>
              <a:rPr lang="fi-FI" dirty="0" smtClean="0"/>
              <a:t>Lituruohon geenistö luettiin läpi  (v. 2000)</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Otsikko 1"/>
          <p:cNvSpPr>
            <a:spLocks noGrp="1"/>
          </p:cNvSpPr>
          <p:nvPr>
            <p:ph type="title"/>
          </p:nvPr>
        </p:nvSpPr>
        <p:spPr/>
        <p:txBody>
          <a:bodyPr/>
          <a:lstStyle/>
          <a:p>
            <a:r>
              <a:rPr lang="fi-FI" smtClean="0"/>
              <a:t>Geneettinen diversiteetti eli perinnöllinen monimuotoisuus</a:t>
            </a:r>
          </a:p>
        </p:txBody>
      </p:sp>
      <p:sp>
        <p:nvSpPr>
          <p:cNvPr id="3" name="Päivämäärän paikkamerkki 2"/>
          <p:cNvSpPr>
            <a:spLocks noGrp="1"/>
          </p:cNvSpPr>
          <p:nvPr>
            <p:ph type="dt" sz="quarter" idx="15"/>
          </p:nvPr>
        </p:nvSpPr>
        <p:spPr/>
        <p:txBody>
          <a:bodyPr/>
          <a:lstStyle/>
          <a:p>
            <a:pPr>
              <a:defRPr/>
            </a:pPr>
            <a:r>
              <a:rPr lang="fi-FI" smtClean="0"/>
              <a:t>13.9.2012</a:t>
            </a:r>
            <a:endParaRPr lang="en-US" dirty="0"/>
          </a:p>
        </p:txBody>
      </p:sp>
      <p:sp>
        <p:nvSpPr>
          <p:cNvPr id="4" name="Alatunnisteen paikkamerkki 3"/>
          <p:cNvSpPr>
            <a:spLocks noGrp="1"/>
          </p:cNvSpPr>
          <p:nvPr>
            <p:ph type="ftr" sz="quarter" idx="16"/>
          </p:nvPr>
        </p:nvSpPr>
        <p:spPr/>
        <p:txBody>
          <a:bodyPr/>
          <a:lstStyle/>
          <a:p>
            <a:pPr>
              <a:defRPr/>
            </a:pPr>
            <a:r>
              <a:rPr lang="en-US" dirty="0" err="1"/>
              <a:t>Jussi</a:t>
            </a:r>
            <a:r>
              <a:rPr lang="en-US" dirty="0"/>
              <a:t> </a:t>
            </a:r>
            <a:r>
              <a:rPr lang="en-US" dirty="0" err="1"/>
              <a:t>Tammisola</a:t>
            </a:r>
            <a:r>
              <a:rPr lang="en-US" dirty="0"/>
              <a:t>, </a:t>
            </a:r>
            <a:r>
              <a:rPr lang="en-US" dirty="0" err="1"/>
              <a:t>Perinteinen</a:t>
            </a:r>
            <a:r>
              <a:rPr lang="en-US" dirty="0"/>
              <a:t> </a:t>
            </a:r>
            <a:r>
              <a:rPr lang="en-US" dirty="0" err="1"/>
              <a:t>kasvinjalostus</a:t>
            </a:r>
            <a:endParaRPr lang="en-US" dirty="0"/>
          </a:p>
        </p:txBody>
      </p:sp>
      <p:sp>
        <p:nvSpPr>
          <p:cNvPr id="5" name="Dian numeron paikkamerkki 4"/>
          <p:cNvSpPr>
            <a:spLocks noGrp="1"/>
          </p:cNvSpPr>
          <p:nvPr>
            <p:ph type="sldNum" sz="quarter" idx="17"/>
          </p:nvPr>
        </p:nvSpPr>
        <p:spPr/>
        <p:txBody>
          <a:bodyPr/>
          <a:lstStyle/>
          <a:p>
            <a:pPr>
              <a:defRPr/>
            </a:pPr>
            <a:fld id="{42B655DB-7D9D-4E2E-98EC-CF5735718224}" type="slidenum">
              <a:rPr lang="en-US"/>
              <a:pPr>
                <a:defRPr/>
              </a:pPr>
              <a:t>26</a:t>
            </a:fld>
            <a:endParaRPr lang="en-US"/>
          </a:p>
        </p:txBody>
      </p:sp>
      <p:sp>
        <p:nvSpPr>
          <p:cNvPr id="192518" name="Tekstin paikkamerkki 5"/>
          <p:cNvSpPr>
            <a:spLocks noGrp="1"/>
          </p:cNvSpPr>
          <p:nvPr>
            <p:ph type="body" sz="quarter" idx="13"/>
          </p:nvPr>
        </p:nvSpPr>
        <p:spPr>
          <a:xfrm>
            <a:off x="285750" y="1374452"/>
            <a:ext cx="6357938" cy="3557588"/>
          </a:xfrm>
        </p:spPr>
        <p:txBody>
          <a:bodyPr/>
          <a:lstStyle/>
          <a:p>
            <a:pPr>
              <a:lnSpc>
                <a:spcPts val="2300"/>
              </a:lnSpc>
              <a:spcAft>
                <a:spcPts val="600"/>
              </a:spcAft>
            </a:pPr>
            <a:r>
              <a:rPr lang="fi-FI" dirty="0" smtClean="0"/>
              <a:t>On kaiken (perinteisen) kasvinjalostuksen perustana</a:t>
            </a:r>
          </a:p>
          <a:p>
            <a:pPr>
              <a:lnSpc>
                <a:spcPts val="2300"/>
              </a:lnSpc>
              <a:spcAft>
                <a:spcPts val="600"/>
              </a:spcAft>
            </a:pPr>
            <a:r>
              <a:rPr lang="fi-FI" dirty="0" smtClean="0"/>
              <a:t>Saa pohjimmiltaan kiittää mutaatioita…</a:t>
            </a:r>
          </a:p>
          <a:p>
            <a:pPr lvl="1">
              <a:lnSpc>
                <a:spcPts val="2300"/>
              </a:lnSpc>
              <a:spcAft>
                <a:spcPts val="600"/>
              </a:spcAft>
            </a:pPr>
            <a:r>
              <a:rPr lang="fi-FI" dirty="0" smtClean="0"/>
              <a:t>Muuttuneet perimärakenteet (geenit, geenien säätelyjaksot, kromosomit tai kromosomistot)</a:t>
            </a:r>
          </a:p>
          <a:p>
            <a:pPr>
              <a:lnSpc>
                <a:spcPts val="2300"/>
              </a:lnSpc>
              <a:spcAft>
                <a:spcPts val="600"/>
              </a:spcAft>
            </a:pPr>
            <a:r>
              <a:rPr lang="fi-FI" dirty="0" smtClean="0"/>
              <a:t>…ja mutaatioiden uusia yhdistelmiä</a:t>
            </a:r>
          </a:p>
          <a:p>
            <a:pPr lvl="1">
              <a:lnSpc>
                <a:spcPts val="2300"/>
              </a:lnSpc>
              <a:spcAft>
                <a:spcPts val="600"/>
              </a:spcAft>
            </a:pPr>
            <a:r>
              <a:rPr lang="fi-FI" dirty="0" smtClean="0"/>
              <a:t>Geenien siirtyminen eliöstä toiseen</a:t>
            </a:r>
          </a:p>
          <a:p>
            <a:pPr lvl="1">
              <a:lnSpc>
                <a:spcPts val="2300"/>
              </a:lnSpc>
              <a:spcAft>
                <a:spcPts val="600"/>
              </a:spcAft>
            </a:pPr>
            <a:r>
              <a:rPr lang="fi-FI" dirty="0" smtClean="0"/>
              <a:t>Perintöaineksen järjestyminen uudelleen (</a:t>
            </a:r>
            <a:r>
              <a:rPr lang="fi-FI" dirty="0" err="1" smtClean="0"/>
              <a:t>rekombinaatio</a:t>
            </a:r>
            <a:r>
              <a:rPr lang="fi-FI" dirty="0" smtClean="0"/>
              <a:t>)</a:t>
            </a:r>
          </a:p>
          <a:p>
            <a:pPr>
              <a:lnSpc>
                <a:spcPts val="2300"/>
              </a:lnSpc>
              <a:spcAft>
                <a:spcPts val="600"/>
              </a:spcAft>
            </a:pPr>
            <a:endParaRPr lang="fi-FI" dirty="0" smtClean="0"/>
          </a:p>
        </p:txBody>
      </p:sp>
      <p:pic>
        <p:nvPicPr>
          <p:cNvPr id="10" name="Kuva 9" descr="PorkkHalk511ht50.jpg"/>
          <p:cNvPicPr>
            <a:picLocks noChangeAspect="1"/>
          </p:cNvPicPr>
          <p:nvPr/>
        </p:nvPicPr>
        <p:blipFill>
          <a:blip r:embed="rId3" cstate="print"/>
          <a:stretch>
            <a:fillRect/>
          </a:stretch>
        </p:blipFill>
        <p:spPr>
          <a:xfrm>
            <a:off x="978024" y="4283968"/>
            <a:ext cx="4827240" cy="4404857"/>
          </a:xfrm>
          <a:prstGeom prst="rect">
            <a:avLst/>
          </a:prstGeom>
        </p:spPr>
      </p:pic>
      <p:sp>
        <p:nvSpPr>
          <p:cNvPr id="11" name="Tekstikehys 10"/>
          <p:cNvSpPr txBox="1"/>
          <p:nvPr/>
        </p:nvSpPr>
        <p:spPr>
          <a:xfrm rot="-5400000">
            <a:off x="4755632" y="5261592"/>
            <a:ext cx="2232249" cy="276999"/>
          </a:xfrm>
          <a:prstGeom prst="rect">
            <a:avLst/>
          </a:prstGeom>
          <a:noFill/>
        </p:spPr>
        <p:txBody>
          <a:bodyPr wrap="square" rtlCol="0">
            <a:spAutoFit/>
          </a:bodyPr>
          <a:lstStyle/>
          <a:p>
            <a:r>
              <a:rPr lang="fi-FI" sz="1200" dirty="0" smtClean="0">
                <a:latin typeface="+mn-lt"/>
              </a:rPr>
              <a:t>Berliini 2009 © </a:t>
            </a:r>
            <a:r>
              <a:rPr lang="fi-FI" sz="1200" dirty="0" err="1" smtClean="0">
                <a:latin typeface="+mn-lt"/>
              </a:rPr>
              <a:t>J.Tammisola</a:t>
            </a:r>
            <a:endParaRPr lang="fi-FI" sz="1200" dirty="0">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Otsikko 1"/>
          <p:cNvSpPr>
            <a:spLocks noGrp="1"/>
          </p:cNvSpPr>
          <p:nvPr>
            <p:ph type="title"/>
          </p:nvPr>
        </p:nvSpPr>
        <p:spPr/>
        <p:txBody>
          <a:bodyPr/>
          <a:lstStyle/>
          <a:p>
            <a:pPr algn="ctr"/>
            <a:r>
              <a:rPr lang="fi-FI" smtClean="0"/>
              <a:t>Onko ominaisuudessa geneettistä vaihtelua?</a:t>
            </a:r>
          </a:p>
        </p:txBody>
      </p:sp>
      <p:sp>
        <p:nvSpPr>
          <p:cNvPr id="3" name="Päivämäärän paikkamerkki 2"/>
          <p:cNvSpPr>
            <a:spLocks noGrp="1"/>
          </p:cNvSpPr>
          <p:nvPr>
            <p:ph type="dt" sz="quarter" idx="15"/>
          </p:nvPr>
        </p:nvSpPr>
        <p:spPr/>
        <p:txBody>
          <a:bodyPr/>
          <a:lstStyle/>
          <a:p>
            <a:pPr>
              <a:defRPr/>
            </a:pPr>
            <a:r>
              <a:rPr lang="fi-FI" smtClean="0"/>
              <a:t>13.9.2012</a:t>
            </a:r>
            <a:endParaRPr lang="en-US" dirty="0"/>
          </a:p>
        </p:txBody>
      </p:sp>
      <p:sp>
        <p:nvSpPr>
          <p:cNvPr id="4" name="Alatunnisteen paikkamerkki 3"/>
          <p:cNvSpPr>
            <a:spLocks noGrp="1"/>
          </p:cNvSpPr>
          <p:nvPr>
            <p:ph type="ftr" sz="quarter" idx="16"/>
          </p:nvPr>
        </p:nvSpPr>
        <p:spPr/>
        <p:txBody>
          <a:bodyPr/>
          <a:lstStyle/>
          <a:p>
            <a:pPr>
              <a:defRPr/>
            </a:pPr>
            <a:r>
              <a:rPr lang="en-US"/>
              <a:t>Jussi Tammisola, Perinteinen kasvinjalostus</a:t>
            </a:r>
            <a:endParaRPr lang="en-US" dirty="0"/>
          </a:p>
        </p:txBody>
      </p:sp>
      <p:sp>
        <p:nvSpPr>
          <p:cNvPr id="5" name="Dian numeron paikkamerkki 4"/>
          <p:cNvSpPr>
            <a:spLocks noGrp="1"/>
          </p:cNvSpPr>
          <p:nvPr>
            <p:ph type="sldNum" sz="quarter" idx="17"/>
          </p:nvPr>
        </p:nvSpPr>
        <p:spPr/>
        <p:txBody>
          <a:bodyPr/>
          <a:lstStyle/>
          <a:p>
            <a:pPr>
              <a:defRPr/>
            </a:pPr>
            <a:fld id="{A0719A4A-73F8-4DE8-846A-A94D0D76F86F}" type="slidenum">
              <a:rPr lang="en-US"/>
              <a:pPr>
                <a:defRPr/>
              </a:pPr>
              <a:t>27</a:t>
            </a:fld>
            <a:endParaRPr lang="en-US"/>
          </a:p>
        </p:txBody>
      </p:sp>
      <p:sp>
        <p:nvSpPr>
          <p:cNvPr id="193542" name="Sisällön paikkamerkki 5"/>
          <p:cNvSpPr>
            <a:spLocks noGrp="1"/>
          </p:cNvSpPr>
          <p:nvPr>
            <p:ph sz="quarter" idx="13"/>
          </p:nvPr>
        </p:nvSpPr>
        <p:spPr>
          <a:xfrm>
            <a:off x="357188" y="6858000"/>
            <a:ext cx="6286500" cy="1785938"/>
          </a:xfrm>
        </p:spPr>
        <p:txBody>
          <a:bodyPr/>
          <a:lstStyle/>
          <a:p>
            <a:r>
              <a:rPr lang="fi-FI" smtClean="0"/>
              <a:t>Lehmusten tuleentumisasteessa on eroa</a:t>
            </a:r>
          </a:p>
          <a:p>
            <a:pPr lvl="1"/>
            <a:r>
              <a:rPr lang="fi-FI" smtClean="0"/>
              <a:t>Johtuuko vaihtelu eroista puuyksilöiden ympäristöoloissa vai niiden ko. ominaisuuteen vaikuttavissa geeneissä?</a:t>
            </a:r>
          </a:p>
          <a:p>
            <a:pPr lvl="1"/>
            <a:r>
              <a:rPr lang="fi-FI" smtClean="0"/>
              <a:t>…ja missä mitassa? (-&gt; periytyvyysaste)  </a:t>
            </a:r>
          </a:p>
        </p:txBody>
      </p:sp>
      <p:pic>
        <p:nvPicPr>
          <p:cNvPr id="9" name="Sisällön paikkamerkki 8" descr="Lehmukset650t30.jpg"/>
          <p:cNvPicPr>
            <a:picLocks noGrp="1" noChangeAspect="1"/>
          </p:cNvPicPr>
          <p:nvPr>
            <p:ph sz="quarter" idx="14"/>
          </p:nvPr>
        </p:nvPicPr>
        <p:blipFill>
          <a:blip r:embed="rId3" cstate="print"/>
          <a:stretch>
            <a:fillRect/>
          </a:stretch>
        </p:blipFill>
        <p:spPr>
          <a:xfrm>
            <a:off x="1466557" y="1285875"/>
            <a:ext cx="4067761" cy="542925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a:t>Jussi Tammisola, Perinteinen kasvinjalostus</a:t>
            </a:r>
          </a:p>
        </p:txBody>
      </p:sp>
      <p:sp>
        <p:nvSpPr>
          <p:cNvPr id="6" name="Dian numeron paikkamerkki 5"/>
          <p:cNvSpPr>
            <a:spLocks noGrp="1"/>
          </p:cNvSpPr>
          <p:nvPr>
            <p:ph type="sldNum" sz="quarter" idx="12"/>
          </p:nvPr>
        </p:nvSpPr>
        <p:spPr/>
        <p:txBody>
          <a:bodyPr/>
          <a:lstStyle/>
          <a:p>
            <a:pPr>
              <a:defRPr/>
            </a:pPr>
            <a:fld id="{2919429A-DD88-49E4-B7B1-67B855BAE292}" type="slidenum">
              <a:rPr lang="en-US"/>
              <a:pPr>
                <a:defRPr/>
              </a:pPr>
              <a:t>28</a:t>
            </a:fld>
            <a:endParaRPr lang="en-US"/>
          </a:p>
        </p:txBody>
      </p:sp>
      <p:sp>
        <p:nvSpPr>
          <p:cNvPr id="194565" name="Rectangle 1028"/>
          <p:cNvSpPr>
            <a:spLocks noGrp="1" noChangeArrowheads="1"/>
          </p:cNvSpPr>
          <p:nvPr>
            <p:ph type="title"/>
          </p:nvPr>
        </p:nvSpPr>
        <p:spPr/>
        <p:txBody>
          <a:bodyPr/>
          <a:lstStyle/>
          <a:p>
            <a:r>
              <a:rPr lang="fi-FI" smtClean="0"/>
              <a:t>Ominaisuuden periytyvyysaste (heritabiliteetti, periytyvyys)</a:t>
            </a:r>
          </a:p>
        </p:txBody>
      </p:sp>
      <p:sp>
        <p:nvSpPr>
          <p:cNvPr id="194566" name="Rectangle 1029"/>
          <p:cNvSpPr>
            <a:spLocks noGrp="1" noChangeArrowheads="1"/>
          </p:cNvSpPr>
          <p:nvPr>
            <p:ph type="body" idx="1"/>
          </p:nvPr>
        </p:nvSpPr>
        <p:spPr/>
        <p:txBody>
          <a:bodyPr/>
          <a:lstStyle/>
          <a:p>
            <a:r>
              <a:rPr lang="fi-FI" smtClean="0"/>
              <a:t>Ominaisuus rakentuu yksilönkehityksen kuluessa sekä geenien että ympäristön vaikutusten tuloksena</a:t>
            </a:r>
          </a:p>
          <a:p>
            <a:r>
              <a:rPr lang="fi-FI" smtClean="0"/>
              <a:t>Yksilön hankitut ominaisuudet eivät periydy (pysyvästi) seuraaville kasvisukupolville</a:t>
            </a:r>
          </a:p>
          <a:p>
            <a:pPr lvl="1"/>
            <a:r>
              <a:rPr lang="fi-FI" smtClean="0"/>
              <a:t>..joskin ”tilapäisiä jäämiä” esiintyy:</a:t>
            </a:r>
          </a:p>
          <a:p>
            <a:pPr lvl="2"/>
            <a:r>
              <a:rPr lang="fi-FI" smtClean="0"/>
              <a:t>Äidinvaikutus, epigeneesi</a:t>
            </a:r>
          </a:p>
          <a:p>
            <a:r>
              <a:rPr lang="fi-FI" smtClean="0"/>
              <a:t>Periytyvyysaste eli heritabiliteetti [h</a:t>
            </a:r>
            <a:r>
              <a:rPr lang="fi-FI" baseline="30000" smtClean="0"/>
              <a:t>2</a:t>
            </a:r>
            <a:r>
              <a:rPr lang="fi-FI" smtClean="0"/>
              <a:t>]</a:t>
            </a:r>
          </a:p>
          <a:p>
            <a:pPr lvl="1"/>
            <a:r>
              <a:rPr lang="fi-FI" smtClean="0"/>
              <a:t>Kuinka suuri osuus o</a:t>
            </a:r>
            <a:r>
              <a:rPr lang="fi-FI" smtClean="0">
                <a:solidFill>
                  <a:srgbClr val="002060"/>
                </a:solidFill>
              </a:rPr>
              <a:t>minaisuuden vaihtelusta populaatiossa johtuu geneettisistä eroista </a:t>
            </a:r>
            <a:br>
              <a:rPr lang="fi-FI" smtClean="0">
                <a:solidFill>
                  <a:srgbClr val="002060"/>
                </a:solidFill>
              </a:rPr>
            </a:br>
            <a:r>
              <a:rPr lang="fi-FI" smtClean="0">
                <a:solidFill>
                  <a:srgbClr val="002060"/>
                </a:solidFill>
              </a:rPr>
              <a:t>yksilöiden </a:t>
            </a:r>
            <a:r>
              <a:rPr lang="fi-FI" smtClean="0"/>
              <a:t>välillä</a:t>
            </a:r>
          </a:p>
          <a:p>
            <a:pPr lvl="2"/>
            <a:r>
              <a:rPr lang="fi-FI" smtClean="0"/>
              <a:t>0 ≤ h</a:t>
            </a:r>
            <a:r>
              <a:rPr lang="fi-FI" baseline="30000" smtClean="0"/>
              <a:t>2 </a:t>
            </a:r>
            <a:r>
              <a:rPr lang="fi-FI" smtClean="0"/>
              <a:t>≤ 1</a:t>
            </a:r>
          </a:p>
          <a:p>
            <a:pPr lvl="1"/>
            <a:r>
              <a:rPr lang="fi-FI" smtClean="0"/>
              <a:t>Loppuosa vaihtelusta johtuu sitten ympäristöeroista</a:t>
            </a:r>
          </a:p>
          <a:p>
            <a:pPr lvl="1"/>
            <a:r>
              <a:rPr lang="fi-FI" smtClean="0"/>
              <a:t>…sekä ympäristö x genotyyppi –yhdysvaikutuksesta</a:t>
            </a:r>
          </a:p>
          <a:p>
            <a:r>
              <a:rPr lang="fi-FI" smtClean="0"/>
              <a:t>Periytyvyysaste ei siis ole absoluuttinen vaan suhteellinen suure, joka suuruus riippuu</a:t>
            </a:r>
          </a:p>
          <a:p>
            <a:pPr lvl="1"/>
            <a:r>
              <a:rPr lang="fi-FI" smtClean="0"/>
              <a:t>Jalostuspopulaatiosta</a:t>
            </a:r>
          </a:p>
          <a:p>
            <a:pPr lvl="1"/>
            <a:r>
              <a:rPr lang="fi-FI" smtClean="0"/>
              <a:t>Populaation ympäristöoloista</a:t>
            </a:r>
          </a:p>
          <a:p>
            <a:pPr lvl="1"/>
            <a:r>
              <a:rPr lang="fi-FI" smtClean="0"/>
              <a:t>Jalostusominaisuudesta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a:t>Jussi Tammisola, Perinteinen kasvinjalostus</a:t>
            </a:r>
          </a:p>
        </p:txBody>
      </p:sp>
      <p:sp>
        <p:nvSpPr>
          <p:cNvPr id="6" name="Dian numeron paikkamerkki 5"/>
          <p:cNvSpPr>
            <a:spLocks noGrp="1"/>
          </p:cNvSpPr>
          <p:nvPr>
            <p:ph type="sldNum" sz="quarter" idx="12"/>
          </p:nvPr>
        </p:nvSpPr>
        <p:spPr/>
        <p:txBody>
          <a:bodyPr/>
          <a:lstStyle/>
          <a:p>
            <a:pPr>
              <a:defRPr/>
            </a:pPr>
            <a:fld id="{B3931158-0443-486C-8180-916DAA4A3E11}" type="slidenum">
              <a:rPr lang="en-US"/>
              <a:pPr>
                <a:defRPr/>
              </a:pPr>
              <a:t>29</a:t>
            </a:fld>
            <a:endParaRPr lang="en-US"/>
          </a:p>
        </p:txBody>
      </p:sp>
      <p:sp>
        <p:nvSpPr>
          <p:cNvPr id="195589" name="Rectangle 1028"/>
          <p:cNvSpPr>
            <a:spLocks noGrp="1" noChangeArrowheads="1"/>
          </p:cNvSpPr>
          <p:nvPr>
            <p:ph type="title"/>
          </p:nvPr>
        </p:nvSpPr>
        <p:spPr/>
        <p:txBody>
          <a:bodyPr/>
          <a:lstStyle/>
          <a:p>
            <a:r>
              <a:rPr lang="fi-FI" smtClean="0"/>
              <a:t>Valintajalostus (11 000 v.)</a:t>
            </a:r>
          </a:p>
        </p:txBody>
      </p:sp>
      <p:sp>
        <p:nvSpPr>
          <p:cNvPr id="195590" name="Rectangle 1029"/>
          <p:cNvSpPr>
            <a:spLocks noGrp="1" noChangeArrowheads="1"/>
          </p:cNvSpPr>
          <p:nvPr>
            <p:ph type="body" idx="1"/>
          </p:nvPr>
        </p:nvSpPr>
        <p:spPr/>
        <p:txBody>
          <a:bodyPr/>
          <a:lstStyle/>
          <a:p>
            <a:r>
              <a:rPr lang="fi-FI" smtClean="0"/>
              <a:t>Valitaan jatkoon populaation parhaat kasviyksilöt, siis</a:t>
            </a:r>
          </a:p>
          <a:p>
            <a:pPr lvl="1"/>
            <a:r>
              <a:rPr lang="fi-FI" smtClean="0"/>
              <a:t>…meille edullisimmat luonnonmutaatiot, tai  </a:t>
            </a:r>
          </a:p>
          <a:p>
            <a:pPr lvl="1"/>
            <a:r>
              <a:rPr lang="fi-FI" smtClean="0"/>
              <a:t>…niiden satunnaiset yhdistelmät</a:t>
            </a:r>
          </a:p>
          <a:p>
            <a:endParaRPr lang="fi-FI" smtClean="0"/>
          </a:p>
          <a:p>
            <a:r>
              <a:rPr lang="fi-FI" smtClean="0"/>
              <a:t>Mistä tahansa (geneettisesti) vaihtelevasta populaatiosta</a:t>
            </a:r>
          </a:p>
          <a:p>
            <a:endParaRPr lang="fi-FI" smtClean="0"/>
          </a:p>
          <a:p>
            <a:r>
              <a:rPr lang="fi-FI" smtClean="0"/>
              <a:t>Menetelmä usein riittää kasvilajin jalostuksen  alkuvaiheissa</a:t>
            </a:r>
          </a:p>
          <a:p>
            <a:endParaRPr lang="fi-FI" smtClean="0"/>
          </a:p>
          <a:p>
            <a:r>
              <a:rPr lang="fi-FI" smtClean="0"/>
              <a:t>Suoran massavalinnan teho heikkenee  voimakkaasti vaihtelun vähentyessä</a:t>
            </a:r>
          </a:p>
          <a:p>
            <a:pPr lvl="1"/>
            <a:r>
              <a:rPr lang="fi-FI" smtClean="0"/>
              <a:t>…valintasukupolvien myötä </a:t>
            </a:r>
          </a:p>
          <a:p>
            <a:pPr lvl="1"/>
            <a:r>
              <a:rPr lang="fi-FI" smtClean="0"/>
              <a:t>Perinteisillä viljelykasveilla sen teho on jo yleensä aivan liian heikko</a:t>
            </a:r>
          </a:p>
          <a:p>
            <a:pPr lvl="2"/>
            <a:r>
              <a:rPr lang="fi-FI" smtClean="0"/>
              <a:t>…varsinkin klassillisilla jalostusominaisuuksilla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a:t>Jussi Tammisola, Perinteinen kasvinjalostus</a:t>
            </a:r>
          </a:p>
        </p:txBody>
      </p:sp>
      <p:sp>
        <p:nvSpPr>
          <p:cNvPr id="6" name="Dian numeron paikkamerkki 5"/>
          <p:cNvSpPr>
            <a:spLocks noGrp="1"/>
          </p:cNvSpPr>
          <p:nvPr>
            <p:ph type="sldNum" sz="quarter" idx="12"/>
          </p:nvPr>
        </p:nvSpPr>
        <p:spPr/>
        <p:txBody>
          <a:bodyPr/>
          <a:lstStyle/>
          <a:p>
            <a:pPr>
              <a:defRPr/>
            </a:pPr>
            <a:fld id="{E41E106A-C741-4105-AF28-5A8DDD73EF9A}" type="slidenum">
              <a:rPr lang="en-US"/>
              <a:pPr>
                <a:defRPr/>
              </a:pPr>
              <a:t>3</a:t>
            </a:fld>
            <a:endParaRPr lang="en-US"/>
          </a:p>
        </p:txBody>
      </p:sp>
      <p:sp>
        <p:nvSpPr>
          <p:cNvPr id="169989" name="Rectangle 1028"/>
          <p:cNvSpPr>
            <a:spLocks noGrp="1" noChangeArrowheads="1"/>
          </p:cNvSpPr>
          <p:nvPr>
            <p:ph type="title"/>
          </p:nvPr>
        </p:nvSpPr>
        <p:spPr/>
        <p:txBody>
          <a:bodyPr/>
          <a:lstStyle/>
          <a:p>
            <a:r>
              <a:rPr lang="fi-FI" smtClean="0"/>
              <a:t>Viljelykasveja täytyy muuttaa</a:t>
            </a:r>
            <a:br>
              <a:rPr lang="fi-FI" smtClean="0"/>
            </a:br>
            <a:r>
              <a:rPr lang="fi-FI" smtClean="0"/>
              <a:t>…ja on niitä jo aika lailla muutettukin</a:t>
            </a:r>
          </a:p>
        </p:txBody>
      </p:sp>
      <p:sp>
        <p:nvSpPr>
          <p:cNvPr id="169990" name="Rectangle 1029"/>
          <p:cNvSpPr>
            <a:spLocks noGrp="1" noChangeArrowheads="1"/>
          </p:cNvSpPr>
          <p:nvPr>
            <p:ph type="body" idx="1"/>
          </p:nvPr>
        </p:nvSpPr>
        <p:spPr>
          <a:xfrm>
            <a:off x="357188" y="1357313"/>
            <a:ext cx="6357937" cy="7380287"/>
          </a:xfrm>
        </p:spPr>
        <p:txBody>
          <a:bodyPr/>
          <a:lstStyle/>
          <a:p>
            <a:pPr>
              <a:spcAft>
                <a:spcPct val="10000"/>
              </a:spcAft>
            </a:pPr>
            <a:r>
              <a:rPr lang="fi-FI" smtClean="0"/>
              <a:t>Kasvit puolustautuvat tuholaisiltaan, kuten ihmiseltä, mm. moninaisilla kemiallisilla aseilla </a:t>
            </a:r>
          </a:p>
          <a:p>
            <a:pPr>
              <a:spcAft>
                <a:spcPct val="10000"/>
              </a:spcAft>
            </a:pPr>
            <a:r>
              <a:rPr lang="fi-FI" smtClean="0"/>
              <a:t>Ihmisen ohjaamalla evoluutiolla, kasvinjalostuksella, viljelykasveja on muutettu toiveittemme suuntaan</a:t>
            </a:r>
          </a:p>
          <a:p>
            <a:pPr>
              <a:spcAft>
                <a:spcPct val="10000"/>
              </a:spcAft>
            </a:pPr>
            <a:r>
              <a:rPr lang="fi-FI" smtClean="0"/>
              <a:t>Sadot ovat nousseet usein jopa 10–30-kertaisiksi</a:t>
            </a:r>
          </a:p>
          <a:p>
            <a:pPr lvl="1">
              <a:spcAft>
                <a:spcPct val="10000"/>
              </a:spcAft>
            </a:pPr>
            <a:r>
              <a:rPr lang="fi-FI" smtClean="0"/>
              <a:t>puolet tästä on jalostuksen ansiota</a:t>
            </a:r>
          </a:p>
          <a:p>
            <a:pPr>
              <a:spcAft>
                <a:spcPct val="10000"/>
              </a:spcAft>
            </a:pPr>
            <a:r>
              <a:rPr lang="fi-FI" smtClean="0"/>
              <a:t>Ruokakasvien myrkkyjä ja haitta-aineita on saatu vähenemään</a:t>
            </a:r>
          </a:p>
          <a:p>
            <a:pPr>
              <a:spcAft>
                <a:spcPct val="10000"/>
              </a:spcAft>
            </a:pPr>
            <a:r>
              <a:rPr lang="fi-FI" smtClean="0"/>
              <a:t>Myös viljelykasvien ravitsevuutta on hieman parannettu </a:t>
            </a:r>
          </a:p>
          <a:p>
            <a:pPr lvl="1">
              <a:spcAft>
                <a:spcPct val="10000"/>
              </a:spcAft>
            </a:pPr>
            <a:r>
              <a:rPr lang="fi-FI" smtClean="0"/>
              <a:t>mm. kohottamalla välttämättömien amino- ja rasvahappojen pitoisuuksia</a:t>
            </a:r>
          </a:p>
          <a:p>
            <a:pPr>
              <a:spcAft>
                <a:spcPct val="10000"/>
              </a:spcAft>
            </a:pPr>
            <a:r>
              <a:rPr lang="fi-FI" smtClean="0"/>
              <a:t>...mutta paljon enemmän on vielä tekemättä</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Otsikko 1"/>
          <p:cNvSpPr>
            <a:spLocks noGrp="1"/>
          </p:cNvSpPr>
          <p:nvPr>
            <p:ph type="title"/>
          </p:nvPr>
        </p:nvSpPr>
        <p:spPr/>
        <p:txBody>
          <a:bodyPr/>
          <a:lstStyle/>
          <a:p>
            <a:r>
              <a:rPr lang="fi-FI" smtClean="0"/>
              <a:t>Valintajalostus (11 000 v.)</a:t>
            </a:r>
          </a:p>
        </p:txBody>
      </p:sp>
      <p:sp>
        <p:nvSpPr>
          <p:cNvPr id="196611" name="Sisällön paikkamerkki 2"/>
          <p:cNvSpPr>
            <a:spLocks noGrp="1"/>
          </p:cNvSpPr>
          <p:nvPr>
            <p:ph idx="1"/>
          </p:nvPr>
        </p:nvSpPr>
        <p:spPr>
          <a:xfrm>
            <a:off x="357188" y="1357313"/>
            <a:ext cx="6272212" cy="7286625"/>
          </a:xfrm>
        </p:spPr>
        <p:txBody>
          <a:bodyPr/>
          <a:lstStyle/>
          <a:p>
            <a:r>
              <a:rPr lang="fi-FI" smtClean="0"/>
              <a:t>…oli luonteeltaan keräilytaloutta</a:t>
            </a:r>
          </a:p>
          <a:p>
            <a:pPr lvl="1"/>
            <a:r>
              <a:rPr lang="fi-FI" i="1" smtClean="0">
                <a:solidFill>
                  <a:srgbClr val="0070C0"/>
                </a:solidFill>
              </a:rPr>
              <a:t>”Lauri poika metsäss häärii, etsiskelee puita väärii”</a:t>
            </a:r>
            <a:r>
              <a:rPr lang="fi-FI" smtClean="0">
                <a:solidFill>
                  <a:srgbClr val="0070C0"/>
                </a:solidFill>
              </a:rPr>
              <a:t> </a:t>
            </a:r>
            <a:endParaRPr lang="fi-FI" smtClean="0"/>
          </a:p>
          <a:p>
            <a:r>
              <a:rPr lang="fi-FI" smtClean="0"/>
              <a:t>Etsittiin populaatioista valmiita ”luonnon oikkuja”, tai</a:t>
            </a:r>
          </a:p>
          <a:p>
            <a:r>
              <a:rPr lang="fi-FI" smtClean="0"/>
              <a:t>Lisättiin suotuisimpia yksilöitä muita enemmän:</a:t>
            </a:r>
          </a:p>
          <a:p>
            <a:pPr lvl="1"/>
            <a:r>
              <a:rPr lang="fi-FI" smtClean="0"/>
              <a:t>Kerättiin kylvöihin siemeniä ”parhaista” tähkistä, tai</a:t>
            </a:r>
          </a:p>
          <a:p>
            <a:pPr lvl="1"/>
            <a:r>
              <a:rPr lang="fi-FI" smtClean="0"/>
              <a:t>Karsittiin pois jatkosta ”kelvottomat” tähkät </a:t>
            </a:r>
          </a:p>
          <a:p>
            <a:pPr lvl="1"/>
            <a:r>
              <a:rPr lang="fi-FI" smtClean="0"/>
              <a:t>Sukupolvi sukupolvelta kasviaineisto muuttui vähitellen toivottuun suuntaan</a:t>
            </a:r>
          </a:p>
          <a:p>
            <a:r>
              <a:rPr lang="fi-FI" smtClean="0"/>
              <a:t>Suora massavalinta on voi olla tehokasta uudella viljelykasvilla alkuvaiheessa</a:t>
            </a:r>
          </a:p>
          <a:p>
            <a:pPr lvl="1"/>
            <a:r>
              <a:rPr lang="fi-FI" smtClean="0"/>
              <a:t>…kun kasviaineistossa on vielä runsaasti jäljellä ominaisuuden perinnöllistä vaihtelua </a:t>
            </a:r>
          </a:p>
          <a:p>
            <a:r>
              <a:rPr lang="fi-FI" smtClean="0"/>
              <a:t>Valinnan myötä vaihtelu kapenee</a:t>
            </a:r>
          </a:p>
          <a:p>
            <a:pPr lvl="1"/>
            <a:r>
              <a:rPr lang="fi-FI" smtClean="0"/>
              <a:t>…joten menetelmän teho heikkenee ja etenemisen mahdollisuudet hupenevat</a:t>
            </a:r>
          </a:p>
          <a:p>
            <a:r>
              <a:rPr lang="fi-FI" smtClean="0"/>
              <a:t>Suora massavalinta on tehotonta useimmilla tärkeillä viljelykasveilla nykyisin</a:t>
            </a:r>
          </a:p>
          <a:p>
            <a:pPr lvl="1"/>
            <a:r>
              <a:rPr lang="fi-FI" smtClean="0"/>
              <a:t>…myös puilla, joiden elinkierto vie vuosikymmeniä (poikkeus: eukalyptus) </a:t>
            </a:r>
          </a:p>
          <a:p>
            <a:endParaRPr lang="fi-FI" smtClean="0"/>
          </a:p>
          <a:p>
            <a:endParaRPr lang="fi-FI" smtClean="0"/>
          </a:p>
        </p:txBody>
      </p:sp>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smtClean="0"/>
              <a:t>Jussi Tammisola, Perinteinen kasvinjalostus</a:t>
            </a:r>
            <a:endParaRPr lang="en-US"/>
          </a:p>
        </p:txBody>
      </p:sp>
      <p:sp>
        <p:nvSpPr>
          <p:cNvPr id="6" name="Dian numeron paikkamerkki 5"/>
          <p:cNvSpPr>
            <a:spLocks noGrp="1"/>
          </p:cNvSpPr>
          <p:nvPr>
            <p:ph type="sldNum" sz="quarter" idx="12"/>
          </p:nvPr>
        </p:nvSpPr>
        <p:spPr/>
        <p:txBody>
          <a:bodyPr/>
          <a:lstStyle/>
          <a:p>
            <a:pPr>
              <a:defRPr/>
            </a:pPr>
            <a:fld id="{AE4197B8-6224-4710-8E67-6B4403FB2E19}"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Otsikko 1"/>
          <p:cNvSpPr>
            <a:spLocks noGrp="1"/>
          </p:cNvSpPr>
          <p:nvPr>
            <p:ph type="title"/>
          </p:nvPr>
        </p:nvSpPr>
        <p:spPr/>
        <p:txBody>
          <a:bodyPr/>
          <a:lstStyle/>
          <a:p>
            <a:r>
              <a:rPr lang="fi-FI" smtClean="0"/>
              <a:t>Risteytysjalostus (300 v.)</a:t>
            </a:r>
          </a:p>
        </p:txBody>
      </p:sp>
      <p:sp>
        <p:nvSpPr>
          <p:cNvPr id="197635" name="Sisällön paikkamerkki 2"/>
          <p:cNvSpPr>
            <a:spLocks noGrp="1"/>
          </p:cNvSpPr>
          <p:nvPr>
            <p:ph idx="1"/>
          </p:nvPr>
        </p:nvSpPr>
        <p:spPr/>
        <p:txBody>
          <a:bodyPr/>
          <a:lstStyle/>
          <a:p>
            <a:r>
              <a:rPr lang="fi-FI" smtClean="0"/>
              <a:t>Luodaan vaihteleva populaatio valinnan pohjaksi risteyttämällä</a:t>
            </a:r>
          </a:p>
          <a:p>
            <a:endParaRPr lang="fi-FI" smtClean="0"/>
          </a:p>
          <a:p>
            <a:r>
              <a:rPr lang="fi-FI" smtClean="0"/>
              <a:t>Käytetään risteytyksissä sopivia vanhempien yhdistelmiä…</a:t>
            </a:r>
          </a:p>
          <a:p>
            <a:r>
              <a:rPr lang="fi-FI" smtClean="0"/>
              <a:t>tähdäten toivottuihin uusiin ominaisuusyhdistelmiin…</a:t>
            </a:r>
          </a:p>
          <a:p>
            <a:pPr lvl="1"/>
            <a:r>
              <a:rPr lang="fi-FI" smtClean="0"/>
              <a:t>jälkeläistössä keskimäärin </a:t>
            </a:r>
          </a:p>
          <a:p>
            <a:pPr lvl="2"/>
            <a:r>
              <a:rPr lang="fi-FI" smtClean="0"/>
              <a:t>…jos lajikkeet ovat ristisiittoisia populaatioita (kuten esim. rukiilla) </a:t>
            </a:r>
          </a:p>
          <a:p>
            <a:pPr lvl="1"/>
            <a:r>
              <a:rPr lang="fi-FI" smtClean="0"/>
              <a:t>tai jossain yksittäisessä jälkeläisyksilössä onnekkaan rekombinaation tuloksena (myöhemmissä polvissa)</a:t>
            </a:r>
          </a:p>
          <a:p>
            <a:pPr lvl="2"/>
            <a:r>
              <a:rPr lang="fi-FI" smtClean="0"/>
              <a:t>…jos lajike saadaan monistamalla kasvullisesti yksi onnistunut jälkeläisyksilö (kuten esim. perunalla tai mansikalla)  </a:t>
            </a:r>
          </a:p>
          <a:p>
            <a:endParaRPr lang="fi-FI" smtClean="0"/>
          </a:p>
          <a:p>
            <a:endParaRPr lang="fi-FI" smtClean="0"/>
          </a:p>
        </p:txBody>
      </p:sp>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smtClean="0"/>
              <a:t>Jussi Tammisola, Perinteinen kasvinjalostus</a:t>
            </a:r>
            <a:endParaRPr lang="en-US"/>
          </a:p>
        </p:txBody>
      </p:sp>
      <p:sp>
        <p:nvSpPr>
          <p:cNvPr id="6" name="Dian numeron paikkamerkki 5"/>
          <p:cNvSpPr>
            <a:spLocks noGrp="1"/>
          </p:cNvSpPr>
          <p:nvPr>
            <p:ph type="sldNum" sz="quarter" idx="12"/>
          </p:nvPr>
        </p:nvSpPr>
        <p:spPr/>
        <p:txBody>
          <a:bodyPr/>
          <a:lstStyle/>
          <a:p>
            <a:pPr>
              <a:defRPr/>
            </a:pPr>
            <a:fld id="{196E797A-A1D7-4BBF-8BDE-2F7A8D53DE48}"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Otsikko 1"/>
          <p:cNvSpPr>
            <a:spLocks noGrp="1"/>
          </p:cNvSpPr>
          <p:nvPr>
            <p:ph type="title"/>
          </p:nvPr>
        </p:nvSpPr>
        <p:spPr/>
        <p:txBody>
          <a:bodyPr/>
          <a:lstStyle/>
          <a:p>
            <a:r>
              <a:rPr lang="fi-FI" smtClean="0"/>
              <a:t>Risteytysjalostus (300 v.)</a:t>
            </a:r>
          </a:p>
        </p:txBody>
      </p:sp>
      <p:sp>
        <p:nvSpPr>
          <p:cNvPr id="198659" name="Sisällön paikkamerkki 2"/>
          <p:cNvSpPr>
            <a:spLocks noGrp="1"/>
          </p:cNvSpPr>
          <p:nvPr>
            <p:ph idx="1"/>
          </p:nvPr>
        </p:nvSpPr>
        <p:spPr/>
        <p:txBody>
          <a:bodyPr/>
          <a:lstStyle/>
          <a:p>
            <a:r>
              <a:rPr lang="fi-FI" smtClean="0"/>
              <a:t>…on luonteeltaan arpapeliä</a:t>
            </a:r>
          </a:p>
          <a:p>
            <a:endParaRPr lang="fi-FI" smtClean="0"/>
          </a:p>
          <a:p>
            <a:r>
              <a:rPr lang="fi-FI" smtClean="0"/>
              <a:t>Etsitään genetiikkaan järjestystä sekoittamalla kasvin perimä ensin sikin sokin</a:t>
            </a:r>
          </a:p>
          <a:p>
            <a:endParaRPr lang="fi-FI" smtClean="0"/>
          </a:p>
          <a:p>
            <a:r>
              <a:rPr lang="fi-FI" smtClean="0"/>
              <a:t>Jotta kasviin saataisiin pari hyvää geeniä, siihen tuodaan tuhansia tuntemattomia perintötekijöitä</a:t>
            </a:r>
          </a:p>
          <a:p>
            <a:pPr lvl="1"/>
            <a:r>
              <a:rPr lang="fi-FI" smtClean="0"/>
              <a:t>…toisesta kasvista risteyttämällä</a:t>
            </a:r>
          </a:p>
          <a:p>
            <a:pPr lvl="1"/>
            <a:r>
              <a:rPr lang="fi-FI" smtClean="0"/>
              <a:t>…toivoen, että haitalliset tulokasgeenit saadaan sitten siivotuksi pois suotuisien sattumien avulla</a:t>
            </a:r>
          </a:p>
          <a:p>
            <a:pPr lvl="1"/>
            <a:r>
              <a:rPr lang="fi-FI" smtClean="0"/>
              <a:t>…ja onnistuttaisiin lottoamaan jälkeläisten joukosta hyötygeeneillä parannettu versio kasvista</a:t>
            </a:r>
          </a:p>
          <a:p>
            <a:endParaRPr lang="fi-FI" smtClean="0"/>
          </a:p>
          <a:p>
            <a:r>
              <a:rPr lang="fi-FI" smtClean="0"/>
              <a:t>Tuli mahdolliseksi vasta, kun kasvien sukupuolisuus löydettiin (1600-luvun lopulla)</a:t>
            </a:r>
          </a:p>
          <a:p>
            <a:endParaRPr lang="fi-FI" smtClean="0"/>
          </a:p>
          <a:p>
            <a:r>
              <a:rPr lang="fi-FI" smtClean="0"/>
              <a:t>…ja pääsi tehokkaaseen käyttöön vasta Mendelin perinnöllisyyslakien myötä</a:t>
            </a:r>
          </a:p>
          <a:p>
            <a:endParaRPr lang="fi-FI" smtClean="0"/>
          </a:p>
        </p:txBody>
      </p:sp>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smtClean="0"/>
              <a:t>Jussi Tammisola, Perinteinen kasvinjalostus</a:t>
            </a:r>
            <a:endParaRPr lang="en-US"/>
          </a:p>
        </p:txBody>
      </p:sp>
      <p:sp>
        <p:nvSpPr>
          <p:cNvPr id="6" name="Dian numeron paikkamerkki 5"/>
          <p:cNvSpPr>
            <a:spLocks noGrp="1"/>
          </p:cNvSpPr>
          <p:nvPr>
            <p:ph type="sldNum" sz="quarter" idx="12"/>
          </p:nvPr>
        </p:nvSpPr>
        <p:spPr/>
        <p:txBody>
          <a:bodyPr/>
          <a:lstStyle/>
          <a:p>
            <a:pPr>
              <a:defRPr/>
            </a:pPr>
            <a:fld id="{0A5A7E08-6BF7-4301-94A8-EE071948CB91}"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Otsikko 1"/>
          <p:cNvSpPr>
            <a:spLocks noGrp="1"/>
          </p:cNvSpPr>
          <p:nvPr>
            <p:ph type="title"/>
          </p:nvPr>
        </p:nvSpPr>
        <p:spPr/>
        <p:txBody>
          <a:bodyPr/>
          <a:lstStyle/>
          <a:p>
            <a:r>
              <a:rPr lang="fi-FI" smtClean="0"/>
              <a:t>Risteytysjalostus (300 v.)</a:t>
            </a:r>
          </a:p>
        </p:txBody>
      </p:sp>
      <p:sp>
        <p:nvSpPr>
          <p:cNvPr id="199683" name="Sisällön paikkamerkki 2"/>
          <p:cNvSpPr>
            <a:spLocks noGrp="1"/>
          </p:cNvSpPr>
          <p:nvPr>
            <p:ph idx="1"/>
          </p:nvPr>
        </p:nvSpPr>
        <p:spPr/>
        <p:txBody>
          <a:bodyPr/>
          <a:lstStyle/>
          <a:p>
            <a:r>
              <a:rPr lang="fi-FI" b="1" smtClean="0"/>
              <a:t>Ristisiittoisilla lajeilla</a:t>
            </a:r>
            <a:r>
              <a:rPr lang="fi-FI" smtClean="0"/>
              <a:t>:  sisyfos-puuhaa, jos</a:t>
            </a:r>
          </a:p>
          <a:p>
            <a:r>
              <a:rPr lang="fi-FI" smtClean="0"/>
              <a:t>…lajike on yksi, kasvullisesti lisättävä yksilö (perunat, omenapuut, marjapensaat jne)</a:t>
            </a:r>
          </a:p>
          <a:p>
            <a:pPr lvl="1"/>
            <a:r>
              <a:rPr lang="fi-FI" smtClean="0"/>
              <a:t>Sen ainutkertainen geeniyhdistelmä näet menetetään risteytettäessä</a:t>
            </a:r>
          </a:p>
          <a:p>
            <a:pPr lvl="1"/>
            <a:r>
              <a:rPr lang="fi-FI" smtClean="0"/>
              <a:t>…eikä sitä voida millään keinolla koota takaisin</a:t>
            </a:r>
          </a:p>
          <a:p>
            <a:r>
              <a:rPr lang="fi-FI" smtClean="0"/>
              <a:t>Lajikkeet ovat vahvasti heterotsygoottisia</a:t>
            </a:r>
          </a:p>
          <a:p>
            <a:pPr lvl="1"/>
            <a:r>
              <a:rPr lang="fi-FI" smtClean="0"/>
              <a:t>Ei-toivottuja kylkiäisgeenejä ei voida poistaa lukuisillakaan jatkoristeytyksillä kuin osaksi </a:t>
            </a:r>
          </a:p>
          <a:p>
            <a:pPr lvl="2"/>
            <a:r>
              <a:rPr lang="fi-FI" smtClean="0"/>
              <a:t>…vaan niitä voi jäädä kasviin jäljelle satoja</a:t>
            </a:r>
          </a:p>
          <a:p>
            <a:pPr lvl="2"/>
            <a:r>
              <a:rPr lang="fi-FI" smtClean="0"/>
              <a:t>…sillä ”laimeneminen” on vain tilastollista</a:t>
            </a:r>
          </a:p>
          <a:p>
            <a:r>
              <a:rPr lang="fi-FI" b="1" smtClean="0"/>
              <a:t>Itsesiittoisilla lajeilla</a:t>
            </a:r>
            <a:r>
              <a:rPr lang="fi-FI" smtClean="0"/>
              <a:t>:  toimii paremmin, sillä</a:t>
            </a:r>
          </a:p>
          <a:p>
            <a:r>
              <a:rPr lang="fi-FI" smtClean="0"/>
              <a:t>Lajikkeet ovat puhtaita linjoja (homotsygoottisia) </a:t>
            </a:r>
          </a:p>
          <a:p>
            <a:pPr lvl="1"/>
            <a:r>
              <a:rPr lang="fi-FI" smtClean="0"/>
              <a:t>Risteytyksen jälkeen alkuperäinen lajike saadaan pääosin palautetuksi, hyötygeenillä terästettynä </a:t>
            </a:r>
          </a:p>
          <a:p>
            <a:pPr lvl="2"/>
            <a:r>
              <a:rPr lang="fi-FI" smtClean="0"/>
              <a:t>…tekemällä jälkeläisillä takaisinristeytyksiä ko. lajikkeeseen päin 10–20 sukupolven ajan </a:t>
            </a:r>
          </a:p>
          <a:p>
            <a:pPr lvl="2"/>
            <a:r>
              <a:rPr lang="fi-FI" smtClean="0"/>
              <a:t>…varmistaen aina, että ko. noudettu hyötygeeni säilyy mukana valittavissa kasviyksilöissä</a:t>
            </a:r>
          </a:p>
          <a:p>
            <a:endParaRPr lang="fi-FI" smtClean="0"/>
          </a:p>
        </p:txBody>
      </p:sp>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smtClean="0"/>
              <a:t>Jussi Tammisola, Perinteinen kasvinjalostus</a:t>
            </a:r>
            <a:endParaRPr lang="en-US"/>
          </a:p>
        </p:txBody>
      </p:sp>
      <p:sp>
        <p:nvSpPr>
          <p:cNvPr id="6" name="Dian numeron paikkamerkki 5"/>
          <p:cNvSpPr>
            <a:spLocks noGrp="1"/>
          </p:cNvSpPr>
          <p:nvPr>
            <p:ph type="sldNum" sz="quarter" idx="12"/>
          </p:nvPr>
        </p:nvSpPr>
        <p:spPr/>
        <p:txBody>
          <a:bodyPr/>
          <a:lstStyle/>
          <a:p>
            <a:pPr>
              <a:defRPr/>
            </a:pPr>
            <a:fld id="{AEDED595-658F-4698-A9A6-5939AE021801}"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Otsikko 1"/>
          <p:cNvSpPr>
            <a:spLocks noGrp="1"/>
          </p:cNvSpPr>
          <p:nvPr>
            <p:ph type="title"/>
          </p:nvPr>
        </p:nvSpPr>
        <p:spPr/>
        <p:txBody>
          <a:bodyPr/>
          <a:lstStyle/>
          <a:p>
            <a:r>
              <a:rPr lang="fi-FI" dirty="0" smtClean="0"/>
              <a:t>Mutaatiojalostus (70 v.)</a:t>
            </a:r>
          </a:p>
        </p:txBody>
      </p:sp>
      <p:sp>
        <p:nvSpPr>
          <p:cNvPr id="200707" name="Sisällön paikkamerkki 2"/>
          <p:cNvSpPr>
            <a:spLocks noGrp="1"/>
          </p:cNvSpPr>
          <p:nvPr>
            <p:ph idx="1"/>
          </p:nvPr>
        </p:nvSpPr>
        <p:spPr/>
        <p:txBody>
          <a:bodyPr/>
          <a:lstStyle/>
          <a:p>
            <a:r>
              <a:rPr lang="fi-FI" smtClean="0"/>
              <a:t>Geneettistä vaihtelua populaatioon (valinnan pohjaksi) luodaan mutaatioiden avulla</a:t>
            </a:r>
          </a:p>
          <a:p>
            <a:endParaRPr lang="fi-FI" smtClean="0"/>
          </a:p>
          <a:p>
            <a:r>
              <a:rPr lang="fi-FI" smtClean="0"/>
              <a:t>Lisätään hetkellisesti mutaatiotaajuutta kemiallisilla tai fysikaalisilla käsittelyillä</a:t>
            </a:r>
          </a:p>
          <a:p>
            <a:endParaRPr lang="fi-FI" smtClean="0"/>
          </a:p>
          <a:p>
            <a:r>
              <a:rPr lang="fi-FI" smtClean="0"/>
              <a:t>Tuloksena on suuri määrä satunnaisia geneettisiä muutoksia</a:t>
            </a:r>
          </a:p>
          <a:p>
            <a:pPr lvl="1"/>
            <a:r>
              <a:rPr lang="fi-FI" smtClean="0"/>
              <a:t>Yhtä toivottua mutaatiota kohden saadaan satojatuhansia ei-toivottuja perimän muutoksia</a:t>
            </a:r>
          </a:p>
          <a:p>
            <a:pPr lvl="1"/>
            <a:r>
              <a:rPr lang="fi-FI" smtClean="0"/>
              <a:t>Mikä tahansa perimän geeneistä tai niiden säätelyalueista saattaa muuttua</a:t>
            </a:r>
          </a:p>
          <a:p>
            <a:endParaRPr lang="fi-FI" smtClean="0"/>
          </a:p>
          <a:p>
            <a:pPr lvl="1"/>
            <a:endParaRPr lang="fi-FI" smtClean="0"/>
          </a:p>
          <a:p>
            <a:endParaRPr lang="fi-FI" smtClean="0"/>
          </a:p>
        </p:txBody>
      </p:sp>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smtClean="0"/>
              <a:t>Jussi Tammisola, Perinteinen kasvinjalostus</a:t>
            </a:r>
            <a:endParaRPr lang="en-US"/>
          </a:p>
        </p:txBody>
      </p:sp>
      <p:sp>
        <p:nvSpPr>
          <p:cNvPr id="6" name="Dian numeron paikkamerkki 5"/>
          <p:cNvSpPr>
            <a:spLocks noGrp="1"/>
          </p:cNvSpPr>
          <p:nvPr>
            <p:ph type="sldNum" sz="quarter" idx="12"/>
          </p:nvPr>
        </p:nvSpPr>
        <p:spPr/>
        <p:txBody>
          <a:bodyPr/>
          <a:lstStyle/>
          <a:p>
            <a:pPr>
              <a:defRPr/>
            </a:pPr>
            <a:fld id="{0338EDD9-085B-43E9-B8BF-82597ABB246A}"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Otsikko 1"/>
          <p:cNvSpPr>
            <a:spLocks noGrp="1"/>
          </p:cNvSpPr>
          <p:nvPr>
            <p:ph type="title"/>
          </p:nvPr>
        </p:nvSpPr>
        <p:spPr/>
        <p:txBody>
          <a:bodyPr/>
          <a:lstStyle/>
          <a:p>
            <a:r>
              <a:rPr lang="fi-FI" smtClean="0"/>
              <a:t>”Kasvinjalostus ennen ja nyt”</a:t>
            </a:r>
            <a:br>
              <a:rPr lang="fi-FI" smtClean="0"/>
            </a:br>
            <a:r>
              <a:rPr lang="fi-FI" smtClean="0"/>
              <a:t>(Kauppalehti 22.8.2007)</a:t>
            </a:r>
          </a:p>
        </p:txBody>
      </p:sp>
      <p:sp>
        <p:nvSpPr>
          <p:cNvPr id="201731" name="Tekstin paikkamerkki 3"/>
          <p:cNvSpPr>
            <a:spLocks noGrp="1"/>
          </p:cNvSpPr>
          <p:nvPr>
            <p:ph type="body" sz="quarter" idx="14"/>
          </p:nvPr>
        </p:nvSpPr>
        <p:spPr>
          <a:xfrm>
            <a:off x="357188" y="6500813"/>
            <a:ext cx="6286500" cy="2214562"/>
          </a:xfrm>
        </p:spPr>
        <p:txBody>
          <a:bodyPr/>
          <a:lstStyle/>
          <a:p>
            <a:r>
              <a:rPr lang="fi-FI" dirty="0" smtClean="0"/>
              <a:t>...tosin muutama korjaus moiseen tulkintaan on tarpeen:     </a:t>
            </a:r>
            <a:r>
              <a:rPr lang="fi-FI" dirty="0" smtClean="0">
                <a:hlinkClick r:id="rId3"/>
              </a:rPr>
              <a:t>http://geenit.fi/KL030907.pdf</a:t>
            </a:r>
            <a:r>
              <a:rPr lang="fi-FI" dirty="0" smtClean="0"/>
              <a:t> </a:t>
            </a:r>
          </a:p>
          <a:p>
            <a:endParaRPr lang="fi-FI" dirty="0" smtClean="0"/>
          </a:p>
        </p:txBody>
      </p:sp>
      <p:sp>
        <p:nvSpPr>
          <p:cNvPr id="5" name="Päivämäärän paikkamerkki 4"/>
          <p:cNvSpPr>
            <a:spLocks noGrp="1"/>
          </p:cNvSpPr>
          <p:nvPr>
            <p:ph type="dt" sz="quarter" idx="15"/>
          </p:nvPr>
        </p:nvSpPr>
        <p:spPr/>
        <p:txBody>
          <a:bodyPr/>
          <a:lstStyle/>
          <a:p>
            <a:pPr>
              <a:defRPr/>
            </a:pPr>
            <a:r>
              <a:rPr lang="fi-FI" smtClean="0"/>
              <a:t>13.9.2012</a:t>
            </a:r>
            <a:endParaRPr lang="en-US" dirty="0"/>
          </a:p>
        </p:txBody>
      </p:sp>
      <p:sp>
        <p:nvSpPr>
          <p:cNvPr id="6" name="Alatunnisteen paikkamerkki 5"/>
          <p:cNvSpPr>
            <a:spLocks noGrp="1"/>
          </p:cNvSpPr>
          <p:nvPr>
            <p:ph type="ftr" sz="quarter" idx="16"/>
          </p:nvPr>
        </p:nvSpPr>
        <p:spPr/>
        <p:txBody>
          <a:bodyPr/>
          <a:lstStyle/>
          <a:p>
            <a:pPr>
              <a:defRPr/>
            </a:pPr>
            <a:r>
              <a:rPr lang="en-US" smtClean="0"/>
              <a:t>Jussi Tammisola, Perinteinen kasvinjalostus</a:t>
            </a:r>
            <a:endParaRPr lang="en-US"/>
          </a:p>
        </p:txBody>
      </p:sp>
      <p:sp>
        <p:nvSpPr>
          <p:cNvPr id="7" name="Dian numeron paikkamerkki 6"/>
          <p:cNvSpPr>
            <a:spLocks noGrp="1"/>
          </p:cNvSpPr>
          <p:nvPr>
            <p:ph type="sldNum" sz="quarter" idx="17"/>
          </p:nvPr>
        </p:nvSpPr>
        <p:spPr/>
        <p:txBody>
          <a:bodyPr/>
          <a:lstStyle/>
          <a:p>
            <a:pPr>
              <a:defRPr/>
            </a:pPr>
            <a:fld id="{B98065FE-7F02-4A3A-8D05-F64D9703EF41}" type="slidenum">
              <a:rPr lang="en-US" smtClean="0"/>
              <a:pPr>
                <a:defRPr/>
              </a:pPr>
              <a:t>35</a:t>
            </a:fld>
            <a:endParaRPr lang="en-US"/>
          </a:p>
        </p:txBody>
      </p:sp>
      <p:pic>
        <p:nvPicPr>
          <p:cNvPr id="201735" name="Picture 5" descr="KaarloAkl220807"/>
          <p:cNvPicPr>
            <a:picLocks noGrp="1" noChangeAspect="1" noChangeArrowheads="1"/>
          </p:cNvPicPr>
          <p:nvPr>
            <p:ph type="pic" sz="quarter" idx="13"/>
          </p:nvPr>
        </p:nvPicPr>
        <p:blipFill>
          <a:blip r:embed="rId4" cstate="print"/>
          <a:srcRect l="3006" r="3006"/>
          <a:stretch>
            <a:fillRect/>
          </a:stretch>
        </p:blipFill>
        <p:spPr>
          <a:xfrm>
            <a:off x="357188" y="1428750"/>
            <a:ext cx="6286500" cy="4857750"/>
          </a:xfr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Otsikko 1"/>
          <p:cNvSpPr>
            <a:spLocks noGrp="1"/>
          </p:cNvSpPr>
          <p:nvPr>
            <p:ph type="title"/>
          </p:nvPr>
        </p:nvSpPr>
        <p:spPr>
          <a:xfrm>
            <a:off x="1000125" y="42913"/>
            <a:ext cx="5629275" cy="928687"/>
          </a:xfrm>
        </p:spPr>
        <p:txBody>
          <a:bodyPr/>
          <a:lstStyle/>
          <a:p>
            <a:r>
              <a:rPr lang="fi-FI" dirty="0" smtClean="0"/>
              <a:t>Kasvilajikkeiden neljä perustyyppiä</a:t>
            </a:r>
          </a:p>
        </p:txBody>
      </p:sp>
      <p:sp>
        <p:nvSpPr>
          <p:cNvPr id="202756" name="Tekstin paikkamerkki 3"/>
          <p:cNvSpPr>
            <a:spLocks noGrp="1"/>
          </p:cNvSpPr>
          <p:nvPr>
            <p:ph type="body" sz="quarter" idx="14"/>
          </p:nvPr>
        </p:nvSpPr>
        <p:spPr>
          <a:xfrm>
            <a:off x="357188" y="6372200"/>
            <a:ext cx="6286500" cy="2214563"/>
          </a:xfrm>
        </p:spPr>
        <p:txBody>
          <a:bodyPr/>
          <a:lstStyle/>
          <a:p>
            <a:pPr>
              <a:lnSpc>
                <a:spcPts val="2400"/>
              </a:lnSpc>
              <a:spcAft>
                <a:spcPts val="600"/>
              </a:spcAft>
              <a:buFont typeface="Wingdings" pitchFamily="2" charset="2"/>
              <a:buNone/>
            </a:pPr>
            <a:r>
              <a:rPr lang="fi-FI" sz="1800" b="1" dirty="0" smtClean="0"/>
              <a:t>Kasvinjalostuksen keskeiset lajiketyypit:</a:t>
            </a:r>
          </a:p>
          <a:p>
            <a:pPr>
              <a:lnSpc>
                <a:spcPts val="2400"/>
              </a:lnSpc>
              <a:spcAft>
                <a:spcPts val="600"/>
              </a:spcAft>
            </a:pPr>
            <a:r>
              <a:rPr lang="fi-FI" sz="1800" dirty="0" smtClean="0"/>
              <a:t>Puhtaat linjat (itsepölytteiset: ohra, riisi, vehnä </a:t>
            </a:r>
            <a:r>
              <a:rPr lang="fi-FI" sz="1800" dirty="0" err="1" smtClean="0"/>
              <a:t>ym</a:t>
            </a:r>
            <a:r>
              <a:rPr lang="fi-FI" sz="1800" dirty="0" smtClean="0"/>
              <a:t>) </a:t>
            </a:r>
          </a:p>
          <a:p>
            <a:pPr>
              <a:lnSpc>
                <a:spcPts val="2400"/>
              </a:lnSpc>
              <a:spcAft>
                <a:spcPts val="600"/>
              </a:spcAft>
            </a:pPr>
            <a:r>
              <a:rPr lang="fi-FI" sz="1800" dirty="0" smtClean="0"/>
              <a:t>Vapaapölytteiset populaatiot (ristipölytteiset: ruis </a:t>
            </a:r>
            <a:r>
              <a:rPr lang="fi-FI" sz="1800" dirty="0" err="1" smtClean="0"/>
              <a:t>ym</a:t>
            </a:r>
            <a:r>
              <a:rPr lang="fi-FI" sz="1800" dirty="0" smtClean="0"/>
              <a:t>) </a:t>
            </a:r>
          </a:p>
          <a:p>
            <a:pPr>
              <a:lnSpc>
                <a:spcPts val="2400"/>
              </a:lnSpc>
              <a:spcAft>
                <a:spcPts val="600"/>
              </a:spcAft>
            </a:pPr>
            <a:r>
              <a:rPr lang="fi-FI" sz="1800" dirty="0" smtClean="0"/>
              <a:t>Hybridilajikkeet (lähinnä ristipölytteisillä, sisäsiitosta hyödyntäen: maissi </a:t>
            </a:r>
            <a:r>
              <a:rPr lang="fi-FI" sz="1800" dirty="0" err="1" smtClean="0"/>
              <a:t>ym</a:t>
            </a:r>
            <a:r>
              <a:rPr lang="fi-FI" sz="1800" dirty="0" smtClean="0"/>
              <a:t>; mutta myös itsepölytteisillä: riisi) </a:t>
            </a:r>
          </a:p>
          <a:p>
            <a:pPr>
              <a:lnSpc>
                <a:spcPts val="2400"/>
              </a:lnSpc>
              <a:spcAft>
                <a:spcPts val="600"/>
              </a:spcAft>
            </a:pPr>
            <a:r>
              <a:rPr lang="fi-FI" sz="1800" dirty="0" smtClean="0"/>
              <a:t>Kloonit (ristipölytteiset, joita osataan lisätä kasvullisesti: omena, mansikka, peruna </a:t>
            </a:r>
            <a:r>
              <a:rPr lang="fi-FI" sz="1800" dirty="0" err="1" smtClean="0"/>
              <a:t>ym</a:t>
            </a:r>
            <a:r>
              <a:rPr lang="fi-FI" sz="1800" dirty="0" smtClean="0"/>
              <a:t>) </a:t>
            </a:r>
          </a:p>
        </p:txBody>
      </p:sp>
      <p:sp>
        <p:nvSpPr>
          <p:cNvPr id="5" name="Päivämäärän paikkamerkki 4"/>
          <p:cNvSpPr>
            <a:spLocks noGrp="1"/>
          </p:cNvSpPr>
          <p:nvPr>
            <p:ph type="dt" sz="quarter" idx="15"/>
          </p:nvPr>
        </p:nvSpPr>
        <p:spPr>
          <a:xfrm>
            <a:off x="5240338" y="8892480"/>
            <a:ext cx="996950" cy="263525"/>
          </a:xfrm>
        </p:spPr>
        <p:txBody>
          <a:bodyPr/>
          <a:lstStyle/>
          <a:p>
            <a:pPr>
              <a:defRPr/>
            </a:pPr>
            <a:r>
              <a:rPr lang="fi-FI" smtClean="0"/>
              <a:t>13.9.2012</a:t>
            </a:r>
            <a:endParaRPr lang="en-US" dirty="0"/>
          </a:p>
        </p:txBody>
      </p:sp>
      <p:sp>
        <p:nvSpPr>
          <p:cNvPr id="6" name="Alatunnisteen paikkamerkki 5"/>
          <p:cNvSpPr>
            <a:spLocks noGrp="1"/>
          </p:cNvSpPr>
          <p:nvPr>
            <p:ph type="ftr" sz="quarter" idx="16"/>
          </p:nvPr>
        </p:nvSpPr>
        <p:spPr>
          <a:xfrm>
            <a:off x="512763" y="8892480"/>
            <a:ext cx="4699000" cy="263525"/>
          </a:xfrm>
        </p:spPr>
        <p:txBody>
          <a:bodyPr/>
          <a:lstStyle/>
          <a:p>
            <a:pPr>
              <a:defRPr/>
            </a:pPr>
            <a:r>
              <a:rPr lang="en-US" dirty="0" err="1" smtClean="0"/>
              <a:t>Jussi</a:t>
            </a:r>
            <a:r>
              <a:rPr lang="en-US" dirty="0" smtClean="0"/>
              <a:t> </a:t>
            </a:r>
            <a:r>
              <a:rPr lang="en-US" dirty="0" err="1" smtClean="0"/>
              <a:t>Tammisola</a:t>
            </a:r>
            <a:r>
              <a:rPr lang="en-US" dirty="0" smtClean="0"/>
              <a:t>, </a:t>
            </a:r>
            <a:r>
              <a:rPr lang="en-US" dirty="0" err="1" smtClean="0"/>
              <a:t>Perinteinen</a:t>
            </a:r>
            <a:r>
              <a:rPr lang="en-US" dirty="0" smtClean="0"/>
              <a:t> </a:t>
            </a:r>
            <a:r>
              <a:rPr lang="en-US" dirty="0" err="1" smtClean="0"/>
              <a:t>kasvinjalostus</a:t>
            </a:r>
            <a:endParaRPr lang="en-US" dirty="0"/>
          </a:p>
        </p:txBody>
      </p:sp>
      <p:sp>
        <p:nvSpPr>
          <p:cNvPr id="7" name="Dian numeron paikkamerkki 6"/>
          <p:cNvSpPr>
            <a:spLocks noGrp="1"/>
          </p:cNvSpPr>
          <p:nvPr>
            <p:ph type="sldNum" sz="quarter" idx="17"/>
          </p:nvPr>
        </p:nvSpPr>
        <p:spPr>
          <a:xfrm>
            <a:off x="6237288" y="8892480"/>
            <a:ext cx="377825" cy="263525"/>
          </a:xfrm>
        </p:spPr>
        <p:txBody>
          <a:bodyPr/>
          <a:lstStyle/>
          <a:p>
            <a:pPr>
              <a:defRPr/>
            </a:pPr>
            <a:fld id="{4E92A05C-994D-4E66-9216-9B77D901DE33}" type="slidenum">
              <a:rPr lang="en-US" smtClean="0"/>
              <a:pPr>
                <a:defRPr/>
              </a:pPr>
              <a:t>36</a:t>
            </a:fld>
            <a:endParaRPr lang="en-US"/>
          </a:p>
        </p:txBody>
      </p:sp>
      <p:pic>
        <p:nvPicPr>
          <p:cNvPr id="9" name="Kuva 8" descr="JalMenet650t50.jpg"/>
          <p:cNvPicPr>
            <a:picLocks noChangeAspect="1"/>
          </p:cNvPicPr>
          <p:nvPr/>
        </p:nvPicPr>
        <p:blipFill>
          <a:blip r:embed="rId2" cstate="print"/>
          <a:stretch>
            <a:fillRect/>
          </a:stretch>
        </p:blipFill>
        <p:spPr>
          <a:xfrm>
            <a:off x="836712" y="1065797"/>
            <a:ext cx="5616624" cy="5306403"/>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285750" y="228600"/>
            <a:ext cx="6572250" cy="1473200"/>
          </a:xfrm>
        </p:spPr>
        <p:txBody>
          <a:bodyPr/>
          <a:lstStyle/>
          <a:p>
            <a:pPr algn="ctr">
              <a:lnSpc>
                <a:spcPts val="4500"/>
              </a:lnSpc>
            </a:pPr>
            <a:r>
              <a:rPr lang="fi-FI" dirty="0" smtClean="0"/>
              <a:t>Kehitysmaat vaativat</a:t>
            </a:r>
            <a:br>
              <a:rPr lang="fi-FI" dirty="0" smtClean="0"/>
            </a:br>
            <a:r>
              <a:rPr lang="fi-FI" dirty="0" smtClean="0"/>
              <a:t>  ravitsevampaa ruokaa !</a:t>
            </a:r>
          </a:p>
        </p:txBody>
      </p:sp>
      <p:sp>
        <p:nvSpPr>
          <p:cNvPr id="158723" name="Rectangle 3"/>
          <p:cNvSpPr>
            <a:spLocks noGrp="1" noChangeArrowheads="1"/>
          </p:cNvSpPr>
          <p:nvPr>
            <p:ph type="body" idx="1"/>
          </p:nvPr>
        </p:nvSpPr>
        <p:spPr/>
        <p:txBody>
          <a:bodyPr/>
          <a:lstStyle/>
          <a:p>
            <a:endParaRPr lang="fi-FI" smtClean="0"/>
          </a:p>
          <a:p>
            <a:endParaRPr lang="fi-FI" smtClean="0"/>
          </a:p>
        </p:txBody>
      </p:sp>
      <p:pic>
        <p:nvPicPr>
          <p:cNvPr id="139268" name="Picture 4" descr="D:\KUVAT\skannattuja\protkysb.jpg"/>
          <p:cNvPicPr>
            <a:picLocks noChangeAspect="1" noChangeArrowheads="1"/>
          </p:cNvPicPr>
          <p:nvPr/>
        </p:nvPicPr>
        <p:blipFill>
          <a:blip r:embed="rId4" cstate="print"/>
          <a:srcRect/>
          <a:stretch>
            <a:fillRect/>
          </a:stretch>
        </p:blipFill>
        <p:spPr bwMode="auto">
          <a:xfrm>
            <a:off x="2209800" y="5022850"/>
            <a:ext cx="4572000" cy="4121150"/>
          </a:xfrm>
          <a:prstGeom prst="rect">
            <a:avLst/>
          </a:prstGeom>
          <a:noFill/>
          <a:ln w="9525">
            <a:noFill/>
            <a:miter lim="800000"/>
            <a:headEnd/>
            <a:tailEnd/>
          </a:ln>
        </p:spPr>
      </p:pic>
      <p:pic>
        <p:nvPicPr>
          <p:cNvPr id="139269" name="Picture 5" descr="D:\KUVAT\skannattuja\protky1a.jpg"/>
          <p:cNvPicPr>
            <a:picLocks noChangeAspect="1" noChangeArrowheads="1"/>
          </p:cNvPicPr>
          <p:nvPr/>
        </p:nvPicPr>
        <p:blipFill>
          <a:blip r:embed="rId5" cstate="print"/>
          <a:srcRect/>
          <a:stretch>
            <a:fillRect/>
          </a:stretch>
        </p:blipFill>
        <p:spPr bwMode="auto">
          <a:xfrm>
            <a:off x="152400" y="1954213"/>
            <a:ext cx="3276600" cy="2922587"/>
          </a:xfrm>
          <a:prstGeom prst="rect">
            <a:avLst/>
          </a:prstGeom>
          <a:noFill/>
          <a:ln w="9525">
            <a:noFill/>
            <a:miter lim="800000"/>
            <a:headEnd/>
            <a:tailEnd/>
          </a:ln>
        </p:spPr>
      </p:pic>
      <p:pic>
        <p:nvPicPr>
          <p:cNvPr id="139270" name="Picture 6" descr="D:\KUVAT\skannattuja\protky1b.jpg"/>
          <p:cNvPicPr>
            <a:picLocks noChangeAspect="1" noChangeArrowheads="1"/>
          </p:cNvPicPr>
          <p:nvPr/>
        </p:nvPicPr>
        <p:blipFill>
          <a:blip r:embed="rId6" cstate="print"/>
          <a:srcRect/>
          <a:stretch>
            <a:fillRect/>
          </a:stretch>
        </p:blipFill>
        <p:spPr bwMode="auto">
          <a:xfrm>
            <a:off x="3429000" y="1962150"/>
            <a:ext cx="3429000" cy="3219450"/>
          </a:xfrm>
          <a:prstGeom prst="rect">
            <a:avLst/>
          </a:prstGeom>
          <a:noFill/>
          <a:ln w="9525">
            <a:noFill/>
            <a:miter lim="800000"/>
            <a:headEnd/>
            <a:tailEnd/>
          </a:ln>
        </p:spPr>
      </p:pic>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39269"/>
                                        </p:tgtEl>
                                        <p:attrNameLst>
                                          <p:attrName>style.visibility</p:attrName>
                                        </p:attrNameLst>
                                      </p:cBhvr>
                                      <p:to>
                                        <p:strVal val="visible"/>
                                      </p:to>
                                    </p:set>
                                    <p:animEffect transition="in" filter="dissolve">
                                      <p:cBhvr>
                                        <p:cTn id="7" dur="500"/>
                                        <p:tgtEl>
                                          <p:spTgt spid="139269"/>
                                        </p:tgtEl>
                                      </p:cBhvr>
                                    </p:animEffect>
                                  </p:childTnLst>
                                </p:cTn>
                              </p:par>
                            </p:childTnLst>
                          </p:cTn>
                        </p:par>
                        <p:par>
                          <p:cTn id="8" fill="hold">
                            <p:stCondLst>
                              <p:cond delay="500"/>
                            </p:stCondLst>
                            <p:childTnLst>
                              <p:par>
                                <p:cTn id="9" presetID="4" presetClass="entr" presetSubtype="32" fill="hold" nodeType="afterEffect">
                                  <p:stCondLst>
                                    <p:cond delay="1000"/>
                                  </p:stCondLst>
                                  <p:childTnLst>
                                    <p:set>
                                      <p:cBhvr>
                                        <p:cTn id="10" dur="1" fill="hold">
                                          <p:stCondLst>
                                            <p:cond delay="0"/>
                                          </p:stCondLst>
                                        </p:cTn>
                                        <p:tgtEl>
                                          <p:spTgt spid="139270"/>
                                        </p:tgtEl>
                                        <p:attrNameLst>
                                          <p:attrName>style.visibility</p:attrName>
                                        </p:attrNameLst>
                                      </p:cBhvr>
                                      <p:to>
                                        <p:strVal val="visible"/>
                                      </p:to>
                                    </p:set>
                                    <p:animEffect transition="in" filter="box(out)">
                                      <p:cBhvr>
                                        <p:cTn id="11" dur="500"/>
                                        <p:tgtEl>
                                          <p:spTgt spid="139270"/>
                                        </p:tgtEl>
                                      </p:cBhvr>
                                    </p:animEffect>
                                  </p:childTnLst>
                                </p:cTn>
                              </p:par>
                            </p:childTnLst>
                          </p:cTn>
                        </p:par>
                        <p:par>
                          <p:cTn id="12" fill="hold">
                            <p:stCondLst>
                              <p:cond delay="2000"/>
                            </p:stCondLst>
                            <p:childTnLst>
                              <p:par>
                                <p:cTn id="13" presetID="15" presetClass="entr" presetSubtype="0" fill="hold" nodeType="afterEffect">
                                  <p:stCondLst>
                                    <p:cond delay="1000"/>
                                  </p:stCondLst>
                                  <p:childTnLst>
                                    <p:set>
                                      <p:cBhvr>
                                        <p:cTn id="14" dur="1" fill="hold">
                                          <p:stCondLst>
                                            <p:cond delay="0"/>
                                          </p:stCondLst>
                                        </p:cTn>
                                        <p:tgtEl>
                                          <p:spTgt spid="139268"/>
                                        </p:tgtEl>
                                        <p:attrNameLst>
                                          <p:attrName>style.visibility</p:attrName>
                                        </p:attrNameLst>
                                      </p:cBhvr>
                                      <p:to>
                                        <p:strVal val="visible"/>
                                      </p:to>
                                    </p:set>
                                    <p:anim calcmode="lin" valueType="num">
                                      <p:cBhvr>
                                        <p:cTn id="15" dur="1000" fill="hold"/>
                                        <p:tgtEl>
                                          <p:spTgt spid="139268"/>
                                        </p:tgtEl>
                                        <p:attrNameLst>
                                          <p:attrName>ppt_w</p:attrName>
                                        </p:attrNameLst>
                                      </p:cBhvr>
                                      <p:tavLst>
                                        <p:tav tm="0">
                                          <p:val>
                                            <p:fltVal val="0"/>
                                          </p:val>
                                        </p:tav>
                                        <p:tav tm="100000">
                                          <p:val>
                                            <p:strVal val="#ppt_w"/>
                                          </p:val>
                                        </p:tav>
                                      </p:tavLst>
                                    </p:anim>
                                    <p:anim calcmode="lin" valueType="num">
                                      <p:cBhvr>
                                        <p:cTn id="16" dur="1000" fill="hold"/>
                                        <p:tgtEl>
                                          <p:spTgt spid="139268"/>
                                        </p:tgtEl>
                                        <p:attrNameLst>
                                          <p:attrName>ppt_h</p:attrName>
                                        </p:attrNameLst>
                                      </p:cBhvr>
                                      <p:tavLst>
                                        <p:tav tm="0">
                                          <p:val>
                                            <p:fltVal val="0"/>
                                          </p:val>
                                        </p:tav>
                                        <p:tav tm="100000">
                                          <p:val>
                                            <p:strVal val="#ppt_h"/>
                                          </p:val>
                                        </p:tav>
                                      </p:tavLst>
                                    </p:anim>
                                    <p:anim calcmode="lin" valueType="num">
                                      <p:cBhvr>
                                        <p:cTn id="17" dur="1000" fill="hold"/>
                                        <p:tgtEl>
                                          <p:spTgt spid="139268"/>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39268"/>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4000"/>
                            </p:stCondLst>
                            <p:childTnLst>
                              <p:par>
                                <p:cTn id="20" presetID="2" presetClass="entr" presetSubtype="3" fill="hold" grpId="0" nodeType="afterEffect">
                                  <p:stCondLst>
                                    <p:cond delay="1000"/>
                                  </p:stCondLst>
                                  <p:iterate type="lt">
                                    <p:tmPct val="100000"/>
                                  </p:iterate>
                                  <p:childTnLst>
                                    <p:set>
                                      <p:cBhvr>
                                        <p:cTn id="21" dur="1" fill="hold">
                                          <p:stCondLst>
                                            <p:cond delay="0"/>
                                          </p:stCondLst>
                                        </p:cTn>
                                        <p:tgtEl>
                                          <p:spTgt spid="139266">
                                            <p:txEl>
                                              <p:pRg st="0" end="0"/>
                                            </p:txEl>
                                          </p:spTgt>
                                        </p:tgtEl>
                                        <p:attrNameLst>
                                          <p:attrName>style.visibility</p:attrName>
                                        </p:attrNameLst>
                                      </p:cBhvr>
                                      <p:to>
                                        <p:strVal val="visible"/>
                                      </p:to>
                                    </p:set>
                                    <p:anim calcmode="lin" valueType="num">
                                      <p:cBhvr additive="base">
                                        <p:cTn id="22" dur="75" fill="hold"/>
                                        <p:tgtEl>
                                          <p:spTgt spid="139266">
                                            <p:txEl>
                                              <p:pRg st="0" end="0"/>
                                            </p:txEl>
                                          </p:spTgt>
                                        </p:tgtEl>
                                        <p:attrNameLst>
                                          <p:attrName>ppt_x</p:attrName>
                                        </p:attrNameLst>
                                      </p:cBhvr>
                                      <p:tavLst>
                                        <p:tav tm="0">
                                          <p:val>
                                            <p:strVal val="1+#ppt_w/2"/>
                                          </p:val>
                                        </p:tav>
                                        <p:tav tm="100000">
                                          <p:val>
                                            <p:strVal val="#ppt_x"/>
                                          </p:val>
                                        </p:tav>
                                      </p:tavLst>
                                    </p:anim>
                                    <p:anim calcmode="lin" valueType="num">
                                      <p:cBhvr additive="base">
                                        <p:cTn id="23" dur="75" fill="hold"/>
                                        <p:tgtEl>
                                          <p:spTgt spid="139266">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build="p" autoUpdateAnimBg="0" advAuto="100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02" name="Kuva 12" descr="RAFIter.jpg"/>
          <p:cNvPicPr>
            <a:picLocks noChangeAspect="1"/>
          </p:cNvPicPr>
          <p:nvPr/>
        </p:nvPicPr>
        <p:blipFill>
          <a:blip r:embed="rId3" cstate="print"/>
          <a:srcRect/>
          <a:stretch>
            <a:fillRect/>
          </a:stretch>
        </p:blipFill>
        <p:spPr bwMode="auto">
          <a:xfrm>
            <a:off x="4032250" y="2330450"/>
            <a:ext cx="2825750" cy="2889250"/>
          </a:xfrm>
          <a:prstGeom prst="rect">
            <a:avLst/>
          </a:prstGeom>
          <a:noFill/>
          <a:ln w="9525">
            <a:noFill/>
            <a:miter lim="800000"/>
            <a:headEnd/>
            <a:tailEnd/>
          </a:ln>
        </p:spPr>
      </p:pic>
      <p:sp>
        <p:nvSpPr>
          <p:cNvPr id="204803" name="Rectangle 1029"/>
          <p:cNvSpPr>
            <a:spLocks noGrp="1" noChangeArrowheads="1"/>
          </p:cNvSpPr>
          <p:nvPr>
            <p:ph type="body" idx="1"/>
          </p:nvPr>
        </p:nvSpPr>
        <p:spPr>
          <a:xfrm>
            <a:off x="357188" y="1573337"/>
            <a:ext cx="6272212" cy="6455047"/>
          </a:xfrm>
        </p:spPr>
        <p:txBody>
          <a:bodyPr/>
          <a:lstStyle/>
          <a:p>
            <a:pPr>
              <a:lnSpc>
                <a:spcPct val="95000"/>
              </a:lnSpc>
              <a:spcBef>
                <a:spcPct val="25000"/>
              </a:spcBef>
            </a:pPr>
            <a:r>
              <a:rPr lang="fi-FI" sz="1800" dirty="0" smtClean="0"/>
              <a:t>”</a:t>
            </a:r>
            <a:r>
              <a:rPr lang="fi-FI" dirty="0" smtClean="0"/>
              <a:t>Koneet </a:t>
            </a:r>
            <a:r>
              <a:rPr lang="fi-FI" dirty="0" smtClean="0">
                <a:solidFill>
                  <a:srgbClr val="00B0F0"/>
                </a:solidFill>
              </a:rPr>
              <a:t>veivät runouden </a:t>
            </a:r>
            <a:r>
              <a:rPr lang="fi-FI" dirty="0" smtClean="0"/>
              <a:t>maanviljelystä” </a:t>
            </a:r>
            <a:r>
              <a:rPr lang="fi-FI" sz="1800" dirty="0" smtClean="0"/>
              <a:t>(mystikko </a:t>
            </a:r>
            <a:r>
              <a:rPr lang="fi-FI" sz="1800" dirty="0" err="1" smtClean="0"/>
              <a:t>Mae-Wan</a:t>
            </a:r>
            <a:r>
              <a:rPr lang="fi-FI" sz="1800" dirty="0" smtClean="0"/>
              <a:t> Ho, Suomen geenivastustajien johtotähti)</a:t>
            </a:r>
          </a:p>
          <a:p>
            <a:pPr>
              <a:lnSpc>
                <a:spcPct val="95000"/>
              </a:lnSpc>
              <a:spcBef>
                <a:spcPct val="25000"/>
              </a:spcBef>
              <a:buNone/>
            </a:pPr>
            <a:endParaRPr lang="fi-FI" sz="1200" dirty="0" smtClean="0"/>
          </a:p>
          <a:p>
            <a:pPr>
              <a:lnSpc>
                <a:spcPct val="95000"/>
              </a:lnSpc>
              <a:spcBef>
                <a:spcPct val="25000"/>
              </a:spcBef>
            </a:pPr>
            <a:r>
              <a:rPr lang="fi-FI" dirty="0" smtClean="0"/>
              <a:t>Onko tämä</a:t>
            </a:r>
          </a:p>
          <a:p>
            <a:pPr lvl="1">
              <a:lnSpc>
                <a:spcPct val="95000"/>
              </a:lnSpc>
              <a:spcBef>
                <a:spcPct val="25000"/>
              </a:spcBef>
            </a:pPr>
            <a:r>
              <a:rPr lang="fi-FI" dirty="0" smtClean="0"/>
              <a:t>viljelyn runoutta?</a:t>
            </a:r>
          </a:p>
          <a:p>
            <a:pPr lvl="1">
              <a:lnSpc>
                <a:spcPct val="95000"/>
              </a:lnSpc>
              <a:spcBef>
                <a:spcPct val="25000"/>
              </a:spcBef>
            </a:pPr>
            <a:r>
              <a:rPr lang="fi-FI" dirty="0" smtClean="0"/>
              <a:t>(</a:t>
            </a:r>
            <a:r>
              <a:rPr lang="fi-FI" dirty="0" err="1" smtClean="0"/>
              <a:t>bio</a:t>
            </a:r>
            <a:r>
              <a:rPr lang="fi-FI" dirty="0" smtClean="0"/>
              <a:t>)tekniikkaa  vastustavan</a:t>
            </a:r>
            <a:br>
              <a:rPr lang="fi-FI" dirty="0" smtClean="0"/>
            </a:br>
            <a:r>
              <a:rPr lang="fi-FI" dirty="0" smtClean="0"/>
              <a:t>järjestön logo (RAFI, ETC Group)?</a:t>
            </a:r>
          </a:p>
          <a:p>
            <a:pPr lvl="1">
              <a:lnSpc>
                <a:spcPct val="95000"/>
              </a:lnSpc>
              <a:spcBef>
                <a:spcPts val="0"/>
              </a:spcBef>
              <a:spcAft>
                <a:spcPts val="600"/>
              </a:spcAft>
            </a:pPr>
            <a:r>
              <a:rPr lang="fi-FI" dirty="0" smtClean="0"/>
              <a:t>…vai terveyttä turmeleva työasento, </a:t>
            </a:r>
            <a:br>
              <a:rPr lang="fi-FI" dirty="0" smtClean="0"/>
            </a:br>
            <a:r>
              <a:rPr lang="fi-FI" dirty="0" smtClean="0"/>
              <a:t>jonka Kalifornian maatyöläiset </a:t>
            </a:r>
            <a:br>
              <a:rPr lang="fi-FI" dirty="0" smtClean="0"/>
            </a:br>
            <a:r>
              <a:rPr lang="fi-FI" dirty="0" smtClean="0"/>
              <a:t>ovat saaneet kielletyksi?</a:t>
            </a:r>
            <a:endParaRPr lang="fi-FI" sz="1600" dirty="0" smtClean="0"/>
          </a:p>
          <a:p>
            <a:pPr>
              <a:lnSpc>
                <a:spcPct val="95000"/>
              </a:lnSpc>
              <a:spcBef>
                <a:spcPct val="25000"/>
              </a:spcBef>
            </a:pPr>
            <a:r>
              <a:rPr lang="fi-FI" dirty="0" smtClean="0"/>
              <a:t>Vastaus kompakysymykseen:</a:t>
            </a:r>
          </a:p>
          <a:p>
            <a:pPr lvl="1">
              <a:lnSpc>
                <a:spcPct val="95000"/>
              </a:lnSpc>
              <a:spcBef>
                <a:spcPct val="25000"/>
              </a:spcBef>
            </a:pPr>
            <a:r>
              <a:rPr lang="fi-FI" dirty="0" smtClean="0"/>
              <a:t>Ei toki näin romanttisesti ole selkää turmeltu Kaliforniassa enää nykypäivänä </a:t>
            </a:r>
          </a:p>
          <a:p>
            <a:pPr lvl="1">
              <a:lnSpc>
                <a:spcPct val="95000"/>
              </a:lnSpc>
              <a:spcBef>
                <a:spcPct val="25000"/>
              </a:spcBef>
            </a:pPr>
            <a:r>
              <a:rPr lang="fi-FI" dirty="0" smtClean="0"/>
              <a:t>Kielletyksi saatiin näet äskettäin </a:t>
            </a:r>
            <a:br>
              <a:rPr lang="fi-FI" dirty="0" smtClean="0"/>
            </a:br>
            <a:r>
              <a:rPr lang="fi-FI" dirty="0" smtClean="0"/>
              <a:t>(tukirangalle vahingollinen) rikkaruohojen </a:t>
            </a:r>
            <a:r>
              <a:rPr lang="fi-FI" dirty="0" err="1" smtClean="0"/>
              <a:t>käsinharaus</a:t>
            </a:r>
            <a:endParaRPr lang="fi-FI" dirty="0" smtClean="0"/>
          </a:p>
          <a:p>
            <a:pPr lvl="2">
              <a:lnSpc>
                <a:spcPct val="95000"/>
              </a:lnSpc>
              <a:spcBef>
                <a:spcPct val="25000"/>
              </a:spcBef>
            </a:pPr>
            <a:r>
              <a:rPr lang="fi-FI" dirty="0" smtClean="0"/>
              <a:t>...luomuisäntien äänekkäästä vastarinnasta huolimatta</a:t>
            </a:r>
          </a:p>
          <a:p>
            <a:pPr lvl="1">
              <a:lnSpc>
                <a:spcPct val="95000"/>
              </a:lnSpc>
              <a:spcBef>
                <a:spcPct val="25000"/>
              </a:spcBef>
            </a:pPr>
            <a:r>
              <a:rPr lang="fi-FI" dirty="0" smtClean="0"/>
              <a:t>Haraus sentään tehtiin laitteella ja selkää hieman vähemmän rikkovassa työasennossa... </a:t>
            </a:r>
          </a:p>
        </p:txBody>
      </p:sp>
      <p:sp>
        <p:nvSpPr>
          <p:cNvPr id="214020" name="Päivämäärän paikkamerkki 3"/>
          <p:cNvSpPr>
            <a:spLocks noGrp="1"/>
          </p:cNvSpPr>
          <p:nvPr>
            <p:ph type="dt" sz="quarter" idx="10"/>
          </p:nvPr>
        </p:nvSpPr>
        <p:spPr/>
        <p:txBody>
          <a:bodyPr/>
          <a:lstStyle/>
          <a:p>
            <a:pPr fontAlgn="base">
              <a:spcBef>
                <a:spcPct val="0"/>
              </a:spcBef>
              <a:spcAft>
                <a:spcPct val="0"/>
              </a:spcAft>
              <a:defRPr/>
            </a:pPr>
            <a:r>
              <a:rPr lang="fi-FI" smtClean="0"/>
              <a:t>13.9.2012</a:t>
            </a:r>
            <a:endParaRPr lang="en-US" smtClean="0"/>
          </a:p>
        </p:txBody>
      </p:sp>
      <p:sp>
        <p:nvSpPr>
          <p:cNvPr id="214021" name="Alatunnisteen paikkamerkki 4"/>
          <p:cNvSpPr>
            <a:spLocks noGrp="1"/>
          </p:cNvSpPr>
          <p:nvPr>
            <p:ph type="ftr" sz="quarter" idx="11"/>
          </p:nvPr>
        </p:nvSpPr>
        <p:spPr/>
        <p:txBody>
          <a:bodyPr/>
          <a:lstStyle/>
          <a:p>
            <a:pPr fontAlgn="base">
              <a:spcBef>
                <a:spcPct val="0"/>
              </a:spcBef>
              <a:spcAft>
                <a:spcPct val="0"/>
              </a:spcAft>
              <a:defRPr/>
            </a:pPr>
            <a:r>
              <a:rPr lang="en-US" smtClean="0"/>
              <a:t>Jussi Tammisola, Perinteinen kasvinjalostus</a:t>
            </a:r>
          </a:p>
        </p:txBody>
      </p:sp>
      <p:sp>
        <p:nvSpPr>
          <p:cNvPr id="214022" name="Dian numeron paikkamerkki 5"/>
          <p:cNvSpPr>
            <a:spLocks noGrp="1"/>
          </p:cNvSpPr>
          <p:nvPr>
            <p:ph type="sldNum" sz="quarter" idx="12"/>
          </p:nvPr>
        </p:nvSpPr>
        <p:spPr/>
        <p:txBody>
          <a:bodyPr/>
          <a:lstStyle/>
          <a:p>
            <a:pPr fontAlgn="base">
              <a:spcBef>
                <a:spcPct val="0"/>
              </a:spcBef>
              <a:spcAft>
                <a:spcPct val="0"/>
              </a:spcAft>
              <a:defRPr/>
            </a:pPr>
            <a:fld id="{6C289D58-96C2-4D2F-AF37-D705C1353D78}" type="slidenum">
              <a:rPr lang="en-US" smtClean="0"/>
              <a:pPr fontAlgn="base">
                <a:spcBef>
                  <a:spcPct val="0"/>
                </a:spcBef>
                <a:spcAft>
                  <a:spcPct val="0"/>
                </a:spcAft>
                <a:defRPr/>
              </a:pPr>
              <a:t>38</a:t>
            </a:fld>
            <a:endParaRPr lang="en-US" smtClean="0"/>
          </a:p>
        </p:txBody>
      </p:sp>
      <p:sp>
        <p:nvSpPr>
          <p:cNvPr id="204807" name="Rectangle 1028"/>
          <p:cNvSpPr>
            <a:spLocks noGrp="1" noChangeArrowheads="1"/>
          </p:cNvSpPr>
          <p:nvPr>
            <p:ph type="title"/>
          </p:nvPr>
        </p:nvSpPr>
        <p:spPr>
          <a:xfrm>
            <a:off x="764704" y="546969"/>
            <a:ext cx="5629275" cy="928687"/>
          </a:xfrm>
          <a:gradFill rotWithShape="0">
            <a:gsLst>
              <a:gs pos="0">
                <a:srgbClr val="5E9EFF"/>
              </a:gs>
              <a:gs pos="39999">
                <a:srgbClr val="85C2FF"/>
              </a:gs>
              <a:gs pos="70000">
                <a:srgbClr val="C4D6EB"/>
              </a:gs>
              <a:gs pos="100000">
                <a:srgbClr val="FFEBFA"/>
              </a:gs>
            </a:gsLst>
            <a:lin ang="2400000"/>
          </a:gradFill>
        </p:spPr>
        <p:txBody>
          <a:bodyPr/>
          <a:lstStyle/>
          <a:p>
            <a:pPr>
              <a:lnSpc>
                <a:spcPts val="2500"/>
              </a:lnSpc>
            </a:pPr>
            <a:r>
              <a:rPr lang="fi-FI" dirty="0" smtClean="0"/>
              <a:t>Miten ruokaa saadaan?</a:t>
            </a:r>
            <a:br>
              <a:rPr lang="fi-FI" dirty="0" smtClean="0"/>
            </a:br>
            <a:r>
              <a:rPr lang="fi-FI" dirty="0" smtClean="0"/>
              <a:t>                                – kuka kyykyttää?         </a:t>
            </a:r>
          </a:p>
        </p:txBody>
      </p:sp>
      <p:cxnSp>
        <p:nvCxnSpPr>
          <p:cNvPr id="204808" name="Suora nuoliyhdysviiva 8"/>
          <p:cNvCxnSpPr>
            <a:cxnSpLocks noChangeShapeType="1"/>
          </p:cNvCxnSpPr>
          <p:nvPr/>
        </p:nvCxnSpPr>
        <p:spPr bwMode="auto">
          <a:xfrm>
            <a:off x="2133600" y="2555875"/>
            <a:ext cx="2735263" cy="647700"/>
          </a:xfrm>
          <a:prstGeom prst="straightConnector1">
            <a:avLst/>
          </a:prstGeom>
          <a:noFill/>
          <a:ln w="9525" algn="ctr">
            <a:solidFill>
              <a:schemeClr val="tx1"/>
            </a:solidFill>
            <a:round/>
            <a:headEnd/>
            <a:tailEnd type="arrow" w="med" len="med"/>
          </a:ln>
        </p:spPr>
      </p:cxnSp>
      <p:pic>
        <p:nvPicPr>
          <p:cNvPr id="204809" name="Picture 8" descr="Picture48pk"/>
          <p:cNvPicPr>
            <a:picLocks noChangeAspect="1" noChangeArrowheads="1"/>
          </p:cNvPicPr>
          <p:nvPr/>
        </p:nvPicPr>
        <p:blipFill>
          <a:blip r:embed="rId4" cstate="print"/>
          <a:srcRect/>
          <a:stretch>
            <a:fillRect/>
          </a:stretch>
        </p:blipFill>
        <p:spPr bwMode="auto">
          <a:xfrm>
            <a:off x="1987550" y="7668344"/>
            <a:ext cx="3170238" cy="113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188640" y="467544"/>
            <a:ext cx="6408712" cy="1800200"/>
          </a:xfrm>
          <a:ln w="50800">
            <a:solidFill>
              <a:schemeClr val="accent4"/>
            </a:solidFill>
          </a:ln>
        </p:spPr>
        <p:txBody>
          <a:bodyPr/>
          <a:lstStyle/>
          <a:p>
            <a:pPr algn="ctr" eaLnBrk="1" hangingPunct="1">
              <a:lnSpc>
                <a:spcPct val="90000"/>
              </a:lnSpc>
            </a:pPr>
            <a:r>
              <a:rPr lang="fi-FI" sz="3200" dirty="0" smtClean="0"/>
              <a:t>Uudet [</a:t>
            </a:r>
            <a:r>
              <a:rPr lang="fi-FI" sz="3200" dirty="0" err="1" smtClean="0"/>
              <a:t>gm-</a:t>
            </a:r>
            <a:r>
              <a:rPr lang="fi-FI" sz="3200" dirty="0" smtClean="0"/>
              <a:t>]lajikkeet vain toisivat kehitysmaihin   "länsimaisen kulttuurin ja ajattelun ongelmat” </a:t>
            </a:r>
            <a:br>
              <a:rPr lang="fi-FI" sz="3200" dirty="0" smtClean="0"/>
            </a:br>
            <a:r>
              <a:rPr lang="fi-FI" sz="2400" dirty="0" smtClean="0">
                <a:solidFill>
                  <a:srgbClr val="00B050"/>
                </a:solidFill>
              </a:rPr>
              <a:t>(Irma Saloniemi, </a:t>
            </a:r>
            <a:r>
              <a:rPr lang="fi-FI" sz="2400" i="1" dirty="0" smtClean="0">
                <a:solidFill>
                  <a:srgbClr val="00B050"/>
                </a:solidFill>
              </a:rPr>
              <a:t>Vihreä Lanka</a:t>
            </a:r>
            <a:r>
              <a:rPr lang="fi-FI" sz="2400" dirty="0" smtClean="0">
                <a:solidFill>
                  <a:srgbClr val="00B050"/>
                </a:solidFill>
              </a:rPr>
              <a:t> 26.3.2004)</a:t>
            </a:r>
            <a:endParaRPr lang="fi-FI" sz="3200" dirty="0" smtClean="0">
              <a:solidFill>
                <a:srgbClr val="00B050"/>
              </a:solidFill>
            </a:endParaRPr>
          </a:p>
        </p:txBody>
      </p:sp>
      <p:pic>
        <p:nvPicPr>
          <p:cNvPr id="5" name="Sisällön paikkamerkki 4" descr="EcoImp700t50.jpg"/>
          <p:cNvPicPr>
            <a:picLocks noGrp="1" noChangeAspect="1"/>
          </p:cNvPicPr>
          <p:nvPr>
            <p:ph idx="1"/>
          </p:nvPr>
        </p:nvPicPr>
        <p:blipFill>
          <a:blip r:embed="rId3" cstate="print"/>
          <a:stretch>
            <a:fillRect/>
          </a:stretch>
        </p:blipFill>
        <p:spPr>
          <a:xfrm>
            <a:off x="1847088" y="2541984"/>
            <a:ext cx="3621024" cy="5486400"/>
          </a:xfrm>
        </p:spPr>
      </p:pic>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quarter" idx="10"/>
          </p:nvPr>
        </p:nvSpPr>
        <p:spPr>
          <a:xfrm>
            <a:off x="5240338" y="8916987"/>
            <a:ext cx="996950" cy="263525"/>
          </a:xfrm>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a:xfrm>
            <a:off x="512763" y="8916987"/>
            <a:ext cx="4699000" cy="263525"/>
          </a:xfrm>
        </p:spPr>
        <p:txBody>
          <a:bodyPr/>
          <a:lstStyle/>
          <a:p>
            <a:pPr>
              <a:defRPr/>
            </a:pPr>
            <a:r>
              <a:rPr lang="en-US" dirty="0" err="1"/>
              <a:t>Jussi</a:t>
            </a:r>
            <a:r>
              <a:rPr lang="en-US" dirty="0"/>
              <a:t> </a:t>
            </a:r>
            <a:r>
              <a:rPr lang="en-US" dirty="0" err="1"/>
              <a:t>Tammisola</a:t>
            </a:r>
            <a:r>
              <a:rPr lang="en-US" dirty="0"/>
              <a:t>, </a:t>
            </a:r>
            <a:r>
              <a:rPr lang="en-US" dirty="0" err="1"/>
              <a:t>Perinteinen</a:t>
            </a:r>
            <a:r>
              <a:rPr lang="en-US" dirty="0"/>
              <a:t> </a:t>
            </a:r>
            <a:r>
              <a:rPr lang="en-US" dirty="0" err="1"/>
              <a:t>kasvinjalostus</a:t>
            </a:r>
            <a:endParaRPr lang="en-US" dirty="0"/>
          </a:p>
        </p:txBody>
      </p:sp>
      <p:sp>
        <p:nvSpPr>
          <p:cNvPr id="6" name="Dian numeron paikkamerkki 5"/>
          <p:cNvSpPr>
            <a:spLocks noGrp="1"/>
          </p:cNvSpPr>
          <p:nvPr>
            <p:ph type="sldNum" sz="quarter" idx="12"/>
          </p:nvPr>
        </p:nvSpPr>
        <p:spPr>
          <a:xfrm>
            <a:off x="6237288" y="8916987"/>
            <a:ext cx="377825" cy="263525"/>
          </a:xfrm>
        </p:spPr>
        <p:txBody>
          <a:bodyPr/>
          <a:lstStyle/>
          <a:p>
            <a:pPr>
              <a:defRPr/>
            </a:pPr>
            <a:fld id="{731CC569-2382-4176-803C-0B9B0E425FD3}" type="slidenum">
              <a:rPr lang="en-US"/>
              <a:pPr>
                <a:defRPr/>
              </a:pPr>
              <a:t>4</a:t>
            </a:fld>
            <a:endParaRPr lang="en-US"/>
          </a:p>
        </p:txBody>
      </p:sp>
      <p:sp>
        <p:nvSpPr>
          <p:cNvPr id="171013" name="Rectangle 1028"/>
          <p:cNvSpPr>
            <a:spLocks noGrp="1" noChangeArrowheads="1"/>
          </p:cNvSpPr>
          <p:nvPr>
            <p:ph type="title"/>
          </p:nvPr>
        </p:nvSpPr>
        <p:spPr/>
        <p:txBody>
          <a:bodyPr/>
          <a:lstStyle/>
          <a:p>
            <a:r>
              <a:rPr lang="fi-FI" smtClean="0"/>
              <a:t>Kasvinjalostus on viljelykasvien perimän muuttamista </a:t>
            </a:r>
          </a:p>
        </p:txBody>
      </p:sp>
      <p:sp>
        <p:nvSpPr>
          <p:cNvPr id="171014" name="Rectangle 1029"/>
          <p:cNvSpPr>
            <a:spLocks noGrp="1" noChangeArrowheads="1"/>
          </p:cNvSpPr>
          <p:nvPr>
            <p:ph type="body" idx="1"/>
          </p:nvPr>
        </p:nvSpPr>
        <p:spPr>
          <a:xfrm>
            <a:off x="357188" y="1187624"/>
            <a:ext cx="6272212" cy="7535167"/>
          </a:xfrm>
        </p:spPr>
        <p:txBody>
          <a:bodyPr/>
          <a:lstStyle/>
          <a:p>
            <a:r>
              <a:rPr lang="fi-FI" dirty="0" smtClean="0"/>
              <a:t>…ihmisen toivomaan suuntaan (JT, OECD 2000)</a:t>
            </a:r>
          </a:p>
          <a:p>
            <a:r>
              <a:rPr lang="fi-FI" dirty="0" smtClean="0"/>
              <a:t>Kasveja on jalostettu ainakin 11 000 v.</a:t>
            </a:r>
          </a:p>
          <a:p>
            <a:pPr lvl="1"/>
            <a:r>
              <a:rPr lang="fi-FI" dirty="0" smtClean="0"/>
              <a:t>Ruoasta on tullut ravitsevampaa ja myrkyttömämpää</a:t>
            </a:r>
          </a:p>
          <a:p>
            <a:pPr lvl="1"/>
            <a:r>
              <a:rPr lang="fi-FI" dirty="0" smtClean="0"/>
              <a:t> Satotasot ovat usein 10–30-kertaistuneet</a:t>
            </a:r>
          </a:p>
          <a:p>
            <a:pPr lvl="2"/>
            <a:r>
              <a:rPr lang="fi-FI" dirty="0" smtClean="0"/>
              <a:t>-&gt; nykyaikaiset, työnjakoon ja vaihdantaan perustuvat kulttuurit</a:t>
            </a:r>
          </a:p>
          <a:p>
            <a:r>
              <a:rPr lang="fi-FI" dirty="0" smtClean="0"/>
              <a:t>Vanha jalostus oli </a:t>
            </a:r>
          </a:p>
          <a:p>
            <a:pPr lvl="1"/>
            <a:r>
              <a:rPr lang="fi-FI" dirty="0" smtClean="0"/>
              <a:t>11 000 v. valmiiden luonnonoikkujen keräilyä:</a:t>
            </a:r>
          </a:p>
          <a:p>
            <a:pPr lvl="2"/>
            <a:r>
              <a:rPr lang="fi-FI" dirty="0" smtClean="0"/>
              <a:t>Lauri-poika </a:t>
            </a:r>
            <a:r>
              <a:rPr lang="fi-FI" dirty="0" err="1" smtClean="0"/>
              <a:t>metsäss</a:t>
            </a:r>
            <a:r>
              <a:rPr lang="fi-FI" dirty="0" smtClean="0"/>
              <a:t>' häärii, </a:t>
            </a:r>
            <a:r>
              <a:rPr lang="fi-FI" dirty="0" err="1" smtClean="0"/>
              <a:t>katselevi</a:t>
            </a:r>
            <a:r>
              <a:rPr lang="fi-FI" dirty="0" smtClean="0"/>
              <a:t> puita </a:t>
            </a:r>
            <a:r>
              <a:rPr lang="fi-FI" dirty="0" err="1" smtClean="0"/>
              <a:t>väärii</a:t>
            </a:r>
            <a:endParaRPr lang="fi-FI" dirty="0" smtClean="0"/>
          </a:p>
          <a:p>
            <a:pPr lvl="1"/>
            <a:r>
              <a:rPr lang="fi-FI" dirty="0" smtClean="0"/>
              <a:t>300 v. niiden yhdistelyä keinotekoisin risteytyksin</a:t>
            </a:r>
          </a:p>
          <a:p>
            <a:pPr lvl="2"/>
            <a:r>
              <a:rPr lang="fi-FI" dirty="0" smtClean="0"/>
              <a:t>…kun kasvien seksuaalisuutta alettiin ymmärtää</a:t>
            </a:r>
          </a:p>
          <a:p>
            <a:pPr lvl="1"/>
            <a:r>
              <a:rPr lang="fi-FI" dirty="0" smtClean="0"/>
              <a:t>60 v. satunnaismuutosten aiheuttamista perimään säteilyllä ja perimää vaurioittavilla kemikaaleilla</a:t>
            </a:r>
          </a:p>
          <a:p>
            <a:pPr lvl="2"/>
            <a:r>
              <a:rPr lang="fi-FI" dirty="0" smtClean="0"/>
              <a:t>…kun niiden kyky lisätä mutaatiotaajuutta selvisi </a:t>
            </a:r>
          </a:p>
          <a:p>
            <a:r>
              <a:rPr lang="fi-FI" dirty="0" smtClean="0"/>
              <a:t>Molekyylibiologia syntyi 2. maailmansodan jälkeen</a:t>
            </a:r>
          </a:p>
          <a:p>
            <a:pPr lvl="1"/>
            <a:r>
              <a:rPr lang="fi-FI" dirty="0" smtClean="0"/>
              <a:t>Suomeen se tuotiin1960-luvulla (Turku, Helsinki)</a:t>
            </a:r>
          </a:p>
          <a:p>
            <a:r>
              <a:rPr lang="fi-FI" dirty="0" smtClean="0"/>
              <a:t>Geenimuuntelu  alkoi1973 (kasveilla 1983)</a:t>
            </a:r>
          </a:p>
          <a:p>
            <a:pPr lvl="1"/>
            <a:r>
              <a:rPr lang="fi-FI" dirty="0" smtClean="0"/>
              <a:t>...tai oikeastaan ”virallisesti” jo 1927, jolloin tuotettiin ensimmäiset mutanttikasvit säteilyn avulla; vrt.</a:t>
            </a:r>
            <a:br>
              <a:rPr lang="fi-FI" dirty="0" smtClean="0"/>
            </a:br>
            <a:r>
              <a:rPr lang="fi-FI" dirty="0" smtClean="0">
                <a:hlinkClick r:id="rId3"/>
              </a:rPr>
              <a:t>http://geenit.fi/Anal1-12gm.pdf</a:t>
            </a:r>
            <a:r>
              <a:rPr lang="fi-FI" dirty="0" smtClean="0"/>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285750" y="355600"/>
            <a:ext cx="6572250" cy="903288"/>
          </a:xfrm>
        </p:spPr>
        <p:txBody>
          <a:bodyPr/>
          <a:lstStyle/>
          <a:p>
            <a:pPr eaLnBrk="1" hangingPunct="1"/>
            <a:r>
              <a:rPr lang="fi-FI" sz="3600" smtClean="0"/>
              <a:t>Vanhat rodut ovat ”ekologisia”</a:t>
            </a:r>
            <a:br>
              <a:rPr lang="fi-FI" sz="3600" smtClean="0"/>
            </a:br>
            <a:r>
              <a:rPr lang="fi-FI" sz="3600" smtClean="0"/>
              <a:t> ...vai luonnonvarojen haaskausta?</a:t>
            </a:r>
          </a:p>
        </p:txBody>
      </p:sp>
      <p:sp>
        <p:nvSpPr>
          <p:cNvPr id="206852" name="Text Box 4"/>
          <p:cNvSpPr txBox="1">
            <a:spLocks noChangeArrowheads="1"/>
          </p:cNvSpPr>
          <p:nvPr/>
        </p:nvSpPr>
        <p:spPr bwMode="auto">
          <a:xfrm>
            <a:off x="358775" y="5965576"/>
            <a:ext cx="6559550" cy="2782888"/>
          </a:xfrm>
          <a:prstGeom prst="rect">
            <a:avLst/>
          </a:prstGeom>
          <a:noFill/>
          <a:ln w="12700">
            <a:noFill/>
            <a:miter lim="800000"/>
            <a:headEnd/>
            <a:tailEnd/>
          </a:ln>
        </p:spPr>
        <p:txBody>
          <a:bodyPr wrap="none" lIns="90488" tIns="44450" rIns="90488" bIns="44450">
            <a:spAutoFit/>
          </a:bodyPr>
          <a:lstStyle/>
          <a:p>
            <a:pPr>
              <a:lnSpc>
                <a:spcPct val="85000"/>
              </a:lnSpc>
              <a:spcBef>
                <a:spcPct val="20000"/>
              </a:spcBef>
              <a:buClr>
                <a:srgbClr val="00FFFF"/>
              </a:buClr>
              <a:buSzPct val="75000"/>
            </a:pPr>
            <a:r>
              <a:rPr lang="fi-FI" sz="2800" dirty="0">
                <a:solidFill>
                  <a:srgbClr val="00B0F0"/>
                </a:solidFill>
                <a:cs typeface="Arial" charset="0"/>
              </a:rPr>
              <a:t>Unkarin harmaa nauta:</a:t>
            </a:r>
          </a:p>
          <a:p>
            <a:pPr>
              <a:lnSpc>
                <a:spcPct val="85000"/>
              </a:lnSpc>
              <a:spcBef>
                <a:spcPct val="20000"/>
              </a:spcBef>
              <a:buClr>
                <a:srgbClr val="00FFFF"/>
              </a:buClr>
              <a:buSzPct val="75000"/>
              <a:buFont typeface="Monotype Sorts" pitchFamily="2" charset="2"/>
              <a:buChar char="u"/>
            </a:pPr>
            <a:r>
              <a:rPr lang="fi-FI" dirty="0">
                <a:solidFill>
                  <a:srgbClr val="FFFFFF"/>
                </a:solidFill>
                <a:cs typeface="Arial" charset="0"/>
              </a:rPr>
              <a:t> On verrattain kestävä suu- ja sorkkataudille  </a:t>
            </a:r>
          </a:p>
          <a:p>
            <a:pPr>
              <a:lnSpc>
                <a:spcPct val="85000"/>
              </a:lnSpc>
              <a:spcBef>
                <a:spcPct val="20000"/>
              </a:spcBef>
              <a:buClr>
                <a:srgbClr val="00FFFF"/>
              </a:buClr>
              <a:buSzPct val="75000"/>
              <a:buFont typeface="Monotype Sorts" pitchFamily="2" charset="2"/>
              <a:buChar char="u"/>
            </a:pPr>
            <a:r>
              <a:rPr lang="fi-FI" dirty="0">
                <a:solidFill>
                  <a:srgbClr val="FFFFFF"/>
                </a:solidFill>
                <a:cs typeface="Arial" charset="0"/>
              </a:rPr>
              <a:t> Kasvaa </a:t>
            </a:r>
            <a:r>
              <a:rPr lang="fi-FI" dirty="0">
                <a:solidFill>
                  <a:srgbClr val="00B0F0"/>
                </a:solidFill>
                <a:cs typeface="Arial" charset="0"/>
              </a:rPr>
              <a:t>kolme kertaa hitaammin</a:t>
            </a:r>
          </a:p>
          <a:p>
            <a:pPr lvl="1">
              <a:lnSpc>
                <a:spcPct val="85000"/>
              </a:lnSpc>
              <a:spcBef>
                <a:spcPct val="20000"/>
              </a:spcBef>
              <a:buClr>
                <a:srgbClr val="00FFFF"/>
              </a:buClr>
              <a:buSzPct val="75000"/>
              <a:buFont typeface="Wingdings" pitchFamily="2" charset="2"/>
              <a:buChar char="Ø"/>
            </a:pPr>
            <a:r>
              <a:rPr lang="fi-FI" dirty="0">
                <a:solidFill>
                  <a:srgbClr val="FFFFFF"/>
                </a:solidFill>
                <a:cs typeface="Arial" charset="0"/>
              </a:rPr>
              <a:t> kuluttaa paljon enemmän rehua</a:t>
            </a:r>
          </a:p>
          <a:p>
            <a:pPr lvl="1">
              <a:lnSpc>
                <a:spcPct val="85000"/>
              </a:lnSpc>
              <a:spcBef>
                <a:spcPct val="20000"/>
              </a:spcBef>
              <a:buClr>
                <a:srgbClr val="00FFFF"/>
              </a:buClr>
              <a:buSzPct val="75000"/>
              <a:buFont typeface="Wingdings" pitchFamily="2" charset="2"/>
              <a:buChar char="Ø"/>
            </a:pPr>
            <a:r>
              <a:rPr lang="fi-FI" dirty="0">
                <a:solidFill>
                  <a:srgbClr val="FFFFFF"/>
                </a:solidFill>
                <a:cs typeface="Arial" charset="0"/>
              </a:rPr>
              <a:t> tuottaa  enemmän metaania ja typpioksiduulia</a:t>
            </a:r>
          </a:p>
          <a:p>
            <a:pPr lvl="1">
              <a:lnSpc>
                <a:spcPct val="85000"/>
              </a:lnSpc>
              <a:spcBef>
                <a:spcPct val="20000"/>
              </a:spcBef>
              <a:buClr>
                <a:srgbClr val="00FFFF"/>
              </a:buClr>
              <a:buSzPct val="75000"/>
              <a:buFont typeface="Wingdings" pitchFamily="2" charset="2"/>
              <a:buChar char="Ø"/>
            </a:pPr>
            <a:r>
              <a:rPr lang="fi-FI" dirty="0">
                <a:solidFill>
                  <a:srgbClr val="FFFFFF"/>
                </a:solidFill>
                <a:cs typeface="Arial" charset="0"/>
              </a:rPr>
              <a:t> vie enemmän elintilaa luonnolta</a:t>
            </a:r>
          </a:p>
          <a:p>
            <a:pPr lvl="1">
              <a:lnSpc>
                <a:spcPct val="85000"/>
              </a:lnSpc>
              <a:spcBef>
                <a:spcPct val="20000"/>
              </a:spcBef>
              <a:buClr>
                <a:srgbClr val="00FFFF"/>
              </a:buClr>
              <a:buSzPct val="75000"/>
            </a:pPr>
            <a:r>
              <a:rPr lang="fi-FI" dirty="0">
                <a:solidFill>
                  <a:srgbClr val="FFFFFF"/>
                </a:solidFill>
                <a:cs typeface="Arial" charset="0"/>
              </a:rPr>
              <a:t>...lihakiloa kohti</a:t>
            </a:r>
          </a:p>
        </p:txBody>
      </p:sp>
      <p:pic>
        <p:nvPicPr>
          <p:cNvPr id="5" name="Kuva 5" descr="UnkHarmaaAK640.jpg"/>
          <p:cNvPicPr>
            <a:picLocks noChangeAspect="1"/>
          </p:cNvPicPr>
          <p:nvPr/>
        </p:nvPicPr>
        <p:blipFill>
          <a:blip r:embed="rId3" cstate="print"/>
          <a:srcRect/>
          <a:stretch>
            <a:fillRect/>
          </a:stretch>
        </p:blipFill>
        <p:spPr bwMode="auto">
          <a:xfrm>
            <a:off x="0" y="1547813"/>
            <a:ext cx="6881813" cy="4160837"/>
          </a:xfrm>
          <a:prstGeom prst="rect">
            <a:avLst/>
          </a:prstGeom>
          <a:noFill/>
          <a:ln w="9525">
            <a:noFill/>
            <a:miter lim="800000"/>
            <a:headEnd/>
            <a:tailEnd/>
          </a:ln>
        </p:spPr>
      </p:pic>
    </p:spTree>
  </p:cSld>
  <p:clrMapOvr>
    <a:overrideClrMapping bg1="dk2" tx1="lt1" bg2="dk1" tx2="lt2" accent1="accent1" accent2="accent2" accent3="accent3" accent4="accent4" accent5="accent5" accent6="accent6" hlink="hlink" folHlink="folHlink"/>
  </p:clrMapOvr>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body" idx="1"/>
          </p:nvPr>
        </p:nvSpPr>
        <p:spPr>
          <a:xfrm>
            <a:off x="533400" y="1981200"/>
            <a:ext cx="6248400" cy="2438400"/>
          </a:xfrm>
        </p:spPr>
        <p:txBody>
          <a:bodyPr/>
          <a:lstStyle/>
          <a:p>
            <a:pPr eaLnBrk="1" hangingPunct="1">
              <a:lnSpc>
                <a:spcPct val="95000"/>
              </a:lnSpc>
            </a:pPr>
            <a:r>
              <a:rPr lang="fi-FI" smtClean="0"/>
              <a:t>70% maailman aikuisväestöstä         kärsii maidon laktoosista</a:t>
            </a:r>
          </a:p>
          <a:p>
            <a:pPr lvl="1" eaLnBrk="1" hangingPunct="1">
              <a:lnSpc>
                <a:spcPct val="95000"/>
              </a:lnSpc>
            </a:pPr>
            <a:r>
              <a:rPr lang="fi-FI" smtClean="0"/>
              <a:t>laktoosia pilkkoo nisäkkäiden suolessa laktaasi-entsyymi</a:t>
            </a:r>
          </a:p>
          <a:p>
            <a:pPr lvl="1" eaLnBrk="1" hangingPunct="1">
              <a:lnSpc>
                <a:spcPct val="95000"/>
              </a:lnSpc>
            </a:pPr>
            <a:r>
              <a:rPr lang="fi-FI" smtClean="0"/>
              <a:t>entsyymiä syntyy imeväisikäisillä</a:t>
            </a:r>
          </a:p>
          <a:p>
            <a:pPr eaLnBrk="1" hangingPunct="1">
              <a:lnSpc>
                <a:spcPct val="95000"/>
              </a:lnSpc>
            </a:pPr>
            <a:endParaRPr lang="fi-FI" smtClean="0"/>
          </a:p>
          <a:p>
            <a:pPr lvl="1" eaLnBrk="1" hangingPunct="1">
              <a:lnSpc>
                <a:spcPct val="95000"/>
              </a:lnSpc>
            </a:pPr>
            <a:endParaRPr lang="fi-FI" smtClean="0"/>
          </a:p>
        </p:txBody>
      </p:sp>
      <p:sp>
        <p:nvSpPr>
          <p:cNvPr id="960515" name="WordArt 3"/>
          <p:cNvSpPr>
            <a:spLocks noChangeArrowheads="1" noChangeShapeType="1" noTextEdit="1"/>
          </p:cNvSpPr>
          <p:nvPr/>
        </p:nvSpPr>
        <p:spPr bwMode="auto">
          <a:xfrm>
            <a:off x="152400" y="4381500"/>
            <a:ext cx="6535738" cy="647700"/>
          </a:xfrm>
          <a:prstGeom prst="rect">
            <a:avLst/>
          </a:prstGeom>
        </p:spPr>
        <p:txBody>
          <a:bodyPr wrap="none" fromWordArt="1">
            <a:prstTxWarp prst="textPlain">
              <a:avLst>
                <a:gd name="adj" fmla="val 50000"/>
              </a:avLst>
            </a:prstTxWarp>
          </a:bodyPr>
          <a:lstStyle/>
          <a:p>
            <a:pPr algn="ctr"/>
            <a:r>
              <a:rPr lang="fi-FI"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Ihmiset koekaniineina!</a:t>
            </a:r>
          </a:p>
        </p:txBody>
      </p:sp>
      <p:sp>
        <p:nvSpPr>
          <p:cNvPr id="960516" name="WordArt 4"/>
          <p:cNvSpPr>
            <a:spLocks noChangeArrowheads="1" noChangeShapeType="1" noTextEdit="1"/>
          </p:cNvSpPr>
          <p:nvPr/>
        </p:nvSpPr>
        <p:spPr bwMode="auto">
          <a:xfrm>
            <a:off x="533400" y="5105400"/>
            <a:ext cx="6172200" cy="3962400"/>
          </a:xfrm>
          <a:prstGeom prst="rect">
            <a:avLst/>
          </a:prstGeom>
        </p:spPr>
        <p:txBody>
          <a:bodyPr wrap="none" fromWordArt="1">
            <a:prstTxWarp prst="textSlantUp">
              <a:avLst>
                <a:gd name="adj" fmla="val 47162"/>
              </a:avLst>
            </a:prstTxWarp>
          </a:bodyPr>
          <a:lstStyle/>
          <a:p>
            <a:pPr algn="ctr"/>
            <a:r>
              <a:rPr lang="fi-FI"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Satoja vuosia</a:t>
            </a:r>
          </a:p>
          <a:p>
            <a:pPr algn="ctr"/>
            <a:r>
              <a:rPr lang="fi-FI"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     salaista</a:t>
            </a:r>
          </a:p>
          <a:p>
            <a:pPr algn="ctr"/>
            <a:r>
              <a:rPr lang="fi-FI"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ihmisjalostusta</a:t>
            </a:r>
          </a:p>
          <a:p>
            <a:pPr algn="ctr"/>
            <a:r>
              <a:rPr lang="fi-FI"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Pohjoismaissa !</a:t>
            </a:r>
          </a:p>
        </p:txBody>
      </p:sp>
      <p:sp>
        <p:nvSpPr>
          <p:cNvPr id="207877" name="Text Box 5"/>
          <p:cNvSpPr txBox="1">
            <a:spLocks noChangeArrowheads="1"/>
          </p:cNvSpPr>
          <p:nvPr/>
        </p:nvSpPr>
        <p:spPr bwMode="auto">
          <a:xfrm>
            <a:off x="4964113" y="7659688"/>
            <a:ext cx="1741487" cy="1406525"/>
          </a:xfrm>
          <a:prstGeom prst="rect">
            <a:avLst/>
          </a:prstGeom>
          <a:noFill/>
          <a:ln w="12700">
            <a:noFill/>
            <a:miter lim="800000"/>
            <a:headEnd/>
            <a:tailEnd/>
          </a:ln>
        </p:spPr>
        <p:txBody>
          <a:bodyPr wrap="none">
            <a:spAutoFit/>
          </a:bodyPr>
          <a:lstStyle/>
          <a:p>
            <a:pPr>
              <a:lnSpc>
                <a:spcPct val="90000"/>
              </a:lnSpc>
            </a:pPr>
            <a:r>
              <a:rPr lang="fi-FI" sz="3200" b="1">
                <a:solidFill>
                  <a:srgbClr val="000000"/>
                </a:solidFill>
              </a:rPr>
              <a:t>Annettu</a:t>
            </a:r>
          </a:p>
          <a:p>
            <a:pPr>
              <a:lnSpc>
                <a:spcPct val="90000"/>
              </a:lnSpc>
            </a:pPr>
            <a:r>
              <a:rPr lang="fi-FI" sz="3200" b="1">
                <a:solidFill>
                  <a:srgbClr val="000000"/>
                </a:solidFill>
              </a:rPr>
              <a:t>aikuisille</a:t>
            </a:r>
          </a:p>
          <a:p>
            <a:pPr>
              <a:lnSpc>
                <a:spcPct val="90000"/>
              </a:lnSpc>
            </a:pPr>
            <a:r>
              <a:rPr lang="fi-FI" sz="3200" b="1">
                <a:solidFill>
                  <a:srgbClr val="000000"/>
                </a:solidFill>
              </a:rPr>
              <a:t>maitoa...</a:t>
            </a:r>
          </a:p>
        </p:txBody>
      </p:sp>
      <p:pic>
        <p:nvPicPr>
          <p:cNvPr id="960518" name="Picture 6" descr="bonobo"/>
          <p:cNvPicPr>
            <a:picLocks noChangeAspect="1" noChangeArrowheads="1"/>
          </p:cNvPicPr>
          <p:nvPr/>
        </p:nvPicPr>
        <p:blipFill>
          <a:blip r:embed="rId3" cstate="print"/>
          <a:srcRect/>
          <a:stretch>
            <a:fillRect/>
          </a:stretch>
        </p:blipFill>
        <p:spPr bwMode="auto">
          <a:xfrm>
            <a:off x="0" y="4989513"/>
            <a:ext cx="1800225" cy="1639887"/>
          </a:xfrm>
          <a:prstGeom prst="rect">
            <a:avLst/>
          </a:prstGeom>
          <a:noFill/>
          <a:ln w="9525">
            <a:noFill/>
            <a:miter lim="800000"/>
            <a:headEnd/>
            <a:tailEnd/>
          </a:ln>
        </p:spPr>
      </p:pic>
      <p:sp>
        <p:nvSpPr>
          <p:cNvPr id="207879" name="Rectangle 7"/>
          <p:cNvSpPr>
            <a:spLocks noGrp="1" noChangeArrowheads="1"/>
          </p:cNvSpPr>
          <p:nvPr>
            <p:ph type="title"/>
          </p:nvPr>
        </p:nvSpPr>
        <p:spPr>
          <a:xfrm>
            <a:off x="285750" y="250825"/>
            <a:ext cx="5829300" cy="1473200"/>
          </a:xfrm>
        </p:spPr>
        <p:txBody>
          <a:bodyPr/>
          <a:lstStyle/>
          <a:p>
            <a:pPr algn="ctr" eaLnBrk="1" hangingPunct="1">
              <a:lnSpc>
                <a:spcPct val="90000"/>
              </a:lnSpc>
            </a:pPr>
            <a:r>
              <a:rPr lang="fi-FI" smtClean="0"/>
              <a:t> Maitoa juovat aikuiset ovat mutantteja</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60515"/>
                                        </p:tgtEl>
                                        <p:attrNameLst>
                                          <p:attrName>style.visibility</p:attrName>
                                        </p:attrNameLst>
                                      </p:cBhvr>
                                      <p:to>
                                        <p:strVal val="visible"/>
                                      </p:to>
                                    </p:set>
                                    <p:anim calcmode="lin" valueType="num">
                                      <p:cBhvr additive="base">
                                        <p:cTn id="7" dur="500" fill="hold"/>
                                        <p:tgtEl>
                                          <p:spTgt spid="960515"/>
                                        </p:tgtEl>
                                        <p:attrNameLst>
                                          <p:attrName>ppt_x</p:attrName>
                                        </p:attrNameLst>
                                      </p:cBhvr>
                                      <p:tavLst>
                                        <p:tav tm="0">
                                          <p:val>
                                            <p:strVal val="0-#ppt_w/2"/>
                                          </p:val>
                                        </p:tav>
                                        <p:tav tm="100000">
                                          <p:val>
                                            <p:strVal val="#ppt_x"/>
                                          </p:val>
                                        </p:tav>
                                      </p:tavLst>
                                    </p:anim>
                                    <p:anim calcmode="lin" valueType="num">
                                      <p:cBhvr additive="base">
                                        <p:cTn id="8" dur="500" fill="hold"/>
                                        <p:tgtEl>
                                          <p:spTgt spid="960515"/>
                                        </p:tgtEl>
                                        <p:attrNameLst>
                                          <p:attrName>ppt_y</p:attrName>
                                        </p:attrNameLst>
                                      </p:cBhvr>
                                      <p:tavLst>
                                        <p:tav tm="0">
                                          <p:val>
                                            <p:strVal val="#ppt_y"/>
                                          </p:val>
                                        </p:tav>
                                        <p:tav tm="100000">
                                          <p:val>
                                            <p:strVal val="#ppt_y"/>
                                          </p:val>
                                        </p:tav>
                                      </p:tavLst>
                                    </p:anim>
                                  </p:childTnLst>
                                </p:cTn>
                              </p:par>
                              <p:par>
                                <p:cTn id="9" presetID="11" presetClass="entr" presetSubtype="0" fill="hold" nodeType="withEffect">
                                  <p:stCondLst>
                                    <p:cond delay="0"/>
                                  </p:stCondLst>
                                  <p:childTnLst>
                                    <p:set>
                                      <p:cBhvr>
                                        <p:cTn id="10" dur="1000">
                                          <p:stCondLst>
                                            <p:cond delay="0"/>
                                          </p:stCondLst>
                                        </p:cTn>
                                        <p:tgtEl>
                                          <p:spTgt spid="960518"/>
                                        </p:tgtEl>
                                        <p:attrNameLst>
                                          <p:attrName>style.visibility</p:attrName>
                                        </p:attrNameLst>
                                      </p:cBhvr>
                                      <p:to>
                                        <p:strVal val="visible"/>
                                      </p:to>
                                    </p:set>
                                  </p:childTnLst>
                                </p:cTn>
                              </p:par>
                            </p:childTnLst>
                          </p:cTn>
                        </p:par>
                        <p:par>
                          <p:cTn id="11" fill="hold">
                            <p:stCondLst>
                              <p:cond delay="1000"/>
                            </p:stCondLst>
                            <p:childTnLst>
                              <p:par>
                                <p:cTn id="12" presetID="2" presetClass="entr" presetSubtype="9" fill="hold" grpId="0" nodeType="afterEffect">
                                  <p:stCondLst>
                                    <p:cond delay="500"/>
                                  </p:stCondLst>
                                  <p:childTnLst>
                                    <p:set>
                                      <p:cBhvr>
                                        <p:cTn id="13" dur="1" fill="hold">
                                          <p:stCondLst>
                                            <p:cond delay="0"/>
                                          </p:stCondLst>
                                        </p:cTn>
                                        <p:tgtEl>
                                          <p:spTgt spid="960516"/>
                                        </p:tgtEl>
                                        <p:attrNameLst>
                                          <p:attrName>style.visibility</p:attrName>
                                        </p:attrNameLst>
                                      </p:cBhvr>
                                      <p:to>
                                        <p:strVal val="visible"/>
                                      </p:to>
                                    </p:set>
                                    <p:anim calcmode="lin" valueType="num">
                                      <p:cBhvr additive="base">
                                        <p:cTn id="14" dur="500" fill="hold"/>
                                        <p:tgtEl>
                                          <p:spTgt spid="960516"/>
                                        </p:tgtEl>
                                        <p:attrNameLst>
                                          <p:attrName>ppt_x</p:attrName>
                                        </p:attrNameLst>
                                      </p:cBhvr>
                                      <p:tavLst>
                                        <p:tav tm="0">
                                          <p:val>
                                            <p:strVal val="0-#ppt_w/2"/>
                                          </p:val>
                                        </p:tav>
                                        <p:tav tm="100000">
                                          <p:val>
                                            <p:strVal val="#ppt_x"/>
                                          </p:val>
                                        </p:tav>
                                      </p:tavLst>
                                    </p:anim>
                                    <p:anim calcmode="lin" valueType="num">
                                      <p:cBhvr additive="base">
                                        <p:cTn id="15" dur="500" fill="hold"/>
                                        <p:tgtEl>
                                          <p:spTgt spid="9605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0515" grpId="0" animBg="1"/>
      <p:bldP spid="960516"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0" y="1878013"/>
          <a:ext cx="6858000" cy="5818187"/>
        </p:xfrm>
        <a:graphic>
          <a:graphicData uri="http://schemas.openxmlformats.org/presentationml/2006/ole">
            <p:oleObj spid="_x0000_s2050" name="Kaavio" r:id="rId4" imgW="5391043" imgH="3657690" progId="MSGraph.Chart.8">
              <p:embed followColorScheme="full"/>
            </p:oleObj>
          </a:graphicData>
        </a:graphic>
      </p:graphicFrame>
      <p:sp>
        <p:nvSpPr>
          <p:cNvPr id="2051" name="Rectangle 3"/>
          <p:cNvSpPr>
            <a:spLocks noGrp="1" noChangeArrowheads="1"/>
          </p:cNvSpPr>
          <p:nvPr>
            <p:ph type="title"/>
          </p:nvPr>
        </p:nvSpPr>
        <p:spPr>
          <a:xfrm>
            <a:off x="285750" y="228600"/>
            <a:ext cx="6572250" cy="1473200"/>
          </a:xfrm>
        </p:spPr>
        <p:txBody>
          <a:bodyPr/>
          <a:lstStyle/>
          <a:p>
            <a:pPr>
              <a:lnSpc>
                <a:spcPct val="70000"/>
              </a:lnSpc>
            </a:pPr>
            <a:r>
              <a:rPr lang="fi-FI" dirty="0" err="1" smtClean="0"/>
              <a:t>Landraces</a:t>
            </a:r>
            <a:r>
              <a:rPr lang="fi-FI" dirty="0" smtClean="0"/>
              <a:t> </a:t>
            </a:r>
            <a:r>
              <a:rPr lang="fi-FI" dirty="0" err="1" smtClean="0"/>
              <a:t>are</a:t>
            </a:r>
            <a:r>
              <a:rPr lang="fi-FI" dirty="0" smtClean="0"/>
              <a:t> </a:t>
            </a:r>
            <a:r>
              <a:rPr lang="fi-FI" dirty="0" err="1" smtClean="0"/>
              <a:t>being</a:t>
            </a:r>
            <a:r>
              <a:rPr lang="fi-FI" dirty="0" smtClean="0"/>
              <a:t> </a:t>
            </a:r>
            <a:r>
              <a:rPr lang="fi-FI" dirty="0" err="1" smtClean="0"/>
              <a:t>superseded</a:t>
            </a:r>
            <a:r>
              <a:rPr lang="fi-FI" dirty="0" smtClean="0"/>
              <a:t> </a:t>
            </a:r>
            <a:r>
              <a:rPr lang="fi-FI" dirty="0" err="1" smtClean="0"/>
              <a:t>by</a:t>
            </a:r>
            <a:r>
              <a:rPr lang="fi-FI" dirty="0" smtClean="0"/>
              <a:t> </a:t>
            </a:r>
            <a:r>
              <a:rPr lang="fi-FI" dirty="0" err="1" smtClean="0"/>
              <a:t>high-yielding</a:t>
            </a:r>
            <a:r>
              <a:rPr lang="fi-FI" dirty="0" smtClean="0"/>
              <a:t> </a:t>
            </a:r>
            <a:r>
              <a:rPr lang="fi-FI" dirty="0" err="1" smtClean="0"/>
              <a:t>varieties</a:t>
            </a:r>
            <a:endParaRPr lang="fi-FI" dirty="0" smtClean="0"/>
          </a:p>
        </p:txBody>
      </p:sp>
      <p:grpSp>
        <p:nvGrpSpPr>
          <p:cNvPr id="2052" name="Group 4"/>
          <p:cNvGrpSpPr>
            <a:grpSpLocks/>
          </p:cNvGrpSpPr>
          <p:nvPr/>
        </p:nvGrpSpPr>
        <p:grpSpPr bwMode="auto">
          <a:xfrm>
            <a:off x="1181100" y="6858000"/>
            <a:ext cx="3851275" cy="1371600"/>
            <a:chOff x="744" y="4219"/>
            <a:chExt cx="2426" cy="864"/>
          </a:xfrm>
        </p:grpSpPr>
        <p:sp>
          <p:nvSpPr>
            <p:cNvPr id="2057" name="Text Box 5"/>
            <p:cNvSpPr txBox="1">
              <a:spLocks noChangeArrowheads="1"/>
            </p:cNvSpPr>
            <p:nvPr/>
          </p:nvSpPr>
          <p:spPr bwMode="auto">
            <a:xfrm rot="-5400000">
              <a:off x="597" y="4366"/>
              <a:ext cx="864" cy="570"/>
            </a:xfrm>
            <a:prstGeom prst="rect">
              <a:avLst/>
            </a:prstGeom>
            <a:noFill/>
            <a:ln w="12700">
              <a:solidFill>
                <a:schemeClr val="tx1"/>
              </a:solidFill>
              <a:miter lim="800000"/>
              <a:headEnd/>
              <a:tailEnd/>
            </a:ln>
          </p:spPr>
          <p:txBody>
            <a:bodyPr lIns="90488" tIns="44450" rIns="90488" bIns="44450" anchor="ctr">
              <a:spAutoFit/>
            </a:bodyPr>
            <a:lstStyle/>
            <a:p>
              <a:pPr algn="ctr">
                <a:lnSpc>
                  <a:spcPct val="110000"/>
                </a:lnSpc>
                <a:spcBef>
                  <a:spcPct val="20000"/>
                </a:spcBef>
              </a:pPr>
              <a:r>
                <a:rPr lang="fi-FI" b="1">
                  <a:solidFill>
                    <a:srgbClr val="FFFFFF"/>
                  </a:solidFill>
                </a:rPr>
                <a:t>Latin</a:t>
              </a:r>
              <a:br>
                <a:rPr lang="fi-FI" b="1">
                  <a:solidFill>
                    <a:srgbClr val="FFFFFF"/>
                  </a:solidFill>
                </a:rPr>
              </a:br>
              <a:r>
                <a:rPr lang="fi-FI" b="1">
                  <a:solidFill>
                    <a:srgbClr val="FFFFFF"/>
                  </a:solidFill>
                </a:rPr>
                <a:t>America</a:t>
              </a:r>
            </a:p>
          </p:txBody>
        </p:sp>
        <p:sp>
          <p:nvSpPr>
            <p:cNvPr id="2058" name="Text Box 6"/>
            <p:cNvSpPr txBox="1">
              <a:spLocks noChangeArrowheads="1"/>
            </p:cNvSpPr>
            <p:nvPr/>
          </p:nvSpPr>
          <p:spPr bwMode="auto">
            <a:xfrm rot="-5400000">
              <a:off x="1355" y="4469"/>
              <a:ext cx="852" cy="375"/>
            </a:xfrm>
            <a:prstGeom prst="rect">
              <a:avLst/>
            </a:prstGeom>
            <a:noFill/>
            <a:ln w="12700">
              <a:solidFill>
                <a:schemeClr val="tx1"/>
              </a:solidFill>
              <a:miter lim="800000"/>
              <a:headEnd/>
              <a:tailEnd/>
            </a:ln>
          </p:spPr>
          <p:txBody>
            <a:bodyPr lIns="90488" tIns="44450" rIns="90488" bIns="44450" anchor="ctr">
              <a:spAutoFit/>
            </a:bodyPr>
            <a:lstStyle/>
            <a:p>
              <a:pPr algn="ctr">
                <a:lnSpc>
                  <a:spcPct val="135000"/>
                </a:lnSpc>
                <a:spcBef>
                  <a:spcPct val="20000"/>
                </a:spcBef>
              </a:pPr>
              <a:r>
                <a:rPr lang="fi-FI" b="1">
                  <a:solidFill>
                    <a:srgbClr val="FFFFFF"/>
                  </a:solidFill>
                </a:rPr>
                <a:t>Asia</a:t>
              </a:r>
            </a:p>
          </p:txBody>
        </p:sp>
        <p:sp>
          <p:nvSpPr>
            <p:cNvPr id="2059" name="Text Box 7"/>
            <p:cNvSpPr txBox="1">
              <a:spLocks noChangeArrowheads="1"/>
            </p:cNvSpPr>
            <p:nvPr/>
          </p:nvSpPr>
          <p:spPr bwMode="auto">
            <a:xfrm rot="-5400000">
              <a:off x="2327" y="4239"/>
              <a:ext cx="864" cy="823"/>
            </a:xfrm>
            <a:prstGeom prst="rect">
              <a:avLst/>
            </a:prstGeom>
            <a:noFill/>
            <a:ln w="12700">
              <a:solidFill>
                <a:schemeClr val="tx1"/>
              </a:solidFill>
              <a:miter lim="800000"/>
              <a:headEnd/>
              <a:tailEnd/>
            </a:ln>
          </p:spPr>
          <p:txBody>
            <a:bodyPr lIns="90488" tIns="44450" rIns="90488" bIns="44450">
              <a:spAutoFit/>
            </a:bodyPr>
            <a:lstStyle/>
            <a:p>
              <a:pPr algn="ctr">
                <a:lnSpc>
                  <a:spcPct val="110000"/>
                </a:lnSpc>
                <a:spcBef>
                  <a:spcPct val="20000"/>
                </a:spcBef>
              </a:pPr>
              <a:r>
                <a:rPr lang="fi-FI" b="1">
                  <a:solidFill>
                    <a:srgbClr val="FFFFFF"/>
                  </a:solidFill>
                </a:rPr>
                <a:t>Sub-</a:t>
              </a:r>
              <a:br>
                <a:rPr lang="fi-FI" b="1">
                  <a:solidFill>
                    <a:srgbClr val="FFFFFF"/>
                  </a:solidFill>
                </a:rPr>
              </a:br>
              <a:r>
                <a:rPr lang="fi-FI" b="1">
                  <a:solidFill>
                    <a:srgbClr val="FFFFFF"/>
                  </a:solidFill>
                </a:rPr>
                <a:t>Saharan Africa</a:t>
              </a:r>
            </a:p>
          </p:txBody>
        </p:sp>
      </p:grpSp>
      <p:sp>
        <p:nvSpPr>
          <p:cNvPr id="2053" name="AutoShape 8"/>
          <p:cNvSpPr>
            <a:spLocks/>
          </p:cNvSpPr>
          <p:nvPr/>
        </p:nvSpPr>
        <p:spPr bwMode="auto">
          <a:xfrm rot="-5400000">
            <a:off x="2667000" y="6477000"/>
            <a:ext cx="152400" cy="914400"/>
          </a:xfrm>
          <a:prstGeom prst="leftBrace">
            <a:avLst>
              <a:gd name="adj1" fmla="val 50000"/>
              <a:gd name="adj2" fmla="val 50000"/>
            </a:avLst>
          </a:prstGeom>
          <a:noFill/>
          <a:ln w="12700">
            <a:noFill/>
            <a:round/>
            <a:headEnd/>
            <a:tailEnd/>
          </a:ln>
        </p:spPr>
        <p:txBody>
          <a:bodyPr wrap="none" lIns="90488" tIns="44450" rIns="90488" bIns="44450" anchor="ctr"/>
          <a:lstStyle/>
          <a:p>
            <a:endParaRPr lang="fi-FI" sz="2000">
              <a:solidFill>
                <a:srgbClr val="FFFFFF"/>
              </a:solidFill>
            </a:endParaRPr>
          </a:p>
        </p:txBody>
      </p:sp>
      <p:sp>
        <p:nvSpPr>
          <p:cNvPr id="2054" name="AutoShape 9"/>
          <p:cNvSpPr>
            <a:spLocks/>
          </p:cNvSpPr>
          <p:nvPr/>
        </p:nvSpPr>
        <p:spPr bwMode="auto">
          <a:xfrm rot="-5400000">
            <a:off x="4076700" y="5829300"/>
            <a:ext cx="304800" cy="990600"/>
          </a:xfrm>
          <a:prstGeom prst="leftBrace">
            <a:avLst>
              <a:gd name="adj1" fmla="val 27083"/>
              <a:gd name="adj2" fmla="val 45657"/>
            </a:avLst>
          </a:prstGeom>
          <a:noFill/>
          <a:ln w="12700">
            <a:noFill/>
            <a:round/>
            <a:headEnd/>
            <a:tailEnd/>
          </a:ln>
        </p:spPr>
        <p:txBody>
          <a:bodyPr wrap="none" lIns="90488" tIns="44450" rIns="90488" bIns="44450" anchor="ctr"/>
          <a:lstStyle/>
          <a:p>
            <a:endParaRPr lang="fi-FI" sz="2000">
              <a:solidFill>
                <a:srgbClr val="FFFFFF"/>
              </a:solidFill>
            </a:endParaRPr>
          </a:p>
        </p:txBody>
      </p:sp>
      <p:sp>
        <p:nvSpPr>
          <p:cNvPr id="2055" name="Text Box 10"/>
          <p:cNvSpPr txBox="1">
            <a:spLocks noChangeArrowheads="1"/>
          </p:cNvSpPr>
          <p:nvPr/>
        </p:nvSpPr>
        <p:spPr bwMode="auto">
          <a:xfrm>
            <a:off x="209550" y="8469313"/>
            <a:ext cx="5599419" cy="643766"/>
          </a:xfrm>
          <a:prstGeom prst="rect">
            <a:avLst/>
          </a:prstGeom>
          <a:noFill/>
          <a:ln w="12700">
            <a:noFill/>
            <a:miter lim="800000"/>
            <a:headEnd/>
            <a:tailEnd/>
          </a:ln>
        </p:spPr>
        <p:txBody>
          <a:bodyPr wrap="none" lIns="90488" tIns="44450" rIns="90488" bIns="44450">
            <a:spAutoFit/>
          </a:bodyPr>
          <a:lstStyle/>
          <a:p>
            <a:pPr>
              <a:lnSpc>
                <a:spcPct val="80000"/>
              </a:lnSpc>
              <a:spcBef>
                <a:spcPct val="20000"/>
              </a:spcBef>
              <a:buFont typeface="Wingdings" pitchFamily="2" charset="2"/>
              <a:buChar char="Ø"/>
            </a:pPr>
            <a:r>
              <a:rPr lang="fi-FI" sz="2000" dirty="0" smtClean="0">
                <a:solidFill>
                  <a:srgbClr val="FFFFFF"/>
                </a:solidFill>
              </a:rPr>
              <a:t> UNDP </a:t>
            </a:r>
            <a:r>
              <a:rPr lang="fi-FI" sz="2000" dirty="0">
                <a:solidFill>
                  <a:srgbClr val="FFFFFF"/>
                </a:solidFill>
              </a:rPr>
              <a:t>Human </a:t>
            </a:r>
            <a:r>
              <a:rPr lang="fi-FI" sz="2000" dirty="0" err="1">
                <a:solidFill>
                  <a:srgbClr val="FFFFFF"/>
                </a:solidFill>
              </a:rPr>
              <a:t>Development</a:t>
            </a:r>
            <a:r>
              <a:rPr lang="fi-FI" sz="2000" dirty="0">
                <a:solidFill>
                  <a:srgbClr val="FFFFFF"/>
                </a:solidFill>
              </a:rPr>
              <a:t> </a:t>
            </a:r>
            <a:r>
              <a:rPr lang="fi-FI" sz="2000" dirty="0" err="1">
                <a:solidFill>
                  <a:srgbClr val="FFFFFF"/>
                </a:solidFill>
              </a:rPr>
              <a:t>Report</a:t>
            </a:r>
            <a:r>
              <a:rPr lang="fi-FI" sz="2000" dirty="0">
                <a:solidFill>
                  <a:srgbClr val="FFFFFF"/>
                </a:solidFill>
              </a:rPr>
              <a:t> 2001, </a:t>
            </a:r>
            <a:r>
              <a:rPr lang="fi-FI" sz="2000" dirty="0" smtClean="0">
                <a:solidFill>
                  <a:srgbClr val="FFFFFF"/>
                </a:solidFill>
              </a:rPr>
              <a:t>278 </a:t>
            </a:r>
            <a:r>
              <a:rPr lang="fi-FI" sz="2000" dirty="0" err="1" smtClean="0">
                <a:solidFill>
                  <a:srgbClr val="FFFFFF"/>
                </a:solidFill>
              </a:rPr>
              <a:t>pp</a:t>
            </a:r>
            <a:r>
              <a:rPr lang="fi-FI" sz="2000" dirty="0">
                <a:solidFill>
                  <a:srgbClr val="FFFFFF"/>
                </a:solidFill>
              </a:rPr>
              <a:t>.</a:t>
            </a:r>
          </a:p>
          <a:p>
            <a:pPr>
              <a:lnSpc>
                <a:spcPct val="80000"/>
              </a:lnSpc>
              <a:spcBef>
                <a:spcPct val="20000"/>
              </a:spcBef>
              <a:buFont typeface="Monotype Sorts" pitchFamily="2" charset="2"/>
              <a:buNone/>
            </a:pPr>
            <a:r>
              <a:rPr lang="fi-FI" sz="2000" dirty="0" smtClean="0">
                <a:solidFill>
                  <a:srgbClr val="FFFFFF"/>
                </a:solidFill>
                <a:hlinkClick r:id="rId5"/>
              </a:rPr>
              <a:t>http://www.undp.org/hdr2001/complete.pdf</a:t>
            </a:r>
            <a:r>
              <a:rPr lang="fi-FI" sz="2000" dirty="0" smtClean="0">
                <a:solidFill>
                  <a:srgbClr val="FFFFFF"/>
                </a:solidFill>
              </a:rPr>
              <a:t>   </a:t>
            </a:r>
            <a:endParaRPr lang="fi-FI" sz="2000" dirty="0">
              <a:solidFill>
                <a:srgbClr val="FFFFFF"/>
              </a:solidFill>
            </a:endParaRPr>
          </a:p>
        </p:txBody>
      </p:sp>
      <p:sp>
        <p:nvSpPr>
          <p:cNvPr id="2056" name="Text Box 11"/>
          <p:cNvSpPr txBox="1">
            <a:spLocks noChangeArrowheads="1"/>
          </p:cNvSpPr>
          <p:nvPr/>
        </p:nvSpPr>
        <p:spPr bwMode="auto">
          <a:xfrm>
            <a:off x="1052736" y="2195736"/>
            <a:ext cx="4776788" cy="711200"/>
          </a:xfrm>
          <a:prstGeom prst="rect">
            <a:avLst/>
          </a:prstGeom>
          <a:noFill/>
          <a:ln w="12700">
            <a:noFill/>
            <a:miter lim="800000"/>
            <a:headEnd/>
            <a:tailEnd/>
          </a:ln>
        </p:spPr>
        <p:txBody>
          <a:bodyPr wrap="none" lIns="90488" tIns="44450" rIns="90488" bIns="44450">
            <a:spAutoFit/>
          </a:bodyPr>
          <a:lstStyle/>
          <a:p>
            <a:pPr>
              <a:lnSpc>
                <a:spcPct val="85000"/>
              </a:lnSpc>
              <a:spcBef>
                <a:spcPct val="20000"/>
              </a:spcBef>
            </a:pPr>
            <a:r>
              <a:rPr lang="fi-FI" b="1" dirty="0" err="1">
                <a:solidFill>
                  <a:srgbClr val="FFFFFF"/>
                </a:solidFill>
              </a:rPr>
              <a:t>Percentage</a:t>
            </a:r>
            <a:r>
              <a:rPr lang="fi-FI" b="1" dirty="0">
                <a:solidFill>
                  <a:srgbClr val="FFFFFF"/>
                </a:solidFill>
              </a:rPr>
              <a:t> of </a:t>
            </a:r>
            <a:r>
              <a:rPr lang="fi-FI" b="1" dirty="0" err="1">
                <a:solidFill>
                  <a:srgbClr val="FFFFFF"/>
                </a:solidFill>
              </a:rPr>
              <a:t>agricultural</a:t>
            </a:r>
            <a:r>
              <a:rPr lang="fi-FI" b="1" dirty="0">
                <a:solidFill>
                  <a:srgbClr val="FFFFFF"/>
                </a:solidFill>
              </a:rPr>
              <a:t> </a:t>
            </a:r>
            <a:r>
              <a:rPr lang="fi-FI" b="1" dirty="0" err="1">
                <a:solidFill>
                  <a:srgbClr val="FFFFFF"/>
                </a:solidFill>
              </a:rPr>
              <a:t>land</a:t>
            </a:r>
            <a:r>
              <a:rPr lang="fi-FI" b="1" dirty="0">
                <a:solidFill>
                  <a:srgbClr val="FFFFFF"/>
                </a:solidFill>
              </a:rPr>
              <a:t> </a:t>
            </a:r>
            <a:br>
              <a:rPr lang="fi-FI" b="1" dirty="0">
                <a:solidFill>
                  <a:srgbClr val="FFFFFF"/>
                </a:solidFill>
              </a:rPr>
            </a:br>
            <a:r>
              <a:rPr lang="fi-FI" b="1" dirty="0" err="1">
                <a:solidFill>
                  <a:srgbClr val="FFFFFF"/>
                </a:solidFill>
              </a:rPr>
              <a:t>planted</a:t>
            </a:r>
            <a:r>
              <a:rPr lang="fi-FI" b="1" dirty="0">
                <a:solidFill>
                  <a:srgbClr val="FFFFFF"/>
                </a:solidFill>
              </a:rPr>
              <a:t> </a:t>
            </a:r>
            <a:r>
              <a:rPr lang="fi-FI" b="1" dirty="0" err="1">
                <a:solidFill>
                  <a:srgbClr val="FFFFFF"/>
                </a:solidFill>
              </a:rPr>
              <a:t>with</a:t>
            </a:r>
            <a:r>
              <a:rPr lang="fi-FI" b="1" dirty="0">
                <a:solidFill>
                  <a:srgbClr val="FFFFFF"/>
                </a:solidFill>
              </a:rPr>
              <a:t> </a:t>
            </a:r>
            <a:r>
              <a:rPr lang="fi-FI" b="1" dirty="0" err="1">
                <a:solidFill>
                  <a:srgbClr val="FFFFFF"/>
                </a:solidFill>
              </a:rPr>
              <a:t>high-yielding</a:t>
            </a:r>
            <a:r>
              <a:rPr lang="fi-FI" b="1" dirty="0">
                <a:solidFill>
                  <a:srgbClr val="FFFFFF"/>
                </a:solidFill>
              </a:rPr>
              <a:t> </a:t>
            </a:r>
            <a:r>
              <a:rPr lang="fi-FI" b="1" dirty="0" err="1">
                <a:solidFill>
                  <a:srgbClr val="FFFFFF"/>
                </a:solidFill>
              </a:rPr>
              <a:t>varieties</a:t>
            </a:r>
            <a:endParaRPr lang="fi-FI" b="1" dirty="0">
              <a:solidFill>
                <a:srgbClr val="FFFFFF"/>
              </a:solidFill>
            </a:endParaRPr>
          </a:p>
        </p:txBody>
      </p:sp>
    </p:spTree>
  </p:cSld>
  <p:clrMapOvr>
    <a:overrideClrMapping bg1="dk2" tx1="lt1" bg2="dk1" tx2="lt2" accent1="accent1" accent2="accent2" accent3="accent3" accent4="accent4" accent5="accent5" accent6="accent6" hlink="hlink" folHlink="folHlink"/>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285750" y="355600"/>
            <a:ext cx="6572250" cy="1473200"/>
          </a:xfrm>
        </p:spPr>
        <p:txBody>
          <a:bodyPr/>
          <a:lstStyle/>
          <a:p>
            <a:pPr>
              <a:lnSpc>
                <a:spcPct val="70000"/>
              </a:lnSpc>
            </a:pPr>
            <a:r>
              <a:rPr lang="fi-FI" smtClean="0"/>
              <a:t>Genetic backgrounds of modern wheat varieties are rich in developing countries</a:t>
            </a:r>
          </a:p>
        </p:txBody>
      </p:sp>
      <p:sp>
        <p:nvSpPr>
          <p:cNvPr id="208899" name="Text Box 4"/>
          <p:cNvSpPr txBox="1">
            <a:spLocks noChangeArrowheads="1"/>
          </p:cNvSpPr>
          <p:nvPr/>
        </p:nvSpPr>
        <p:spPr bwMode="auto">
          <a:xfrm>
            <a:off x="0" y="2133600"/>
            <a:ext cx="6797675" cy="711200"/>
          </a:xfrm>
          <a:prstGeom prst="rect">
            <a:avLst/>
          </a:prstGeom>
          <a:noFill/>
          <a:ln w="12700">
            <a:noFill/>
            <a:miter lim="800000"/>
            <a:headEnd/>
            <a:tailEnd/>
          </a:ln>
        </p:spPr>
        <p:txBody>
          <a:bodyPr wrap="none" lIns="90488" tIns="44450" rIns="90488" bIns="44450">
            <a:spAutoFit/>
          </a:bodyPr>
          <a:lstStyle/>
          <a:p>
            <a:pPr>
              <a:lnSpc>
                <a:spcPct val="85000"/>
              </a:lnSpc>
              <a:spcBef>
                <a:spcPct val="20000"/>
              </a:spcBef>
            </a:pPr>
            <a:r>
              <a:rPr lang="fi-FI" b="1">
                <a:solidFill>
                  <a:srgbClr val="FFFFFF"/>
                </a:solidFill>
              </a:rPr>
              <a:t>Average No. of landraces per pedigree in pedigrees</a:t>
            </a:r>
            <a:br>
              <a:rPr lang="fi-FI" b="1">
                <a:solidFill>
                  <a:srgbClr val="FFFFFF"/>
                </a:solidFill>
              </a:rPr>
            </a:br>
            <a:r>
              <a:rPr lang="fi-FI" b="1">
                <a:solidFill>
                  <a:srgbClr val="FFFFFF"/>
                </a:solidFill>
              </a:rPr>
              <a:t>of wheat released in developing countries </a:t>
            </a:r>
            <a:r>
              <a:rPr lang="fi-FI" sz="1800">
                <a:solidFill>
                  <a:srgbClr val="FFFFFF"/>
                </a:solidFill>
              </a:rPr>
              <a:t>(CIMMYT)</a:t>
            </a:r>
            <a:endParaRPr lang="fi-FI" sz="2800">
              <a:solidFill>
                <a:srgbClr val="FFFFFF"/>
              </a:solidFill>
            </a:endParaRPr>
          </a:p>
        </p:txBody>
      </p:sp>
      <p:sp>
        <p:nvSpPr>
          <p:cNvPr id="208900" name="Text Box 5"/>
          <p:cNvSpPr txBox="1">
            <a:spLocks noChangeArrowheads="1"/>
          </p:cNvSpPr>
          <p:nvPr/>
        </p:nvSpPr>
        <p:spPr bwMode="auto">
          <a:xfrm>
            <a:off x="304800" y="7273925"/>
            <a:ext cx="6093849" cy="1197764"/>
          </a:xfrm>
          <a:prstGeom prst="rect">
            <a:avLst/>
          </a:prstGeom>
          <a:noFill/>
          <a:ln w="12700">
            <a:noFill/>
            <a:miter lim="800000"/>
            <a:headEnd/>
            <a:tailEnd/>
          </a:ln>
        </p:spPr>
        <p:txBody>
          <a:bodyPr wrap="none" lIns="90488" tIns="44450" rIns="90488" bIns="44450">
            <a:spAutoFit/>
          </a:bodyPr>
          <a:lstStyle/>
          <a:p>
            <a:pPr>
              <a:spcBef>
                <a:spcPct val="20000"/>
              </a:spcBef>
              <a:buFont typeface="Wingdings" pitchFamily="2" charset="2"/>
              <a:buChar char="Ø"/>
            </a:pPr>
            <a:r>
              <a:rPr lang="fi-FI" dirty="0">
                <a:solidFill>
                  <a:srgbClr val="FFFFFF"/>
                </a:solidFill>
              </a:rPr>
              <a:t> </a:t>
            </a:r>
            <a:r>
              <a:rPr lang="fi-FI" dirty="0" err="1">
                <a:solidFill>
                  <a:srgbClr val="FFFFFF"/>
                </a:solidFill>
              </a:rPr>
              <a:t>Smale</a:t>
            </a:r>
            <a:r>
              <a:rPr lang="fi-FI" dirty="0">
                <a:solidFill>
                  <a:srgbClr val="FFFFFF"/>
                </a:solidFill>
              </a:rPr>
              <a:t> M. (1997). The Green </a:t>
            </a:r>
            <a:r>
              <a:rPr lang="fi-FI" dirty="0" err="1">
                <a:solidFill>
                  <a:srgbClr val="FFFFFF"/>
                </a:solidFill>
              </a:rPr>
              <a:t>Revolution</a:t>
            </a:r>
            <a:r>
              <a:rPr lang="fi-FI" dirty="0">
                <a:solidFill>
                  <a:srgbClr val="FFFFFF"/>
                </a:solidFill>
              </a:rPr>
              <a:t> and </a:t>
            </a:r>
            <a:br>
              <a:rPr lang="fi-FI" dirty="0">
                <a:solidFill>
                  <a:srgbClr val="FFFFFF"/>
                </a:solidFill>
              </a:rPr>
            </a:br>
            <a:r>
              <a:rPr lang="fi-FI" dirty="0">
                <a:solidFill>
                  <a:srgbClr val="FFFFFF"/>
                </a:solidFill>
              </a:rPr>
              <a:t>     </a:t>
            </a:r>
            <a:r>
              <a:rPr lang="fi-FI" dirty="0" err="1">
                <a:solidFill>
                  <a:srgbClr val="FFFFFF"/>
                </a:solidFill>
              </a:rPr>
              <a:t>Wheat</a:t>
            </a:r>
            <a:r>
              <a:rPr lang="fi-FI" dirty="0">
                <a:solidFill>
                  <a:srgbClr val="FFFFFF"/>
                </a:solidFill>
              </a:rPr>
              <a:t> </a:t>
            </a:r>
            <a:r>
              <a:rPr lang="fi-FI" dirty="0" err="1">
                <a:solidFill>
                  <a:srgbClr val="FFFFFF"/>
                </a:solidFill>
              </a:rPr>
              <a:t>Genetic</a:t>
            </a:r>
            <a:r>
              <a:rPr lang="fi-FI" dirty="0">
                <a:solidFill>
                  <a:srgbClr val="FFFFFF"/>
                </a:solidFill>
              </a:rPr>
              <a:t> </a:t>
            </a:r>
            <a:r>
              <a:rPr lang="fi-FI" dirty="0" err="1">
                <a:solidFill>
                  <a:srgbClr val="FFFFFF"/>
                </a:solidFill>
              </a:rPr>
              <a:t>Diversity</a:t>
            </a:r>
            <a:r>
              <a:rPr lang="fi-FI" dirty="0">
                <a:solidFill>
                  <a:srgbClr val="FFFFFF"/>
                </a:solidFill>
              </a:rPr>
              <a:t>: </a:t>
            </a:r>
            <a:r>
              <a:rPr lang="fi-FI" dirty="0" err="1">
                <a:solidFill>
                  <a:srgbClr val="FFFFFF"/>
                </a:solidFill>
              </a:rPr>
              <a:t>Some</a:t>
            </a:r>
            <a:r>
              <a:rPr lang="fi-FI" dirty="0">
                <a:solidFill>
                  <a:srgbClr val="FFFFFF"/>
                </a:solidFill>
              </a:rPr>
              <a:t> </a:t>
            </a:r>
            <a:r>
              <a:rPr lang="fi-FI" dirty="0" err="1">
                <a:solidFill>
                  <a:srgbClr val="FFFFFF"/>
                </a:solidFill>
              </a:rPr>
              <a:t>Unfounded</a:t>
            </a:r>
            <a:r>
              <a:rPr lang="fi-FI" dirty="0">
                <a:solidFill>
                  <a:srgbClr val="FFFFFF"/>
                </a:solidFill>
              </a:rPr>
              <a:t> </a:t>
            </a:r>
            <a:br>
              <a:rPr lang="fi-FI" dirty="0">
                <a:solidFill>
                  <a:srgbClr val="FFFFFF"/>
                </a:solidFill>
              </a:rPr>
            </a:br>
            <a:r>
              <a:rPr lang="fi-FI" dirty="0">
                <a:solidFill>
                  <a:srgbClr val="FFFFFF"/>
                </a:solidFill>
              </a:rPr>
              <a:t>     </a:t>
            </a:r>
            <a:r>
              <a:rPr lang="fi-FI" dirty="0" err="1">
                <a:solidFill>
                  <a:srgbClr val="FFFFFF"/>
                </a:solidFill>
              </a:rPr>
              <a:t>Assumptions</a:t>
            </a:r>
            <a:r>
              <a:rPr lang="fi-FI" dirty="0">
                <a:solidFill>
                  <a:srgbClr val="FFFFFF"/>
                </a:solidFill>
              </a:rPr>
              <a:t>. </a:t>
            </a:r>
            <a:r>
              <a:rPr lang="fi-FI" i="1" dirty="0">
                <a:solidFill>
                  <a:srgbClr val="FFFFFF"/>
                </a:solidFill>
              </a:rPr>
              <a:t>World </a:t>
            </a:r>
            <a:r>
              <a:rPr lang="fi-FI" i="1" dirty="0" err="1">
                <a:solidFill>
                  <a:srgbClr val="FFFFFF"/>
                </a:solidFill>
              </a:rPr>
              <a:t>Devel</a:t>
            </a:r>
            <a:r>
              <a:rPr lang="fi-FI" i="1" dirty="0">
                <a:solidFill>
                  <a:srgbClr val="FFFFFF"/>
                </a:solidFill>
              </a:rPr>
              <a:t>.</a:t>
            </a:r>
            <a:r>
              <a:rPr lang="fi-FI" dirty="0">
                <a:solidFill>
                  <a:srgbClr val="FFFFFF"/>
                </a:solidFill>
              </a:rPr>
              <a:t> 25: </a:t>
            </a:r>
            <a:r>
              <a:rPr lang="fi-FI" dirty="0" smtClean="0">
                <a:solidFill>
                  <a:srgbClr val="FFFFFF"/>
                </a:solidFill>
              </a:rPr>
              <a:t>1257‒69</a:t>
            </a:r>
            <a:endParaRPr lang="fi-FI" dirty="0">
              <a:solidFill>
                <a:srgbClr val="FFFFFF"/>
              </a:solidFill>
            </a:endParaRPr>
          </a:p>
        </p:txBody>
      </p:sp>
      <p:pic>
        <p:nvPicPr>
          <p:cNvPr id="208901" name="Picture 6" descr="genbakrk"/>
          <p:cNvPicPr>
            <a:picLocks noChangeAspect="1" noChangeArrowheads="1"/>
          </p:cNvPicPr>
          <p:nvPr/>
        </p:nvPicPr>
        <p:blipFill>
          <a:blip r:embed="rId3" cstate="print"/>
          <a:srcRect/>
          <a:stretch>
            <a:fillRect/>
          </a:stretch>
        </p:blipFill>
        <p:spPr bwMode="auto">
          <a:xfrm>
            <a:off x="228600" y="2973388"/>
            <a:ext cx="6400800" cy="3946525"/>
          </a:xfrm>
          <a:prstGeom prst="rect">
            <a:avLst/>
          </a:prstGeom>
          <a:noFill/>
          <a:ln w="9525">
            <a:noFill/>
            <a:miter lim="800000"/>
            <a:headEnd/>
            <a:tailEnd/>
          </a:ln>
        </p:spPr>
      </p:pic>
    </p:spTree>
  </p:cSld>
  <p:clrMapOvr>
    <a:overrideClrMapping bg1="dk2" tx1="lt1" bg2="dk1"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285750" y="228600"/>
            <a:ext cx="5829300" cy="1473200"/>
          </a:xfrm>
        </p:spPr>
        <p:txBody>
          <a:bodyPr/>
          <a:lstStyle/>
          <a:p>
            <a:pPr>
              <a:lnSpc>
                <a:spcPct val="90000"/>
              </a:lnSpc>
            </a:pPr>
            <a:r>
              <a:rPr lang="fi-FI" smtClean="0"/>
              <a:t>Share of dominant wheat cultivars is decreasing</a:t>
            </a:r>
          </a:p>
        </p:txBody>
      </p:sp>
      <p:sp>
        <p:nvSpPr>
          <p:cNvPr id="209923" name="Text Box 7"/>
          <p:cNvSpPr txBox="1">
            <a:spLocks noChangeArrowheads="1"/>
          </p:cNvSpPr>
          <p:nvPr/>
        </p:nvSpPr>
        <p:spPr bwMode="auto">
          <a:xfrm>
            <a:off x="654050" y="8839200"/>
            <a:ext cx="5144551" cy="335989"/>
          </a:xfrm>
          <a:prstGeom prst="rect">
            <a:avLst/>
          </a:prstGeom>
          <a:noFill/>
          <a:ln w="12700">
            <a:noFill/>
            <a:miter lim="800000"/>
            <a:headEnd/>
            <a:tailEnd/>
          </a:ln>
        </p:spPr>
        <p:txBody>
          <a:bodyPr wrap="none" lIns="90488" tIns="44450" rIns="90488" bIns="44450">
            <a:spAutoFit/>
          </a:bodyPr>
          <a:lstStyle/>
          <a:p>
            <a:pPr>
              <a:lnSpc>
                <a:spcPct val="80000"/>
              </a:lnSpc>
              <a:spcBef>
                <a:spcPct val="20000"/>
              </a:spcBef>
              <a:buFont typeface="Wingdings" pitchFamily="2" charset="2"/>
              <a:buChar char="Ø"/>
            </a:pPr>
            <a:r>
              <a:rPr lang="fi-FI" sz="2000" dirty="0">
                <a:solidFill>
                  <a:srgbClr val="FFFFFF"/>
                </a:solidFill>
              </a:rPr>
              <a:t> </a:t>
            </a:r>
            <a:r>
              <a:rPr lang="fi-FI" sz="2000" dirty="0" err="1">
                <a:solidFill>
                  <a:srgbClr val="FFFFFF"/>
                </a:solidFill>
              </a:rPr>
              <a:t>Smale</a:t>
            </a:r>
            <a:r>
              <a:rPr lang="fi-FI" sz="2000" dirty="0">
                <a:solidFill>
                  <a:srgbClr val="FFFFFF"/>
                </a:solidFill>
              </a:rPr>
              <a:t> M. (1997). </a:t>
            </a:r>
            <a:r>
              <a:rPr lang="fi-FI" sz="2000" i="1" dirty="0">
                <a:solidFill>
                  <a:srgbClr val="FFFFFF"/>
                </a:solidFill>
              </a:rPr>
              <a:t>World </a:t>
            </a:r>
            <a:r>
              <a:rPr lang="fi-FI" sz="2000" i="1" dirty="0" err="1">
                <a:solidFill>
                  <a:srgbClr val="FFFFFF"/>
                </a:solidFill>
              </a:rPr>
              <a:t>Devel</a:t>
            </a:r>
            <a:r>
              <a:rPr lang="fi-FI" sz="2000" i="1" dirty="0">
                <a:solidFill>
                  <a:srgbClr val="FFFFFF"/>
                </a:solidFill>
              </a:rPr>
              <a:t>.</a:t>
            </a:r>
            <a:r>
              <a:rPr lang="fi-FI" sz="2000" dirty="0">
                <a:solidFill>
                  <a:srgbClr val="FFFFFF"/>
                </a:solidFill>
              </a:rPr>
              <a:t> 25: </a:t>
            </a:r>
            <a:r>
              <a:rPr lang="fi-FI" sz="2000" dirty="0" smtClean="0">
                <a:solidFill>
                  <a:srgbClr val="FFFFFF"/>
                </a:solidFill>
              </a:rPr>
              <a:t>1257–69 </a:t>
            </a:r>
            <a:endParaRPr lang="fi-FI" sz="2000" dirty="0">
              <a:solidFill>
                <a:srgbClr val="FFFFFF"/>
              </a:solidFill>
            </a:endParaRPr>
          </a:p>
        </p:txBody>
      </p:sp>
      <p:grpSp>
        <p:nvGrpSpPr>
          <p:cNvPr id="209924" name="Group 13"/>
          <p:cNvGrpSpPr>
            <a:grpSpLocks/>
          </p:cNvGrpSpPr>
          <p:nvPr/>
        </p:nvGrpSpPr>
        <p:grpSpPr bwMode="auto">
          <a:xfrm>
            <a:off x="250825" y="1981200"/>
            <a:ext cx="6607175" cy="3810000"/>
            <a:chOff x="107" y="1248"/>
            <a:chExt cx="4162" cy="2400"/>
          </a:xfrm>
        </p:grpSpPr>
        <p:sp>
          <p:nvSpPr>
            <p:cNvPr id="209929" name="Text Box 5"/>
            <p:cNvSpPr txBox="1">
              <a:spLocks noChangeArrowheads="1"/>
            </p:cNvSpPr>
            <p:nvPr/>
          </p:nvSpPr>
          <p:spPr bwMode="auto">
            <a:xfrm>
              <a:off x="107" y="1248"/>
              <a:ext cx="3493" cy="219"/>
            </a:xfrm>
            <a:prstGeom prst="rect">
              <a:avLst/>
            </a:prstGeom>
            <a:noFill/>
            <a:ln w="12700">
              <a:noFill/>
              <a:miter lim="800000"/>
              <a:headEnd/>
              <a:tailEnd/>
            </a:ln>
          </p:spPr>
          <p:txBody>
            <a:bodyPr wrap="none" lIns="90488" tIns="44450" rIns="90488" bIns="44450">
              <a:spAutoFit/>
            </a:bodyPr>
            <a:lstStyle/>
            <a:p>
              <a:pPr>
                <a:lnSpc>
                  <a:spcPct val="85000"/>
                </a:lnSpc>
                <a:spcBef>
                  <a:spcPct val="20000"/>
                </a:spcBef>
              </a:pPr>
              <a:r>
                <a:rPr lang="fi-FI" sz="2000" b="1">
                  <a:solidFill>
                    <a:srgbClr val="FFFFFF"/>
                  </a:solidFill>
                </a:rPr>
                <a:t>Relative area of dominant wheat cultivar, Europe</a:t>
              </a:r>
            </a:p>
          </p:txBody>
        </p:sp>
        <p:sp>
          <p:nvSpPr>
            <p:cNvPr id="209930" name="Text Box 6"/>
            <p:cNvSpPr txBox="1">
              <a:spLocks noChangeArrowheads="1"/>
            </p:cNvSpPr>
            <p:nvPr/>
          </p:nvSpPr>
          <p:spPr bwMode="auto">
            <a:xfrm>
              <a:off x="107" y="3429"/>
              <a:ext cx="4162" cy="219"/>
            </a:xfrm>
            <a:prstGeom prst="rect">
              <a:avLst/>
            </a:prstGeom>
            <a:noFill/>
            <a:ln w="12700">
              <a:noFill/>
              <a:miter lim="800000"/>
              <a:headEnd/>
              <a:tailEnd/>
            </a:ln>
          </p:spPr>
          <p:txBody>
            <a:bodyPr wrap="none" lIns="90488" tIns="44450" rIns="90488" bIns="44450">
              <a:spAutoFit/>
            </a:bodyPr>
            <a:lstStyle/>
            <a:p>
              <a:pPr>
                <a:lnSpc>
                  <a:spcPct val="85000"/>
                </a:lnSpc>
                <a:spcBef>
                  <a:spcPct val="20000"/>
                </a:spcBef>
              </a:pPr>
              <a:r>
                <a:rPr lang="fi-FI" sz="2000" b="1">
                  <a:solidFill>
                    <a:srgbClr val="FFFFFF"/>
                  </a:solidFill>
                </a:rPr>
                <a:t>Relative area of dominant wheat cultivar(s), Punjab (India)</a:t>
              </a:r>
            </a:p>
          </p:txBody>
        </p:sp>
      </p:grpSp>
      <p:pic>
        <p:nvPicPr>
          <p:cNvPr id="209925" name="Picture 8" descr="Domvehk1"/>
          <p:cNvPicPr>
            <a:picLocks noChangeAspect="1" noChangeArrowheads="1"/>
          </p:cNvPicPr>
          <p:nvPr/>
        </p:nvPicPr>
        <p:blipFill>
          <a:blip r:embed="rId3" cstate="print"/>
          <a:srcRect/>
          <a:stretch>
            <a:fillRect/>
          </a:stretch>
        </p:blipFill>
        <p:spPr bwMode="auto">
          <a:xfrm>
            <a:off x="1139825" y="2438400"/>
            <a:ext cx="4879975" cy="2876550"/>
          </a:xfrm>
          <a:prstGeom prst="rect">
            <a:avLst/>
          </a:prstGeom>
          <a:noFill/>
          <a:ln w="9525">
            <a:noFill/>
            <a:miter lim="800000"/>
            <a:headEnd/>
            <a:tailEnd/>
          </a:ln>
        </p:spPr>
      </p:pic>
      <p:pic>
        <p:nvPicPr>
          <p:cNvPr id="209926" name="Picture 9" descr="Domvehk2"/>
          <p:cNvPicPr>
            <a:picLocks noChangeAspect="1" noChangeArrowheads="1"/>
          </p:cNvPicPr>
          <p:nvPr/>
        </p:nvPicPr>
        <p:blipFill>
          <a:blip r:embed="rId4" cstate="print"/>
          <a:srcRect/>
          <a:stretch>
            <a:fillRect/>
          </a:stretch>
        </p:blipFill>
        <p:spPr bwMode="auto">
          <a:xfrm>
            <a:off x="1139825" y="5867400"/>
            <a:ext cx="4919663" cy="2860675"/>
          </a:xfrm>
          <a:prstGeom prst="rect">
            <a:avLst/>
          </a:prstGeom>
          <a:noFill/>
          <a:ln w="9525">
            <a:noFill/>
            <a:miter lim="800000"/>
            <a:headEnd/>
            <a:tailEnd/>
          </a:ln>
        </p:spPr>
      </p:pic>
      <p:sp>
        <p:nvSpPr>
          <p:cNvPr id="209927" name="Text Box 11"/>
          <p:cNvSpPr txBox="1">
            <a:spLocks noChangeArrowheads="1"/>
          </p:cNvSpPr>
          <p:nvPr/>
        </p:nvSpPr>
        <p:spPr bwMode="auto">
          <a:xfrm rot="-5400000">
            <a:off x="-351631" y="7049294"/>
            <a:ext cx="2325687" cy="403225"/>
          </a:xfrm>
          <a:prstGeom prst="rect">
            <a:avLst/>
          </a:prstGeom>
          <a:noFill/>
          <a:ln w="9525">
            <a:noFill/>
            <a:miter lim="800000"/>
            <a:headEnd/>
            <a:tailEnd/>
          </a:ln>
        </p:spPr>
        <p:txBody>
          <a:bodyPr wrap="none">
            <a:spAutoFit/>
          </a:bodyPr>
          <a:lstStyle/>
          <a:p>
            <a:pPr>
              <a:lnSpc>
                <a:spcPct val="85000"/>
              </a:lnSpc>
              <a:spcBef>
                <a:spcPct val="20000"/>
              </a:spcBef>
            </a:pPr>
            <a:r>
              <a:rPr lang="fi-FI" b="1">
                <a:solidFill>
                  <a:srgbClr val="FFFFFF"/>
                </a:solidFill>
              </a:rPr>
              <a:t>% of wheat area</a:t>
            </a:r>
          </a:p>
        </p:txBody>
      </p:sp>
      <p:sp>
        <p:nvSpPr>
          <p:cNvPr id="209928" name="Text Box 12"/>
          <p:cNvSpPr txBox="1">
            <a:spLocks noChangeArrowheads="1"/>
          </p:cNvSpPr>
          <p:nvPr/>
        </p:nvSpPr>
        <p:spPr bwMode="auto">
          <a:xfrm rot="-5400000">
            <a:off x="-351631" y="3548856"/>
            <a:ext cx="2325688" cy="403225"/>
          </a:xfrm>
          <a:prstGeom prst="rect">
            <a:avLst/>
          </a:prstGeom>
          <a:noFill/>
          <a:ln w="9525">
            <a:noFill/>
            <a:miter lim="800000"/>
            <a:headEnd/>
            <a:tailEnd/>
          </a:ln>
        </p:spPr>
        <p:txBody>
          <a:bodyPr wrap="none">
            <a:spAutoFit/>
          </a:bodyPr>
          <a:lstStyle/>
          <a:p>
            <a:pPr>
              <a:lnSpc>
                <a:spcPct val="85000"/>
              </a:lnSpc>
              <a:spcBef>
                <a:spcPct val="20000"/>
              </a:spcBef>
            </a:pPr>
            <a:r>
              <a:rPr lang="fi-FI" b="1">
                <a:solidFill>
                  <a:srgbClr val="FFFFFF"/>
                </a:solidFill>
              </a:rPr>
              <a:t>% of wheat area</a:t>
            </a:r>
          </a:p>
        </p:txBody>
      </p:sp>
    </p:spTree>
  </p:cSld>
  <p:clrMapOvr>
    <a:overrideClrMapping bg1="dk2" tx1="lt1" bg2="dk1"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476672" y="683568"/>
            <a:ext cx="5832648" cy="864096"/>
          </a:xfrm>
          <a:ln w="25400" cmpd="thickThin">
            <a:solidFill>
              <a:srgbClr val="D60AAA"/>
            </a:solidFill>
          </a:ln>
          <a:scene3d>
            <a:camera prst="orthographicFront"/>
            <a:lightRig rig="threePt" dir="t"/>
          </a:scene3d>
          <a:sp3d>
            <a:bevelB w="165100" prst="coolSlant"/>
          </a:sp3d>
        </p:spPr>
        <p:txBody>
          <a:bodyPr/>
          <a:lstStyle/>
          <a:p>
            <a:pPr algn="ctr" eaLnBrk="1" hangingPunct="1"/>
            <a:r>
              <a:rPr lang="fi-FI" sz="4000" dirty="0" smtClean="0"/>
              <a:t>Jalostuksen taide</a:t>
            </a:r>
            <a:endParaRPr lang="fi-FI" dirty="0" smtClean="0"/>
          </a:p>
        </p:txBody>
      </p:sp>
      <p:sp>
        <p:nvSpPr>
          <p:cNvPr id="210947" name="Rectangle 3"/>
          <p:cNvSpPr>
            <a:spLocks noGrp="1" noChangeArrowheads="1"/>
          </p:cNvSpPr>
          <p:nvPr>
            <p:ph type="body" idx="1"/>
          </p:nvPr>
        </p:nvSpPr>
        <p:spPr>
          <a:xfrm>
            <a:off x="333375" y="1727522"/>
            <a:ext cx="6453188" cy="7092950"/>
          </a:xfrm>
        </p:spPr>
        <p:txBody>
          <a:bodyPr/>
          <a:lstStyle/>
          <a:p>
            <a:pPr eaLnBrk="1" hangingPunct="1">
              <a:lnSpc>
                <a:spcPct val="90000"/>
              </a:lnSpc>
              <a:spcBef>
                <a:spcPts val="0"/>
              </a:spcBef>
              <a:spcAft>
                <a:spcPts val="1200"/>
              </a:spcAft>
            </a:pPr>
            <a:r>
              <a:rPr lang="fi-FI" sz="2400" dirty="0" smtClean="0"/>
              <a:t>Monissa kasvien ominaisuuksissa on vielä paljon parannettavaa</a:t>
            </a:r>
          </a:p>
          <a:p>
            <a:pPr eaLnBrk="1" hangingPunct="1">
              <a:lnSpc>
                <a:spcPct val="90000"/>
              </a:lnSpc>
              <a:spcBef>
                <a:spcPts val="0"/>
              </a:spcBef>
              <a:spcAft>
                <a:spcPts val="1200"/>
              </a:spcAft>
            </a:pPr>
            <a:r>
              <a:rPr lang="fi-FI" sz="2400" dirty="0" smtClean="0"/>
              <a:t>Taide on keinotekoista kauneutta</a:t>
            </a:r>
          </a:p>
          <a:p>
            <a:pPr lvl="1" eaLnBrk="1" hangingPunct="1">
              <a:lnSpc>
                <a:spcPct val="90000"/>
              </a:lnSpc>
              <a:spcBef>
                <a:spcPts val="0"/>
              </a:spcBef>
              <a:spcAft>
                <a:spcPts val="1200"/>
              </a:spcAft>
            </a:pPr>
            <a:r>
              <a:rPr lang="fi-FI" sz="2000" dirty="0" smtClean="0"/>
              <a:t>ja kasvinjalostajat ovat aina pitäneet itseään lähinnä taiteilijoina</a:t>
            </a:r>
          </a:p>
          <a:p>
            <a:pPr eaLnBrk="1" hangingPunct="1">
              <a:lnSpc>
                <a:spcPct val="90000"/>
              </a:lnSpc>
              <a:spcBef>
                <a:spcPts val="0"/>
              </a:spcBef>
              <a:spcAft>
                <a:spcPts val="1200"/>
              </a:spcAft>
            </a:pPr>
            <a:r>
              <a:rPr lang="fi-FI" sz="2400" dirty="0" smtClean="0"/>
              <a:t>Viime aikojen läpimurrot molekyylibiologiassa ja geenitiedossa ovat</a:t>
            </a:r>
          </a:p>
          <a:p>
            <a:pPr lvl="1" eaLnBrk="1" hangingPunct="1">
              <a:lnSpc>
                <a:spcPct val="90000"/>
              </a:lnSpc>
              <a:spcBef>
                <a:spcPts val="0"/>
              </a:spcBef>
              <a:spcAft>
                <a:spcPts val="1200"/>
              </a:spcAft>
            </a:pPr>
            <a:r>
              <a:rPr lang="fi-FI" sz="2000" dirty="0" smtClean="0"/>
              <a:t>kehittäneet kasvigenetiikasta, -fysiologiasta ja kasvinjalostuksesta aitoja luonnontieteitä</a:t>
            </a:r>
          </a:p>
          <a:p>
            <a:pPr lvl="1" eaLnBrk="1" hangingPunct="1">
              <a:lnSpc>
                <a:spcPct val="90000"/>
              </a:lnSpc>
              <a:spcBef>
                <a:spcPts val="0"/>
              </a:spcBef>
              <a:spcAft>
                <a:spcPts val="1200"/>
              </a:spcAft>
            </a:pPr>
            <a:r>
              <a:rPr lang="fi-FI" sz="2000" dirty="0" smtClean="0"/>
              <a:t>parantaneet ratkaisevasti kasvinjalostuksen tarkkuutta, tehokkuutta, hallittavuutta, turvallisuutta ja sovellusmahdollisuuksia</a:t>
            </a:r>
          </a:p>
          <a:p>
            <a:pPr eaLnBrk="1" hangingPunct="1">
              <a:lnSpc>
                <a:spcPct val="90000"/>
              </a:lnSpc>
              <a:spcBef>
                <a:spcPts val="0"/>
              </a:spcBef>
              <a:spcAft>
                <a:spcPts val="1200"/>
              </a:spcAft>
            </a:pPr>
            <a:r>
              <a:rPr lang="fi-FI" sz="2400" dirty="0" smtClean="0"/>
              <a:t>…joten sadoittain biosovelluksia odottaa lähes valmiina yliopistolaboratorioissa</a:t>
            </a:r>
          </a:p>
          <a:p>
            <a:pPr eaLnBrk="1" hangingPunct="1">
              <a:lnSpc>
                <a:spcPct val="90000"/>
              </a:lnSpc>
              <a:spcBef>
                <a:spcPts val="0"/>
              </a:spcBef>
              <a:spcAft>
                <a:spcPts val="1200"/>
              </a:spcAft>
            </a:pPr>
            <a:r>
              <a:rPr lang="fi-FI" sz="2400" dirty="0" smtClean="0"/>
              <a:t>…rahoitusta ja sosiaalista tukea</a:t>
            </a:r>
          </a:p>
          <a:p>
            <a:pPr lvl="1" eaLnBrk="1" hangingPunct="1">
              <a:lnSpc>
                <a:spcPct val="90000"/>
              </a:lnSpc>
              <a:spcBef>
                <a:spcPts val="0"/>
              </a:spcBef>
              <a:spcAft>
                <a:spcPts val="1200"/>
              </a:spcAft>
            </a:pPr>
            <a:r>
              <a:rPr lang="fi-FI" sz="2000" dirty="0" smtClean="0"/>
              <a:t>viimeistelyä ja hyödyntämistä varten </a:t>
            </a:r>
          </a:p>
          <a:p>
            <a:pPr lvl="1" eaLnBrk="1" hangingPunct="1">
              <a:lnSpc>
                <a:spcPct val="90000"/>
              </a:lnSpc>
              <a:spcBef>
                <a:spcPts val="0"/>
              </a:spcBef>
              <a:spcAft>
                <a:spcPts val="1200"/>
              </a:spcAft>
            </a:pPr>
            <a:r>
              <a:rPr lang="fi-FI" sz="2000" dirty="0" smtClean="0"/>
              <a:t>puskeakseen läpi tuotelainsäädäntöön kasatuista kalliista kummallisuuksista</a:t>
            </a:r>
          </a:p>
          <a:p>
            <a:pPr eaLnBrk="1" hangingPunct="1">
              <a:lnSpc>
                <a:spcPct val="90000"/>
              </a:lnSpc>
              <a:spcBef>
                <a:spcPts val="0"/>
              </a:spcBef>
              <a:spcAft>
                <a:spcPts val="1200"/>
              </a:spcAft>
              <a:buFont typeface="Wingdings" pitchFamily="2" charset="2"/>
              <a:buChar char="Ø"/>
            </a:pPr>
            <a:r>
              <a:rPr lang="fi-FI" sz="2000" dirty="0" smtClean="0">
                <a:hlinkClick r:id="rId3"/>
              </a:rPr>
              <a:t>http://geenit.fi/LabL12.pdf</a:t>
            </a:r>
            <a:r>
              <a:rPr lang="fi-FI" sz="2000" dirty="0" smtClean="0"/>
              <a:t> </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29"/>
          <p:cNvSpPr>
            <a:spLocks noGrp="1" noChangeArrowheads="1"/>
          </p:cNvSpPr>
          <p:nvPr>
            <p:ph type="body" idx="1"/>
          </p:nvPr>
        </p:nvSpPr>
        <p:spPr>
          <a:xfrm>
            <a:off x="357188" y="7092950"/>
            <a:ext cx="6500812" cy="1295400"/>
          </a:xfrm>
        </p:spPr>
        <p:txBody>
          <a:bodyPr/>
          <a:lstStyle/>
          <a:p>
            <a:pPr>
              <a:lnSpc>
                <a:spcPct val="95000"/>
              </a:lnSpc>
              <a:spcBef>
                <a:spcPct val="25000"/>
              </a:spcBef>
            </a:pPr>
            <a:r>
              <a:rPr lang="fi-FI" dirty="0" smtClean="0"/>
              <a:t>Heikolla satotasolla viljakilon tuotanto tulee monta kertaa kalliimmaksi</a:t>
            </a:r>
          </a:p>
          <a:p>
            <a:pPr>
              <a:lnSpc>
                <a:spcPct val="95000"/>
              </a:lnSpc>
              <a:spcBef>
                <a:spcPct val="25000"/>
              </a:spcBef>
              <a:buFont typeface="Wingdings" pitchFamily="2" charset="2"/>
              <a:buNone/>
            </a:pPr>
            <a:r>
              <a:rPr lang="fi-FI" sz="1400" dirty="0" smtClean="0"/>
              <a:t>Riepponen L (2003). Maa- ja elintarviketalous 19, MTT, 32 s.</a:t>
            </a:r>
          </a:p>
          <a:p>
            <a:pPr>
              <a:lnSpc>
                <a:spcPct val="95000"/>
              </a:lnSpc>
              <a:spcBef>
                <a:spcPct val="25000"/>
              </a:spcBef>
              <a:buFont typeface="Wingdings" pitchFamily="2" charset="2"/>
              <a:buNone/>
            </a:pPr>
            <a:r>
              <a:rPr lang="fi-FI" sz="1400" dirty="0" smtClean="0">
                <a:hlinkClick r:id="rId4"/>
              </a:rPr>
              <a:t>http://www.mtt.fi/met/pdf/met19.pdf</a:t>
            </a:r>
            <a:r>
              <a:rPr lang="fi-FI" sz="1400" dirty="0" smtClean="0"/>
              <a:t> </a:t>
            </a:r>
          </a:p>
        </p:txBody>
      </p:sp>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dirty="0" err="1" smtClean="0"/>
              <a:t>Jussi</a:t>
            </a:r>
            <a:r>
              <a:rPr lang="en-US" dirty="0" smtClean="0"/>
              <a:t> </a:t>
            </a:r>
            <a:r>
              <a:rPr lang="en-US" dirty="0" err="1" smtClean="0"/>
              <a:t>Tammisola</a:t>
            </a:r>
            <a:r>
              <a:rPr lang="en-US" dirty="0" smtClean="0"/>
              <a:t>, </a:t>
            </a:r>
            <a:r>
              <a:rPr lang="en-US" dirty="0" err="1" smtClean="0"/>
              <a:t>Perinteinen</a:t>
            </a:r>
            <a:r>
              <a:rPr lang="en-US" dirty="0" smtClean="0"/>
              <a:t> </a:t>
            </a:r>
            <a:r>
              <a:rPr lang="en-US" dirty="0" err="1" smtClean="0"/>
              <a:t>kasvinjalostus</a:t>
            </a:r>
            <a:endParaRPr lang="en-US" dirty="0"/>
          </a:p>
        </p:txBody>
      </p:sp>
      <p:sp>
        <p:nvSpPr>
          <p:cNvPr id="6" name="Dian numeron paikkamerkki 5"/>
          <p:cNvSpPr>
            <a:spLocks noGrp="1"/>
          </p:cNvSpPr>
          <p:nvPr>
            <p:ph type="sldNum" sz="quarter" idx="12"/>
          </p:nvPr>
        </p:nvSpPr>
        <p:spPr/>
        <p:txBody>
          <a:bodyPr/>
          <a:lstStyle/>
          <a:p>
            <a:pPr>
              <a:defRPr/>
            </a:pPr>
            <a:fld id="{E67ECF56-8B73-4297-BA99-1D24118FEC8C}" type="slidenum">
              <a:rPr lang="en-US"/>
              <a:pPr>
                <a:defRPr/>
              </a:pPr>
              <a:t>5</a:t>
            </a:fld>
            <a:endParaRPr lang="en-US"/>
          </a:p>
        </p:txBody>
      </p:sp>
      <p:sp>
        <p:nvSpPr>
          <p:cNvPr id="1031" name="Rectangle 1028"/>
          <p:cNvSpPr>
            <a:spLocks noGrp="1" noChangeArrowheads="1"/>
          </p:cNvSpPr>
          <p:nvPr>
            <p:ph type="title"/>
          </p:nvPr>
        </p:nvSpPr>
        <p:spPr>
          <a:xfrm>
            <a:off x="765175" y="258763"/>
            <a:ext cx="6092825" cy="928687"/>
          </a:xfrm>
        </p:spPr>
        <p:txBody>
          <a:bodyPr/>
          <a:lstStyle/>
          <a:p>
            <a:pPr>
              <a:lnSpc>
                <a:spcPts val="2500"/>
              </a:lnSpc>
            </a:pPr>
            <a:r>
              <a:rPr lang="fi-FI" smtClean="0"/>
              <a:t>Satoisuus vaikuttaa suuresti viljelykasvien tuotantokustannuksiin</a:t>
            </a:r>
          </a:p>
        </p:txBody>
      </p:sp>
      <p:grpSp>
        <p:nvGrpSpPr>
          <p:cNvPr id="1032" name="Ryhmä 20"/>
          <p:cNvGrpSpPr>
            <a:grpSpLocks/>
          </p:cNvGrpSpPr>
          <p:nvPr/>
        </p:nvGrpSpPr>
        <p:grpSpPr bwMode="auto">
          <a:xfrm>
            <a:off x="260350" y="1577975"/>
            <a:ext cx="6408738" cy="5081588"/>
            <a:chOff x="260649" y="1907704"/>
            <a:chExt cx="6408711" cy="5081790"/>
          </a:xfrm>
        </p:grpSpPr>
        <p:sp>
          <p:nvSpPr>
            <p:cNvPr id="1033" name="Text Box 4"/>
            <p:cNvSpPr txBox="1">
              <a:spLocks noChangeArrowheads="1"/>
            </p:cNvSpPr>
            <p:nvPr/>
          </p:nvSpPr>
          <p:spPr bwMode="auto">
            <a:xfrm>
              <a:off x="2337902" y="6620162"/>
              <a:ext cx="2076209" cy="369332"/>
            </a:xfrm>
            <a:prstGeom prst="rect">
              <a:avLst/>
            </a:prstGeom>
            <a:noFill/>
            <a:ln w="9525">
              <a:noFill/>
              <a:miter lim="800000"/>
              <a:headEnd/>
              <a:tailEnd/>
            </a:ln>
          </p:spPr>
          <p:txBody>
            <a:bodyPr wrap="none">
              <a:spAutoFit/>
            </a:bodyPr>
            <a:lstStyle/>
            <a:p>
              <a:r>
                <a:rPr lang="fi-FI" sz="1800">
                  <a:solidFill>
                    <a:srgbClr val="9900FF"/>
                  </a:solidFill>
                </a:rPr>
                <a:t>Hehtaarisato [kg/ha]</a:t>
              </a:r>
            </a:p>
          </p:txBody>
        </p:sp>
        <p:sp>
          <p:nvSpPr>
            <p:cNvPr id="1034" name="Text Box 5"/>
            <p:cNvSpPr txBox="1">
              <a:spLocks noChangeArrowheads="1"/>
            </p:cNvSpPr>
            <p:nvPr/>
          </p:nvSpPr>
          <p:spPr bwMode="auto">
            <a:xfrm rot="16200000">
              <a:off x="-1478049" y="3832122"/>
              <a:ext cx="3846728" cy="369332"/>
            </a:xfrm>
            <a:prstGeom prst="rect">
              <a:avLst/>
            </a:prstGeom>
            <a:noFill/>
            <a:ln w="9525">
              <a:noFill/>
              <a:miter lim="800000"/>
              <a:headEnd/>
              <a:tailEnd/>
            </a:ln>
          </p:spPr>
          <p:txBody>
            <a:bodyPr wrap="square">
              <a:spAutoFit/>
            </a:bodyPr>
            <a:lstStyle/>
            <a:p>
              <a:r>
                <a:rPr lang="fi-FI" sz="1800" dirty="0">
                  <a:solidFill>
                    <a:srgbClr val="9900FF"/>
                  </a:solidFill>
                </a:rPr>
                <a:t>Tuotantokustannukset  [€</a:t>
              </a:r>
              <a:r>
                <a:rPr lang="fi-FI" sz="1800" dirty="0" smtClean="0">
                  <a:solidFill>
                    <a:srgbClr val="9900FF"/>
                  </a:solidFill>
                </a:rPr>
                <a:t>/1000 kg</a:t>
              </a:r>
              <a:r>
                <a:rPr lang="fi-FI" sz="1800" dirty="0">
                  <a:solidFill>
                    <a:srgbClr val="9900FF"/>
                  </a:solidFill>
                </a:rPr>
                <a:t>]</a:t>
              </a:r>
            </a:p>
          </p:txBody>
        </p:sp>
        <p:grpSp>
          <p:nvGrpSpPr>
            <p:cNvPr id="1035" name="Ryhmä 19"/>
            <p:cNvGrpSpPr>
              <a:grpSpLocks/>
            </p:cNvGrpSpPr>
            <p:nvPr/>
          </p:nvGrpSpPr>
          <p:grpSpPr bwMode="auto">
            <a:xfrm>
              <a:off x="548680" y="1907704"/>
              <a:ext cx="6120680" cy="4896544"/>
              <a:chOff x="548680" y="1907704"/>
              <a:chExt cx="6120680" cy="4896544"/>
            </a:xfrm>
          </p:grpSpPr>
          <p:graphicFrame>
            <p:nvGraphicFramePr>
              <p:cNvPr id="1026" name="Kaavio 18"/>
              <p:cNvGraphicFramePr>
                <a:graphicFrameLocks/>
              </p:cNvGraphicFramePr>
              <p:nvPr/>
            </p:nvGraphicFramePr>
            <p:xfrm>
              <a:off x="548680" y="1907704"/>
              <a:ext cx="6120680" cy="4896544"/>
            </p:xfrm>
            <a:graphic>
              <a:graphicData uri="http://schemas.openxmlformats.org/presentationml/2006/ole">
                <p:oleObj spid="_x0000_s1026" r:id="rId5" imgW="6120914" imgH="4895512" progId="Excel.Sheet.8">
                  <p:embed/>
                </p:oleObj>
              </a:graphicData>
            </a:graphic>
          </p:graphicFrame>
          <p:pic>
            <p:nvPicPr>
              <p:cNvPr id="1036" name="Picture 2"/>
              <p:cNvPicPr>
                <a:picLocks noChangeAspect="1" noChangeArrowheads="1"/>
              </p:cNvPicPr>
              <p:nvPr/>
            </p:nvPicPr>
            <p:blipFill>
              <a:blip r:embed="rId6" cstate="print"/>
              <a:srcRect/>
              <a:stretch>
                <a:fillRect/>
              </a:stretch>
            </p:blipFill>
            <p:spPr bwMode="auto">
              <a:xfrm>
                <a:off x="1268761" y="2775600"/>
                <a:ext cx="5168398" cy="3398400"/>
              </a:xfrm>
              <a:prstGeom prst="rect">
                <a:avLst/>
              </a:prstGeom>
              <a:noFill/>
              <a:ln w="9525">
                <a:noFill/>
                <a:miter lim="800000"/>
                <a:headEnd/>
                <a:tailEnd/>
              </a:ln>
            </p:spPr>
          </p:pic>
        </p:gr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dirty="0" err="1"/>
              <a:t>Jussi</a:t>
            </a:r>
            <a:r>
              <a:rPr lang="en-US" dirty="0"/>
              <a:t> </a:t>
            </a:r>
            <a:r>
              <a:rPr lang="en-US" dirty="0" err="1"/>
              <a:t>Tammisola</a:t>
            </a:r>
            <a:r>
              <a:rPr lang="en-US" dirty="0"/>
              <a:t>, </a:t>
            </a:r>
            <a:r>
              <a:rPr lang="en-US" dirty="0" err="1"/>
              <a:t>Perinteinen</a:t>
            </a:r>
            <a:r>
              <a:rPr lang="en-US" dirty="0"/>
              <a:t> </a:t>
            </a:r>
            <a:r>
              <a:rPr lang="en-US" dirty="0" err="1"/>
              <a:t>kasvinjalostus</a:t>
            </a:r>
            <a:endParaRPr lang="en-US" dirty="0"/>
          </a:p>
        </p:txBody>
      </p:sp>
      <p:sp>
        <p:nvSpPr>
          <p:cNvPr id="6" name="Dian numeron paikkamerkki 5"/>
          <p:cNvSpPr>
            <a:spLocks noGrp="1"/>
          </p:cNvSpPr>
          <p:nvPr>
            <p:ph type="sldNum" sz="quarter" idx="12"/>
          </p:nvPr>
        </p:nvSpPr>
        <p:spPr/>
        <p:txBody>
          <a:bodyPr/>
          <a:lstStyle/>
          <a:p>
            <a:pPr>
              <a:defRPr/>
            </a:pPr>
            <a:fld id="{760FD2B5-0C04-4EC1-8CE8-842896F20C47}" type="slidenum">
              <a:rPr lang="en-US"/>
              <a:pPr>
                <a:defRPr/>
              </a:pPr>
              <a:t>6</a:t>
            </a:fld>
            <a:endParaRPr lang="en-US"/>
          </a:p>
        </p:txBody>
      </p:sp>
      <p:sp>
        <p:nvSpPr>
          <p:cNvPr id="172037" name="Rectangle 1028"/>
          <p:cNvSpPr>
            <a:spLocks noGrp="1" noChangeArrowheads="1"/>
          </p:cNvSpPr>
          <p:nvPr>
            <p:ph type="title"/>
          </p:nvPr>
        </p:nvSpPr>
        <p:spPr/>
        <p:txBody>
          <a:bodyPr/>
          <a:lstStyle/>
          <a:p>
            <a:r>
              <a:rPr lang="fi-FI" smtClean="0"/>
              <a:t>Kasvinjalostuksella kulttuuriin</a:t>
            </a:r>
          </a:p>
        </p:txBody>
      </p:sp>
      <p:sp>
        <p:nvSpPr>
          <p:cNvPr id="172038" name="Rectangle 1029"/>
          <p:cNvSpPr>
            <a:spLocks noGrp="1" noChangeArrowheads="1"/>
          </p:cNvSpPr>
          <p:nvPr>
            <p:ph type="body" idx="1"/>
          </p:nvPr>
        </p:nvSpPr>
        <p:spPr/>
        <p:txBody>
          <a:bodyPr/>
          <a:lstStyle/>
          <a:p>
            <a:r>
              <a:rPr lang="fi-FI" smtClean="0"/>
              <a:t>Keräily</a:t>
            </a:r>
          </a:p>
          <a:p>
            <a:pPr>
              <a:buFont typeface="Wingdings" pitchFamily="2" charset="2"/>
              <a:buNone/>
            </a:pPr>
            <a:endParaRPr lang="fi-FI" smtClean="0"/>
          </a:p>
          <a:p>
            <a:r>
              <a:rPr lang="fi-FI" smtClean="0"/>
              <a:t>Metsästys</a:t>
            </a:r>
          </a:p>
          <a:p>
            <a:endParaRPr lang="fi-FI" smtClean="0"/>
          </a:p>
          <a:p>
            <a:r>
              <a:rPr lang="fi-FI" smtClean="0"/>
              <a:t>Paimentolaisuus</a:t>
            </a:r>
          </a:p>
          <a:p>
            <a:pPr lvl="1"/>
            <a:r>
              <a:rPr lang="fi-FI" smtClean="0"/>
              <a:t>Koira kehittyi aiemmin kuin viljelykasvit</a:t>
            </a:r>
          </a:p>
          <a:p>
            <a:pPr>
              <a:buFont typeface="Wingdings" pitchFamily="2" charset="2"/>
              <a:buNone/>
            </a:pPr>
            <a:endParaRPr lang="fi-FI" smtClean="0"/>
          </a:p>
          <a:p>
            <a:r>
              <a:rPr lang="fi-FI" smtClean="0"/>
              <a:t>Maanviljelys ja kasvinjalostus</a:t>
            </a:r>
          </a:p>
          <a:p>
            <a:pPr lvl="1"/>
            <a:r>
              <a:rPr lang="fi-FI" smtClean="0"/>
              <a:t>Satotasojen nousu moninkertaisiksi</a:t>
            </a:r>
          </a:p>
          <a:p>
            <a:pPr lvl="1"/>
            <a:r>
              <a:rPr lang="fi-FI" smtClean="0"/>
              <a:t>-&gt; ruokaa yli oman tarpeen</a:t>
            </a:r>
          </a:p>
          <a:p>
            <a:endParaRPr lang="fi-FI" smtClean="0"/>
          </a:p>
          <a:p>
            <a:pPr>
              <a:buFont typeface="Wingdings" pitchFamily="2" charset="2"/>
              <a:buNone/>
            </a:pPr>
            <a:r>
              <a:rPr lang="fi-FI" smtClean="0"/>
              <a:t>Tuottavuus nousi, jolloin syntyi perusta vaihdantaan ja työnjakoon perustuvien nykyaikaisiten kulttuurien synnylle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133122" name="Sisällön paikkamerkki 2"/>
          <p:cNvSpPr>
            <a:spLocks noGrp="1"/>
          </p:cNvSpPr>
          <p:nvPr>
            <p:ph idx="1"/>
          </p:nvPr>
        </p:nvSpPr>
        <p:spPr>
          <a:xfrm>
            <a:off x="333375" y="7823200"/>
            <a:ext cx="6272213" cy="1141413"/>
          </a:xfrm>
        </p:spPr>
        <p:txBody>
          <a:bodyPr/>
          <a:lstStyle/>
          <a:p>
            <a:pPr lvl="1">
              <a:lnSpc>
                <a:spcPts val="2000"/>
              </a:lnSpc>
            </a:pPr>
            <a:r>
              <a:rPr lang="fi-FI" smtClean="0">
                <a:solidFill>
                  <a:srgbClr val="000000"/>
                </a:solidFill>
                <a:latin typeface="Times New Roman" pitchFamily="18" charset="0"/>
              </a:rPr>
              <a:t>Villiporkkanan kookkain alalaji, isoporkkana </a:t>
            </a:r>
            <a:br>
              <a:rPr lang="fi-FI" smtClean="0">
                <a:solidFill>
                  <a:srgbClr val="000000"/>
                </a:solidFill>
                <a:latin typeface="Times New Roman" pitchFamily="18" charset="0"/>
              </a:rPr>
            </a:br>
            <a:r>
              <a:rPr lang="fi-FI" smtClean="0">
                <a:solidFill>
                  <a:srgbClr val="000000"/>
                </a:solidFill>
                <a:latin typeface="Times New Roman" pitchFamily="18" charset="0"/>
              </a:rPr>
              <a:t>(</a:t>
            </a:r>
            <a:r>
              <a:rPr lang="fi-FI" i="1" smtClean="0">
                <a:solidFill>
                  <a:srgbClr val="000000"/>
                </a:solidFill>
                <a:latin typeface="Times New Roman" pitchFamily="18" charset="0"/>
              </a:rPr>
              <a:t>Daucus carota </a:t>
            </a:r>
            <a:r>
              <a:rPr lang="fi-FI" smtClean="0">
                <a:solidFill>
                  <a:srgbClr val="000000"/>
                </a:solidFill>
                <a:latin typeface="Times New Roman" pitchFamily="18" charset="0"/>
              </a:rPr>
              <a:t>ssp. </a:t>
            </a:r>
            <a:r>
              <a:rPr lang="fi-FI" i="1" smtClean="0">
                <a:solidFill>
                  <a:srgbClr val="000000"/>
                </a:solidFill>
                <a:latin typeface="Times New Roman" pitchFamily="18" charset="0"/>
              </a:rPr>
              <a:t>maximus</a:t>
            </a:r>
            <a:r>
              <a:rPr lang="fi-FI" smtClean="0">
                <a:solidFill>
                  <a:srgbClr val="000000"/>
                </a:solidFill>
                <a:latin typeface="Times New Roman" pitchFamily="18" charset="0"/>
              </a:rPr>
              <a:t>)  (vas.)</a:t>
            </a:r>
          </a:p>
          <a:p>
            <a:pPr lvl="1">
              <a:spcBef>
                <a:spcPts val="300"/>
              </a:spcBef>
            </a:pPr>
            <a:r>
              <a:rPr lang="fi-FI" smtClean="0">
                <a:solidFill>
                  <a:srgbClr val="000000"/>
                </a:solidFill>
                <a:latin typeface="Times New Roman" pitchFamily="18" charset="0"/>
              </a:rPr>
              <a:t> Jalostettu porkkana (150 g) (oik.)</a:t>
            </a:r>
          </a:p>
          <a:p>
            <a:pPr lvl="1"/>
            <a:endParaRPr lang="fi-FI" smtClean="0"/>
          </a:p>
        </p:txBody>
      </p:sp>
      <p:sp>
        <p:nvSpPr>
          <p:cNvPr id="204803" name="Päivämäärän paikkamerkki 3"/>
          <p:cNvSpPr>
            <a:spLocks noGrp="1"/>
          </p:cNvSpPr>
          <p:nvPr>
            <p:ph type="dt" sz="quarter" idx="10"/>
          </p:nvPr>
        </p:nvSpPr>
        <p:spPr/>
        <p:txBody>
          <a:bodyPr/>
          <a:lstStyle/>
          <a:p>
            <a:pPr fontAlgn="base">
              <a:spcBef>
                <a:spcPct val="0"/>
              </a:spcBef>
              <a:spcAft>
                <a:spcPct val="0"/>
              </a:spcAft>
              <a:defRPr/>
            </a:pPr>
            <a:r>
              <a:rPr lang="fi-FI" smtClean="0"/>
              <a:t>13.9.2012</a:t>
            </a:r>
            <a:endParaRPr lang="en-US" smtClean="0"/>
          </a:p>
        </p:txBody>
      </p:sp>
      <p:sp>
        <p:nvSpPr>
          <p:cNvPr id="204804" name="Alatunnisteen paikkamerkki 4"/>
          <p:cNvSpPr>
            <a:spLocks noGrp="1"/>
          </p:cNvSpPr>
          <p:nvPr>
            <p:ph type="ftr" sz="quarter" idx="11"/>
          </p:nvPr>
        </p:nvSpPr>
        <p:spPr/>
        <p:txBody>
          <a:bodyPr/>
          <a:lstStyle/>
          <a:p>
            <a:pPr fontAlgn="base">
              <a:spcBef>
                <a:spcPct val="0"/>
              </a:spcBef>
              <a:spcAft>
                <a:spcPct val="0"/>
              </a:spcAft>
              <a:defRPr/>
            </a:pPr>
            <a:r>
              <a:rPr lang="en-US" dirty="0" err="1" smtClean="0"/>
              <a:t>Jussi</a:t>
            </a:r>
            <a:r>
              <a:rPr lang="en-US" dirty="0" smtClean="0"/>
              <a:t> </a:t>
            </a:r>
            <a:r>
              <a:rPr lang="en-US" dirty="0" err="1" smtClean="0"/>
              <a:t>Tammisola</a:t>
            </a:r>
            <a:r>
              <a:rPr lang="en-US" dirty="0" smtClean="0"/>
              <a:t>, </a:t>
            </a:r>
            <a:r>
              <a:rPr lang="en-US" dirty="0" err="1" smtClean="0"/>
              <a:t>Perinteinen</a:t>
            </a:r>
            <a:r>
              <a:rPr lang="en-US" dirty="0" smtClean="0"/>
              <a:t> </a:t>
            </a:r>
            <a:r>
              <a:rPr lang="en-US" dirty="0" err="1" smtClean="0"/>
              <a:t>kasvinjalostus</a:t>
            </a:r>
            <a:endParaRPr lang="en-US" dirty="0" smtClean="0"/>
          </a:p>
        </p:txBody>
      </p:sp>
      <p:sp>
        <p:nvSpPr>
          <p:cNvPr id="204805" name="Dian numeron paikkamerkki 5"/>
          <p:cNvSpPr>
            <a:spLocks noGrp="1"/>
          </p:cNvSpPr>
          <p:nvPr>
            <p:ph type="sldNum" sz="quarter" idx="12"/>
          </p:nvPr>
        </p:nvSpPr>
        <p:spPr/>
        <p:txBody>
          <a:bodyPr/>
          <a:lstStyle/>
          <a:p>
            <a:pPr fontAlgn="base">
              <a:spcBef>
                <a:spcPct val="0"/>
              </a:spcBef>
              <a:spcAft>
                <a:spcPct val="0"/>
              </a:spcAft>
              <a:defRPr/>
            </a:pPr>
            <a:fld id="{315B1306-08E8-4C8D-AEA4-423D10988882}" type="slidenum">
              <a:rPr lang="en-US" smtClean="0"/>
              <a:pPr fontAlgn="base">
                <a:spcBef>
                  <a:spcPct val="0"/>
                </a:spcBef>
                <a:spcAft>
                  <a:spcPct val="0"/>
                </a:spcAft>
                <a:defRPr/>
              </a:pPr>
              <a:t>7</a:t>
            </a:fld>
            <a:endParaRPr lang="en-US" smtClean="0"/>
          </a:p>
        </p:txBody>
      </p:sp>
      <p:sp>
        <p:nvSpPr>
          <p:cNvPr id="133126" name="Tekstikehys 19"/>
          <p:cNvSpPr txBox="1">
            <a:spLocks noChangeArrowheads="1"/>
          </p:cNvSpPr>
          <p:nvPr/>
        </p:nvSpPr>
        <p:spPr bwMode="auto">
          <a:xfrm rot="-5400000">
            <a:off x="4664075" y="6407150"/>
            <a:ext cx="2452688" cy="261938"/>
          </a:xfrm>
          <a:prstGeom prst="rect">
            <a:avLst/>
          </a:prstGeom>
          <a:noFill/>
          <a:ln w="9525">
            <a:noFill/>
            <a:miter lim="800000"/>
            <a:headEnd/>
            <a:tailEnd/>
          </a:ln>
        </p:spPr>
        <p:txBody>
          <a:bodyPr wrap="none">
            <a:spAutoFit/>
          </a:bodyPr>
          <a:lstStyle/>
          <a:p>
            <a:r>
              <a:rPr lang="fi-FI" sz="1100">
                <a:solidFill>
                  <a:srgbClr val="000000"/>
                </a:solidFill>
                <a:latin typeface="Arial" charset="0"/>
                <a:cs typeface="Arial" charset="0"/>
              </a:rPr>
              <a:t>Kuva: ©J.Tammisola, Mallorca 2010</a:t>
            </a:r>
          </a:p>
        </p:txBody>
      </p:sp>
      <p:sp>
        <p:nvSpPr>
          <p:cNvPr id="133127" name="Tekstikehys 12"/>
          <p:cNvSpPr txBox="1">
            <a:spLocks noChangeArrowheads="1"/>
          </p:cNvSpPr>
          <p:nvPr/>
        </p:nvSpPr>
        <p:spPr bwMode="auto">
          <a:xfrm>
            <a:off x="1557338" y="962025"/>
            <a:ext cx="5272087" cy="369888"/>
          </a:xfrm>
          <a:prstGeom prst="rect">
            <a:avLst/>
          </a:prstGeom>
          <a:noFill/>
          <a:ln w="9525">
            <a:noFill/>
            <a:miter lim="800000"/>
            <a:headEnd/>
            <a:tailEnd/>
          </a:ln>
        </p:spPr>
        <p:txBody>
          <a:bodyPr wrap="none">
            <a:spAutoFit/>
          </a:bodyPr>
          <a:lstStyle/>
          <a:p>
            <a:pPr eaLnBrk="1" hangingPunct="1"/>
            <a:r>
              <a:rPr lang="fi-FI" sz="1800">
                <a:solidFill>
                  <a:srgbClr val="000000"/>
                </a:solidFill>
                <a:latin typeface="Arial" charset="0"/>
                <a:cs typeface="Arial" charset="0"/>
              </a:rPr>
              <a:t>                                                  </a:t>
            </a:r>
            <a:r>
              <a:rPr lang="fi-FI" sz="1600">
                <a:solidFill>
                  <a:srgbClr val="000000"/>
                </a:solidFill>
                <a:latin typeface="Arial" charset="0"/>
                <a:cs typeface="Arial" charset="0"/>
              </a:rPr>
              <a:t>Finfood ry 12.1.2002</a:t>
            </a:r>
            <a:endParaRPr lang="fi-FI" sz="1800">
              <a:solidFill>
                <a:srgbClr val="000000"/>
              </a:solidFill>
              <a:latin typeface="Arial" charset="0"/>
              <a:cs typeface="Arial" charset="0"/>
            </a:endParaRPr>
          </a:p>
        </p:txBody>
      </p:sp>
      <p:pic>
        <p:nvPicPr>
          <p:cNvPr id="133128" name="Kuva 33" descr="LuonTarkPitkaMaxiMarket120102p.jpg"/>
          <p:cNvPicPr>
            <a:picLocks noChangeAspect="1"/>
          </p:cNvPicPr>
          <p:nvPr/>
        </p:nvPicPr>
        <p:blipFill>
          <a:blip r:embed="rId3" cstate="print"/>
          <a:srcRect/>
          <a:stretch>
            <a:fillRect/>
          </a:stretch>
        </p:blipFill>
        <p:spPr bwMode="auto">
          <a:xfrm>
            <a:off x="0" y="393700"/>
            <a:ext cx="6858000" cy="649288"/>
          </a:xfrm>
          <a:prstGeom prst="rect">
            <a:avLst/>
          </a:prstGeom>
          <a:noFill/>
          <a:ln w="9525">
            <a:noFill/>
            <a:miter lim="800000"/>
            <a:headEnd/>
            <a:tailEnd/>
          </a:ln>
        </p:spPr>
      </p:pic>
      <p:pic>
        <p:nvPicPr>
          <p:cNvPr id="133129" name="Kuva 10" descr="IMG_9213tAVKPys448.jpg"/>
          <p:cNvPicPr>
            <a:picLocks noChangeAspect="1"/>
          </p:cNvPicPr>
          <p:nvPr/>
        </p:nvPicPr>
        <p:blipFill>
          <a:blip r:embed="rId4" cstate="print"/>
          <a:srcRect/>
          <a:stretch>
            <a:fillRect/>
          </a:stretch>
        </p:blipFill>
        <p:spPr bwMode="auto">
          <a:xfrm>
            <a:off x="1125538" y="1476375"/>
            <a:ext cx="4679950" cy="6240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Otsikko 1"/>
          <p:cNvSpPr>
            <a:spLocks noGrp="1"/>
          </p:cNvSpPr>
          <p:nvPr>
            <p:ph type="title"/>
          </p:nvPr>
        </p:nvSpPr>
        <p:spPr/>
        <p:txBody>
          <a:bodyPr/>
          <a:lstStyle/>
          <a:p>
            <a:pPr algn="ctr"/>
            <a:r>
              <a:rPr lang="fi-FI" smtClean="0"/>
              <a:t>Porkkanoita sellaisina kuin</a:t>
            </a:r>
            <a:br>
              <a:rPr lang="fi-FI" smtClean="0"/>
            </a:br>
            <a:r>
              <a:rPr lang="fi-FI" smtClean="0"/>
              <a:t>ihminen ne halusi</a:t>
            </a:r>
          </a:p>
        </p:txBody>
      </p:sp>
      <p:sp>
        <p:nvSpPr>
          <p:cNvPr id="174083" name="Sisällön paikkamerkki 2"/>
          <p:cNvSpPr>
            <a:spLocks noGrp="1"/>
          </p:cNvSpPr>
          <p:nvPr>
            <p:ph sz="quarter" idx="13"/>
          </p:nvPr>
        </p:nvSpPr>
        <p:spPr>
          <a:xfrm>
            <a:off x="357188" y="7380312"/>
            <a:ext cx="6286500" cy="928688"/>
          </a:xfrm>
        </p:spPr>
        <p:txBody>
          <a:bodyPr/>
          <a:lstStyle/>
          <a:p>
            <a:r>
              <a:rPr lang="fi-FI" dirty="0" smtClean="0"/>
              <a:t>Tämä valikoima löytyi Berliinin maalaismarkkinoilta syksyllä 2009. </a:t>
            </a:r>
          </a:p>
        </p:txBody>
      </p:sp>
      <p:sp>
        <p:nvSpPr>
          <p:cNvPr id="5" name="Päivämäärän paikkamerkki 4"/>
          <p:cNvSpPr>
            <a:spLocks noGrp="1"/>
          </p:cNvSpPr>
          <p:nvPr>
            <p:ph type="dt" sz="quarter" idx="15"/>
          </p:nvPr>
        </p:nvSpPr>
        <p:spPr/>
        <p:txBody>
          <a:bodyPr/>
          <a:lstStyle/>
          <a:p>
            <a:pPr>
              <a:defRPr/>
            </a:pPr>
            <a:r>
              <a:rPr lang="fi-FI" smtClean="0"/>
              <a:t>13.9.2012</a:t>
            </a:r>
            <a:endParaRPr lang="en-US" dirty="0"/>
          </a:p>
        </p:txBody>
      </p:sp>
      <p:sp>
        <p:nvSpPr>
          <p:cNvPr id="6" name="Alatunnisteen paikkamerkki 5"/>
          <p:cNvSpPr>
            <a:spLocks noGrp="1"/>
          </p:cNvSpPr>
          <p:nvPr>
            <p:ph type="ftr" sz="quarter" idx="16"/>
          </p:nvPr>
        </p:nvSpPr>
        <p:spPr/>
        <p:txBody>
          <a:bodyPr/>
          <a:lstStyle/>
          <a:p>
            <a:pPr>
              <a:defRPr/>
            </a:pPr>
            <a:r>
              <a:rPr lang="en-US" smtClean="0"/>
              <a:t>Jussi Tammisola, Perinteinen kasvinjalostus</a:t>
            </a:r>
            <a:endParaRPr lang="en-US"/>
          </a:p>
        </p:txBody>
      </p:sp>
      <p:sp>
        <p:nvSpPr>
          <p:cNvPr id="7" name="Dian numeron paikkamerkki 6"/>
          <p:cNvSpPr>
            <a:spLocks noGrp="1"/>
          </p:cNvSpPr>
          <p:nvPr>
            <p:ph type="sldNum" sz="quarter" idx="17"/>
          </p:nvPr>
        </p:nvSpPr>
        <p:spPr/>
        <p:txBody>
          <a:bodyPr/>
          <a:lstStyle/>
          <a:p>
            <a:pPr>
              <a:defRPr/>
            </a:pPr>
            <a:fld id="{6B2D7A80-0461-40BA-8B46-BA7038111BBB}" type="slidenum">
              <a:rPr lang="en-US" smtClean="0"/>
              <a:pPr>
                <a:defRPr/>
              </a:pPr>
              <a:t>8</a:t>
            </a:fld>
            <a:endParaRPr lang="en-US"/>
          </a:p>
        </p:txBody>
      </p:sp>
      <p:pic>
        <p:nvPicPr>
          <p:cNvPr id="11" name="Sisällön paikkamerkki 10" descr="PorkkVaiht940t50.jpg"/>
          <p:cNvPicPr>
            <a:picLocks noGrp="1" noChangeAspect="1"/>
          </p:cNvPicPr>
          <p:nvPr>
            <p:ph sz="quarter" idx="14"/>
          </p:nvPr>
        </p:nvPicPr>
        <p:blipFill>
          <a:blip r:embed="rId3" cstate="print"/>
          <a:stretch>
            <a:fillRect/>
          </a:stretch>
        </p:blipFill>
        <p:spPr>
          <a:xfrm>
            <a:off x="511462" y="1519014"/>
            <a:ext cx="5977951" cy="5429250"/>
          </a:xfrm>
        </p:spPr>
      </p:pic>
      <p:sp>
        <p:nvSpPr>
          <p:cNvPr id="13" name="Tekstikehys 12"/>
          <p:cNvSpPr txBox="1"/>
          <p:nvPr/>
        </p:nvSpPr>
        <p:spPr>
          <a:xfrm>
            <a:off x="4725144" y="6876256"/>
            <a:ext cx="1700722" cy="338554"/>
          </a:xfrm>
          <a:prstGeom prst="rect">
            <a:avLst/>
          </a:prstGeom>
          <a:noFill/>
        </p:spPr>
        <p:txBody>
          <a:bodyPr wrap="none" rtlCol="0">
            <a:spAutoFit/>
          </a:bodyPr>
          <a:lstStyle/>
          <a:p>
            <a:r>
              <a:rPr lang="fi-FI" sz="1600" dirty="0" smtClean="0"/>
              <a:t>©Jussi Tammisola</a:t>
            </a:r>
            <a:endParaRPr lang="fi-FI"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Otsikko 1"/>
          <p:cNvSpPr>
            <a:spLocks noGrp="1"/>
          </p:cNvSpPr>
          <p:nvPr>
            <p:ph type="title"/>
          </p:nvPr>
        </p:nvSpPr>
        <p:spPr/>
        <p:txBody>
          <a:bodyPr/>
          <a:lstStyle/>
          <a:p>
            <a:pPr algn="ctr">
              <a:lnSpc>
                <a:spcPts val="2200"/>
              </a:lnSpc>
            </a:pPr>
            <a:r>
              <a:rPr lang="fi-FI" dirty="0" smtClean="0"/>
              <a:t>”Luonto antaa meille kaiken mitä tarvitsemme”…?</a:t>
            </a:r>
            <a:br>
              <a:rPr lang="fi-FI" dirty="0" smtClean="0"/>
            </a:br>
            <a:r>
              <a:rPr lang="fi-FI" dirty="0" smtClean="0"/>
              <a:t>                    </a:t>
            </a:r>
            <a:r>
              <a:rPr lang="fi-FI" sz="1800" dirty="0" smtClean="0"/>
              <a:t>(A. Vogel, rohdosmiljardööri)</a:t>
            </a:r>
            <a:endParaRPr lang="fi-FI" sz="2000" dirty="0" smtClean="0"/>
          </a:p>
        </p:txBody>
      </p:sp>
      <p:sp>
        <p:nvSpPr>
          <p:cNvPr id="175107" name="Sisällön paikkamerkki 2"/>
          <p:cNvSpPr>
            <a:spLocks noGrp="1"/>
          </p:cNvSpPr>
          <p:nvPr>
            <p:ph sz="quarter" idx="13"/>
          </p:nvPr>
        </p:nvSpPr>
        <p:spPr>
          <a:xfrm>
            <a:off x="357188" y="7099697"/>
            <a:ext cx="6500812" cy="928687"/>
          </a:xfrm>
        </p:spPr>
        <p:txBody>
          <a:bodyPr/>
          <a:lstStyle/>
          <a:p>
            <a:r>
              <a:rPr lang="fi-FI" dirty="0" smtClean="0"/>
              <a:t>Valitsetko huipputeknologian tuotetta vai luonnon mukaista? </a:t>
            </a:r>
          </a:p>
          <a:p>
            <a:pPr lvl="1"/>
            <a:r>
              <a:rPr lang="fi-FI" dirty="0" smtClean="0"/>
              <a:t>Kompakysymys:  Tämä on </a:t>
            </a:r>
            <a:r>
              <a:rPr lang="fi-FI" dirty="0" err="1" smtClean="0"/>
              <a:t>Hopi-intiaanien</a:t>
            </a:r>
            <a:r>
              <a:rPr lang="fi-FI" dirty="0" smtClean="0"/>
              <a:t> sinistä perinnemaissia, heikkosatoista ja hyvin homehtuvaa...</a:t>
            </a:r>
          </a:p>
        </p:txBody>
      </p:sp>
      <p:sp>
        <p:nvSpPr>
          <p:cNvPr id="5" name="Päivämäärän paikkamerkki 4"/>
          <p:cNvSpPr>
            <a:spLocks noGrp="1"/>
          </p:cNvSpPr>
          <p:nvPr>
            <p:ph type="dt" sz="quarter" idx="15"/>
          </p:nvPr>
        </p:nvSpPr>
        <p:spPr/>
        <p:txBody>
          <a:bodyPr/>
          <a:lstStyle/>
          <a:p>
            <a:pPr>
              <a:defRPr/>
            </a:pPr>
            <a:r>
              <a:rPr lang="fi-FI" dirty="0" smtClean="0"/>
              <a:t>13.9.2012</a:t>
            </a:r>
            <a:endParaRPr lang="en-US" dirty="0"/>
          </a:p>
        </p:txBody>
      </p:sp>
      <p:sp>
        <p:nvSpPr>
          <p:cNvPr id="6" name="Alatunnisteen paikkamerkki 5"/>
          <p:cNvSpPr>
            <a:spLocks noGrp="1"/>
          </p:cNvSpPr>
          <p:nvPr>
            <p:ph type="ftr" sz="quarter" idx="16"/>
          </p:nvPr>
        </p:nvSpPr>
        <p:spPr/>
        <p:txBody>
          <a:bodyPr/>
          <a:lstStyle/>
          <a:p>
            <a:pPr>
              <a:defRPr/>
            </a:pPr>
            <a:r>
              <a:rPr lang="en-US" dirty="0" err="1" smtClean="0"/>
              <a:t>Jussi</a:t>
            </a:r>
            <a:r>
              <a:rPr lang="en-US" dirty="0" smtClean="0"/>
              <a:t> </a:t>
            </a:r>
            <a:r>
              <a:rPr lang="en-US" dirty="0" err="1" smtClean="0"/>
              <a:t>Tammisola</a:t>
            </a:r>
            <a:r>
              <a:rPr lang="en-US" dirty="0" smtClean="0"/>
              <a:t>, </a:t>
            </a:r>
            <a:r>
              <a:rPr lang="en-US" dirty="0" err="1" smtClean="0"/>
              <a:t>Perinteinen</a:t>
            </a:r>
            <a:r>
              <a:rPr lang="en-US" dirty="0" smtClean="0"/>
              <a:t> </a:t>
            </a:r>
            <a:r>
              <a:rPr lang="en-US" dirty="0" err="1" smtClean="0"/>
              <a:t>kasvinjalostus</a:t>
            </a:r>
            <a:endParaRPr lang="en-US" dirty="0"/>
          </a:p>
        </p:txBody>
      </p:sp>
      <p:sp>
        <p:nvSpPr>
          <p:cNvPr id="7" name="Dian numeron paikkamerkki 6"/>
          <p:cNvSpPr>
            <a:spLocks noGrp="1"/>
          </p:cNvSpPr>
          <p:nvPr>
            <p:ph type="sldNum" sz="quarter" idx="17"/>
          </p:nvPr>
        </p:nvSpPr>
        <p:spPr/>
        <p:txBody>
          <a:bodyPr/>
          <a:lstStyle/>
          <a:p>
            <a:pPr>
              <a:defRPr/>
            </a:pPr>
            <a:fld id="{5FE0E101-7B40-42EA-BF7D-FBA9129221B8}" type="slidenum">
              <a:rPr lang="en-US" smtClean="0"/>
              <a:pPr>
                <a:defRPr/>
              </a:pPr>
              <a:t>9</a:t>
            </a:fld>
            <a:endParaRPr lang="en-US"/>
          </a:p>
        </p:txBody>
      </p:sp>
      <p:pic>
        <p:nvPicPr>
          <p:cNvPr id="11" name="Sisällön paikkamerkki 10" descr="Hopimaissi800t50.jpg"/>
          <p:cNvPicPr>
            <a:picLocks noGrp="1" noChangeAspect="1"/>
          </p:cNvPicPr>
          <p:nvPr>
            <p:ph sz="quarter" idx="14"/>
          </p:nvPr>
        </p:nvPicPr>
        <p:blipFill>
          <a:blip r:embed="rId3" cstate="print"/>
          <a:stretch>
            <a:fillRect/>
          </a:stretch>
        </p:blipFill>
        <p:spPr>
          <a:xfrm>
            <a:off x="1464469" y="1285875"/>
            <a:ext cx="4071938" cy="5429250"/>
          </a:xfrm>
        </p:spPr>
      </p:pic>
      <p:sp>
        <p:nvSpPr>
          <p:cNvPr id="175113" name="Text Box 9"/>
          <p:cNvSpPr txBox="1">
            <a:spLocks noChangeArrowheads="1"/>
          </p:cNvSpPr>
          <p:nvPr/>
        </p:nvSpPr>
        <p:spPr bwMode="auto">
          <a:xfrm rot="16200000">
            <a:off x="4709611" y="4067829"/>
            <a:ext cx="2588851" cy="397545"/>
          </a:xfrm>
          <a:prstGeom prst="rect">
            <a:avLst/>
          </a:prstGeom>
          <a:noFill/>
          <a:ln w="12700" algn="ctr">
            <a:solidFill>
              <a:srgbClr val="FF00FF"/>
            </a:solidFill>
            <a:miter lim="800000"/>
            <a:headEnd/>
            <a:tailEnd/>
          </a:ln>
        </p:spPr>
        <p:txBody>
          <a:bodyPr wrap="none" lIns="90488" tIns="44450" rIns="90488" bIns="44450" anchor="b">
            <a:spAutoFit/>
          </a:bodyPr>
          <a:lstStyle/>
          <a:p>
            <a:r>
              <a:rPr lang="fi-FI" sz="2000" dirty="0" smtClean="0">
                <a:solidFill>
                  <a:srgbClr val="000000"/>
                </a:solidFill>
                <a:latin typeface="Arial" charset="0"/>
              </a:rPr>
              <a:t>Kantamuoto  </a:t>
            </a:r>
            <a:r>
              <a:rPr lang="fi-FI" sz="2000" dirty="0" err="1">
                <a:solidFill>
                  <a:srgbClr val="000000"/>
                </a:solidFill>
                <a:latin typeface="Arial" charset="0"/>
              </a:rPr>
              <a:t>teosintti</a:t>
            </a:r>
            <a:endParaRPr lang="fi-FI" sz="2000" dirty="0">
              <a:solidFill>
                <a:srgbClr val="000000"/>
              </a:solidFill>
              <a:latin typeface="Arial" charset="0"/>
            </a:endParaRPr>
          </a:p>
        </p:txBody>
      </p:sp>
      <p:sp>
        <p:nvSpPr>
          <p:cNvPr id="175112" name="AutoShape 8"/>
          <p:cNvSpPr>
            <a:spLocks noChangeArrowheads="1"/>
          </p:cNvSpPr>
          <p:nvPr/>
        </p:nvSpPr>
        <p:spPr bwMode="auto">
          <a:xfrm>
            <a:off x="4033483" y="4217390"/>
            <a:ext cx="1800225" cy="71437"/>
          </a:xfrm>
          <a:prstGeom prst="leftArrow">
            <a:avLst>
              <a:gd name="adj1" fmla="val 50000"/>
              <a:gd name="adj2" fmla="val 279419"/>
            </a:avLst>
          </a:prstGeom>
          <a:solidFill>
            <a:srgbClr val="FF00FF"/>
          </a:solidFill>
          <a:ln w="12700" algn="ctr">
            <a:solidFill>
              <a:srgbClr val="FF00FF"/>
            </a:solidFill>
            <a:miter lim="800000"/>
            <a:headEnd/>
            <a:tailEnd/>
          </a:ln>
        </p:spPr>
        <p:txBody>
          <a:bodyPr wrap="none" lIns="90488" tIns="44450" rIns="90488" bIns="44450" anchor="ctr"/>
          <a:lstStyle/>
          <a:p>
            <a:endParaRPr lang="fi-FI" sz="2000">
              <a:solidFill>
                <a:srgbClr val="0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1E1C77"/>
      </a:dk2>
      <a:lt2>
        <a:srgbClr val="8C8A87"/>
      </a:lt2>
      <a:accent1>
        <a:srgbClr val="1E1C77"/>
      </a:accent1>
      <a:accent2>
        <a:srgbClr val="009E60"/>
      </a:accent2>
      <a:accent3>
        <a:srgbClr val="FFFFFF"/>
      </a:accent3>
      <a:accent4>
        <a:srgbClr val="000000"/>
      </a:accent4>
      <a:accent5>
        <a:srgbClr val="ABABBD"/>
      </a:accent5>
      <a:accent6>
        <a:srgbClr val="008F56"/>
      </a:accent6>
      <a:hlink>
        <a:srgbClr val="FCA311"/>
      </a:hlink>
      <a:folHlink>
        <a:srgbClr val="5E68C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sidebarc">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1_sidebar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12700" cap="flat" cmpd="sng" algn="ctr">
          <a:noFill/>
          <a:prstDash val="solid"/>
          <a:round/>
          <a:headEnd type="none" w="med" len="med"/>
          <a:tailEnd type="none" w="med" len="med"/>
        </a:ln>
        <a:effectLst/>
      </a:spPr>
      <a:bodyPr vert="horz" wrap="square" lIns="90479" tIns="44446" rIns="90479" bIns="44446" numCol="1" anchor="t" anchorCtr="0" compatLnSpc="1">
        <a:prstTxWarp prst="textNoShape">
          <a:avLst/>
        </a:prstTxWarp>
      </a:bodyPr>
      <a:lstStyle>
        <a:defPPr marL="0" marR="0" indent="0" algn="l" defTabSz="914400" rtl="0" eaLnBrk="1" fontAlgn="base" latinLnBrk="0" hangingPunct="1">
          <a:lnSpc>
            <a:spcPct val="85000"/>
          </a:lnSpc>
          <a:spcBef>
            <a:spcPct val="20000"/>
          </a:spcBef>
          <a:spcAft>
            <a:spcPct val="0"/>
          </a:spcAft>
          <a:buClr>
            <a:schemeClr val="bg1"/>
          </a:buClr>
          <a:buSzPct val="100000"/>
          <a:buFontTx/>
          <a:buChar char="•"/>
          <a:tabLst/>
          <a:defRPr kumimoji="0" lang="fi-FI" sz="1800" b="0"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solidFill>
          <a:schemeClr val="tx1"/>
        </a:solidFill>
        <a:ln w="12700" cap="flat" cmpd="sng" algn="ctr">
          <a:noFill/>
          <a:prstDash val="solid"/>
          <a:round/>
          <a:headEnd type="none" w="med" len="med"/>
          <a:tailEnd type="none" w="med" len="med"/>
        </a:ln>
        <a:effectLst/>
      </a:spPr>
      <a:bodyPr vert="horz" wrap="square" lIns="90479" tIns="44446" rIns="90479" bIns="44446" numCol="1" anchor="t" anchorCtr="0" compatLnSpc="1">
        <a:prstTxWarp prst="textNoShape">
          <a:avLst/>
        </a:prstTxWarp>
      </a:bodyPr>
      <a:lstStyle>
        <a:defPPr marL="0" marR="0" indent="0" algn="l" defTabSz="914400" rtl="0" eaLnBrk="1" fontAlgn="base" latinLnBrk="0" hangingPunct="1">
          <a:lnSpc>
            <a:spcPct val="85000"/>
          </a:lnSpc>
          <a:spcBef>
            <a:spcPct val="20000"/>
          </a:spcBef>
          <a:spcAft>
            <a:spcPct val="0"/>
          </a:spcAft>
          <a:buClr>
            <a:schemeClr val="bg1"/>
          </a:buClr>
          <a:buSzPct val="100000"/>
          <a:buFontTx/>
          <a:buChar char="•"/>
          <a:tabLst/>
          <a:defRPr kumimoji="0" lang="fi-FI" sz="1800" b="0"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1_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idebar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idebar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idebar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idebar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idebar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sidebarc">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1_sidebar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12700" cap="flat" cmpd="sng" algn="ctr">
          <a:noFill/>
          <a:prstDash val="solid"/>
          <a:round/>
          <a:headEnd type="none" w="med" len="med"/>
          <a:tailEnd type="none" w="med" len="med"/>
        </a:ln>
        <a:effectLst/>
      </a:spPr>
      <a:bodyPr vert="horz" wrap="square" lIns="90479" tIns="44446" rIns="90479" bIns="44446" numCol="1" anchor="t" anchorCtr="0" compatLnSpc="1">
        <a:prstTxWarp prst="textNoShape">
          <a:avLst/>
        </a:prstTxWarp>
      </a:bodyPr>
      <a:lstStyle>
        <a:defPPr marL="0" marR="0" indent="0" algn="l" defTabSz="914400" rtl="0" eaLnBrk="1" fontAlgn="base" latinLnBrk="0" hangingPunct="1">
          <a:lnSpc>
            <a:spcPct val="85000"/>
          </a:lnSpc>
          <a:spcBef>
            <a:spcPct val="20000"/>
          </a:spcBef>
          <a:spcAft>
            <a:spcPct val="0"/>
          </a:spcAft>
          <a:buClr>
            <a:schemeClr val="bg1"/>
          </a:buClr>
          <a:buSzPct val="100000"/>
          <a:buFontTx/>
          <a:buChar char="•"/>
          <a:tabLst/>
          <a:defRPr kumimoji="0" lang="fi-FI" sz="1800" b="0"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solidFill>
          <a:schemeClr val="tx1"/>
        </a:solidFill>
        <a:ln w="12700" cap="flat" cmpd="sng" algn="ctr">
          <a:noFill/>
          <a:prstDash val="solid"/>
          <a:round/>
          <a:headEnd type="none" w="med" len="med"/>
          <a:tailEnd type="none" w="med" len="med"/>
        </a:ln>
        <a:effectLst/>
      </a:spPr>
      <a:bodyPr vert="horz" wrap="square" lIns="90479" tIns="44446" rIns="90479" bIns="44446" numCol="1" anchor="t" anchorCtr="0" compatLnSpc="1">
        <a:prstTxWarp prst="textNoShape">
          <a:avLst/>
        </a:prstTxWarp>
      </a:bodyPr>
      <a:lstStyle>
        <a:defPPr marL="0" marR="0" indent="0" algn="l" defTabSz="914400" rtl="0" eaLnBrk="1" fontAlgn="base" latinLnBrk="0" hangingPunct="1">
          <a:lnSpc>
            <a:spcPct val="85000"/>
          </a:lnSpc>
          <a:spcBef>
            <a:spcPct val="20000"/>
          </a:spcBef>
          <a:spcAft>
            <a:spcPct val="0"/>
          </a:spcAft>
          <a:buClr>
            <a:schemeClr val="bg1"/>
          </a:buClr>
          <a:buSzPct val="100000"/>
          <a:buFontTx/>
          <a:buChar char="•"/>
          <a:tabLst/>
          <a:defRPr kumimoji="0" lang="fi-FI" sz="1800" b="0"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1_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idebar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idebar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idebar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idebar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idebar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sidebarc">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1_sidebar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l" defTabSz="914400" rtl="0" eaLnBrk="1" fontAlgn="base" latinLnBrk="0" hangingPunct="1">
          <a:lnSpc>
            <a:spcPct val="75000"/>
          </a:lnSpc>
          <a:spcBef>
            <a:spcPct val="0"/>
          </a:spcBef>
          <a:spcAft>
            <a:spcPct val="0"/>
          </a:spcAft>
          <a:buClrTx/>
          <a:buSzTx/>
          <a:buFontTx/>
          <a:buNone/>
          <a:tabLst/>
          <a:defRPr kumimoji="0" lang="fi-FI" sz="1800" b="0"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l" defTabSz="914400" rtl="0" eaLnBrk="1" fontAlgn="base" latinLnBrk="0" hangingPunct="1">
          <a:lnSpc>
            <a:spcPct val="75000"/>
          </a:lnSpc>
          <a:spcBef>
            <a:spcPct val="0"/>
          </a:spcBef>
          <a:spcAft>
            <a:spcPct val="0"/>
          </a:spcAft>
          <a:buClrTx/>
          <a:buSzTx/>
          <a:buFontTx/>
          <a:buNone/>
          <a:tabLst/>
          <a:defRPr kumimoji="0" lang="fi-FI" sz="1800" b="0" i="0" u="none" strike="noStrike" cap="none" normalizeH="0" baseline="0" smtClean="0">
            <a:ln>
              <a:noFill/>
            </a:ln>
            <a:solidFill>
              <a:schemeClr val="tx2"/>
            </a:solidFill>
            <a:effectLst/>
            <a:latin typeface="Arial" pitchFamily="34" charset="0"/>
          </a:defRPr>
        </a:defPPr>
      </a:lstStyle>
    </a:lnDef>
  </a:objectDefaults>
  <a:extraClrSchemeLst>
    <a:extraClrScheme>
      <a:clrScheme name="1_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idebar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idebar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idebar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idebar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idebar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7_Default Design">
  <a:themeElements>
    <a:clrScheme name="">
      <a:dk1>
        <a:srgbClr val="000000"/>
      </a:dk1>
      <a:lt1>
        <a:srgbClr val="FFFFFF"/>
      </a:lt1>
      <a:dk2>
        <a:srgbClr val="1E1C77"/>
      </a:dk2>
      <a:lt2>
        <a:srgbClr val="8C8A87"/>
      </a:lt2>
      <a:accent1>
        <a:srgbClr val="1E1C77"/>
      </a:accent1>
      <a:accent2>
        <a:srgbClr val="009E60"/>
      </a:accent2>
      <a:accent3>
        <a:srgbClr val="FFFFFF"/>
      </a:accent3>
      <a:accent4>
        <a:srgbClr val="000000"/>
      </a:accent4>
      <a:accent5>
        <a:srgbClr val="ABABBD"/>
      </a:accent5>
      <a:accent6>
        <a:srgbClr val="008F56"/>
      </a:accent6>
      <a:hlink>
        <a:srgbClr val="FCA311"/>
      </a:hlink>
      <a:folHlink>
        <a:srgbClr val="5E68C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8_Oletusrakenne">
  <a:themeElements>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letusraken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etusraken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etusraken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etusraken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etusraken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etusraken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etusraken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etusraken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sidebarc">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sidebarc.pp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sidebarc.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c.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debarc.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c.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c.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c.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debarc.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Oletusrakenne">
  <a:themeElements>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letusraken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lang="fi-FI" sz="32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lang="fi-FI" sz="3200" b="0" i="0" u="none" strike="noStrike" cap="none" normalizeH="0" baseline="0" smtClean="0">
            <a:ln>
              <a:noFill/>
            </a:ln>
            <a:solidFill>
              <a:schemeClr val="tx2"/>
            </a:solidFill>
            <a:effectLst/>
            <a:latin typeface="Arial" charset="0"/>
          </a:defRPr>
        </a:defPPr>
      </a:lstStyle>
    </a:lnDef>
  </a:objectDefaults>
  <a:extraClrSchemeLst>
    <a:extraClrScheme>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etusraken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etusraken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etusraken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etusraken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etusraken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etusraken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etusraken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sidebarc">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sidebar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debar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debar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8_Default Design">
  <a:themeElements>
    <a:clrScheme name="">
      <a:dk1>
        <a:srgbClr val="000000"/>
      </a:dk1>
      <a:lt1>
        <a:srgbClr val="FFFFFF"/>
      </a:lt1>
      <a:dk2>
        <a:srgbClr val="1E1C77"/>
      </a:dk2>
      <a:lt2>
        <a:srgbClr val="8C8A87"/>
      </a:lt2>
      <a:accent1>
        <a:srgbClr val="1E1C77"/>
      </a:accent1>
      <a:accent2>
        <a:srgbClr val="009E60"/>
      </a:accent2>
      <a:accent3>
        <a:srgbClr val="FFFFFF"/>
      </a:accent3>
      <a:accent4>
        <a:srgbClr val="000000"/>
      </a:accent4>
      <a:accent5>
        <a:srgbClr val="ABABBD"/>
      </a:accent5>
      <a:accent6>
        <a:srgbClr val="008F56"/>
      </a:accent6>
      <a:hlink>
        <a:srgbClr val="FCA311"/>
      </a:hlink>
      <a:folHlink>
        <a:srgbClr val="5E68C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sidebarc">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1_sidebarc">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1_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idebar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idebar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idebar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idebar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idebar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Oletusrakenne">
  <a:themeElements>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letusraken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90000"/>
          </a:lnSpc>
          <a:spcBef>
            <a:spcPct val="0"/>
          </a:spcBef>
          <a:spcAft>
            <a:spcPct val="0"/>
          </a:spcAft>
          <a:buClrTx/>
          <a:buSzTx/>
          <a:buFontTx/>
          <a:buNone/>
          <a:tabLst/>
          <a:defRPr kumimoji="0" lang="fi-FI" sz="32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90000"/>
          </a:lnSpc>
          <a:spcBef>
            <a:spcPct val="0"/>
          </a:spcBef>
          <a:spcAft>
            <a:spcPct val="0"/>
          </a:spcAft>
          <a:buClrTx/>
          <a:buSzTx/>
          <a:buFontTx/>
          <a:buNone/>
          <a:tabLst/>
          <a:defRPr kumimoji="0" lang="fi-FI" sz="3200" b="0" i="0" u="none" strike="noStrike" cap="none" normalizeH="0" baseline="0" smtClean="0">
            <a:ln>
              <a:noFill/>
            </a:ln>
            <a:solidFill>
              <a:schemeClr val="tx2"/>
            </a:solidFill>
            <a:effectLst/>
            <a:latin typeface="Arial" charset="0"/>
          </a:defRPr>
        </a:defPPr>
      </a:lstStyle>
    </a:lnDef>
  </a:objectDefaults>
  <a:extraClrSchemeLst>
    <a:extraClrScheme>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etusraken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etusraken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etusraken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etusraken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etusraken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etusraken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etusraken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0_Default Design">
  <a:themeElements>
    <a:clrScheme name="">
      <a:dk1>
        <a:srgbClr val="000000"/>
      </a:dk1>
      <a:lt1>
        <a:srgbClr val="FFFFFF"/>
      </a:lt1>
      <a:dk2>
        <a:srgbClr val="1E1C77"/>
      </a:dk2>
      <a:lt2>
        <a:srgbClr val="8C8A87"/>
      </a:lt2>
      <a:accent1>
        <a:srgbClr val="1E1C77"/>
      </a:accent1>
      <a:accent2>
        <a:srgbClr val="009E60"/>
      </a:accent2>
      <a:accent3>
        <a:srgbClr val="FFFFFF"/>
      </a:accent3>
      <a:accent4>
        <a:srgbClr val="000000"/>
      </a:accent4>
      <a:accent5>
        <a:srgbClr val="ABABBD"/>
      </a:accent5>
      <a:accent6>
        <a:srgbClr val="008F56"/>
      </a:accent6>
      <a:hlink>
        <a:srgbClr val="FCA311"/>
      </a:hlink>
      <a:folHlink>
        <a:srgbClr val="5E68C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4_sidebarc">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sidebarc.pp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l" defTabSz="914400" rtl="0" eaLnBrk="0" fontAlgn="base" latinLnBrk="0" hangingPunct="0">
          <a:lnSpc>
            <a:spcPct val="85000"/>
          </a:lnSpc>
          <a:spcBef>
            <a:spcPct val="20000"/>
          </a:spcBef>
          <a:spcAft>
            <a:spcPct val="0"/>
          </a:spcAft>
          <a:buClrTx/>
          <a:buSzTx/>
          <a:buFontTx/>
          <a:buChar char="•"/>
          <a:tabLst/>
          <a:defRPr kumimoji="0" lang="fi-FI"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l" defTabSz="914400" rtl="0" eaLnBrk="0" fontAlgn="base" latinLnBrk="0" hangingPunct="0">
          <a:lnSpc>
            <a:spcPct val="85000"/>
          </a:lnSpc>
          <a:spcBef>
            <a:spcPct val="20000"/>
          </a:spcBef>
          <a:spcAft>
            <a:spcPct val="0"/>
          </a:spcAft>
          <a:buClrTx/>
          <a:buSzTx/>
          <a:buFontTx/>
          <a:buChar char="•"/>
          <a:tabLst/>
          <a:defRPr kumimoji="0" lang="fi-FI"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barc.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c.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debarc.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c.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c.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c.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debarc.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Office-te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efault Design">
  <a:themeElements>
    <a:clrScheme name="">
      <a:dk1>
        <a:srgbClr val="000000"/>
      </a:dk1>
      <a:lt1>
        <a:srgbClr val="FFFFFF"/>
      </a:lt1>
      <a:dk2>
        <a:srgbClr val="1E1C77"/>
      </a:dk2>
      <a:lt2>
        <a:srgbClr val="8C8A87"/>
      </a:lt2>
      <a:accent1>
        <a:srgbClr val="1E1C77"/>
      </a:accent1>
      <a:accent2>
        <a:srgbClr val="009E60"/>
      </a:accent2>
      <a:accent3>
        <a:srgbClr val="FFFFFF"/>
      </a:accent3>
      <a:accent4>
        <a:srgbClr val="000000"/>
      </a:accent4>
      <a:accent5>
        <a:srgbClr val="ABABBD"/>
      </a:accent5>
      <a:accent6>
        <a:srgbClr val="008F56"/>
      </a:accent6>
      <a:hlink>
        <a:srgbClr val="FCA311"/>
      </a:hlink>
      <a:folHlink>
        <a:srgbClr val="5E68C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
      <a:dk1>
        <a:srgbClr val="000000"/>
      </a:dk1>
      <a:lt1>
        <a:srgbClr val="FFFFFF"/>
      </a:lt1>
      <a:dk2>
        <a:srgbClr val="1E1C77"/>
      </a:dk2>
      <a:lt2>
        <a:srgbClr val="8C8A87"/>
      </a:lt2>
      <a:accent1>
        <a:srgbClr val="1E1C77"/>
      </a:accent1>
      <a:accent2>
        <a:srgbClr val="009E60"/>
      </a:accent2>
      <a:accent3>
        <a:srgbClr val="FFFFFF"/>
      </a:accent3>
      <a:accent4>
        <a:srgbClr val="000000"/>
      </a:accent4>
      <a:accent5>
        <a:srgbClr val="ABABBD"/>
      </a:accent5>
      <a:accent6>
        <a:srgbClr val="008F56"/>
      </a:accent6>
      <a:hlink>
        <a:srgbClr val="FCA311"/>
      </a:hlink>
      <a:folHlink>
        <a:srgbClr val="5E68C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
      <a:dk1>
        <a:srgbClr val="000000"/>
      </a:dk1>
      <a:lt1>
        <a:srgbClr val="FFFFFF"/>
      </a:lt1>
      <a:dk2>
        <a:srgbClr val="1E1C77"/>
      </a:dk2>
      <a:lt2>
        <a:srgbClr val="8C8A87"/>
      </a:lt2>
      <a:accent1>
        <a:srgbClr val="1E1C77"/>
      </a:accent1>
      <a:accent2>
        <a:srgbClr val="009E60"/>
      </a:accent2>
      <a:accent3>
        <a:srgbClr val="FFFFFF"/>
      </a:accent3>
      <a:accent4>
        <a:srgbClr val="000000"/>
      </a:accent4>
      <a:accent5>
        <a:srgbClr val="ABABBD"/>
      </a:accent5>
      <a:accent6>
        <a:srgbClr val="008F56"/>
      </a:accent6>
      <a:hlink>
        <a:srgbClr val="FCA311"/>
      </a:hlink>
      <a:folHlink>
        <a:srgbClr val="5E68C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
      <a:dk1>
        <a:srgbClr val="000000"/>
      </a:dk1>
      <a:lt1>
        <a:srgbClr val="FFFFFF"/>
      </a:lt1>
      <a:dk2>
        <a:srgbClr val="1E1C77"/>
      </a:dk2>
      <a:lt2>
        <a:srgbClr val="8C8A87"/>
      </a:lt2>
      <a:accent1>
        <a:srgbClr val="1E1C77"/>
      </a:accent1>
      <a:accent2>
        <a:srgbClr val="009E60"/>
      </a:accent2>
      <a:accent3>
        <a:srgbClr val="FFFFFF"/>
      </a:accent3>
      <a:accent4>
        <a:srgbClr val="000000"/>
      </a:accent4>
      <a:accent5>
        <a:srgbClr val="ABABBD"/>
      </a:accent5>
      <a:accent6>
        <a:srgbClr val="008F56"/>
      </a:accent6>
      <a:hlink>
        <a:srgbClr val="FCA311"/>
      </a:hlink>
      <a:folHlink>
        <a:srgbClr val="5E68C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efault Design">
  <a:themeElements>
    <a:clrScheme name="">
      <a:dk1>
        <a:srgbClr val="000000"/>
      </a:dk1>
      <a:lt1>
        <a:srgbClr val="FFFFFF"/>
      </a:lt1>
      <a:dk2>
        <a:srgbClr val="1E1C77"/>
      </a:dk2>
      <a:lt2>
        <a:srgbClr val="8C8A87"/>
      </a:lt2>
      <a:accent1>
        <a:srgbClr val="1E1C77"/>
      </a:accent1>
      <a:accent2>
        <a:srgbClr val="009E60"/>
      </a:accent2>
      <a:accent3>
        <a:srgbClr val="FFFFFF"/>
      </a:accent3>
      <a:accent4>
        <a:srgbClr val="000000"/>
      </a:accent4>
      <a:accent5>
        <a:srgbClr val="ABABBD"/>
      </a:accent5>
      <a:accent6>
        <a:srgbClr val="008F56"/>
      </a:accent6>
      <a:hlink>
        <a:srgbClr val="FCA311"/>
      </a:hlink>
      <a:folHlink>
        <a:srgbClr val="5E68C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
      <a:dk1>
        <a:srgbClr val="000000"/>
      </a:dk1>
      <a:lt1>
        <a:srgbClr val="FFFFFF"/>
      </a:lt1>
      <a:dk2>
        <a:srgbClr val="1E1C77"/>
      </a:dk2>
      <a:lt2>
        <a:srgbClr val="8C8A87"/>
      </a:lt2>
      <a:accent1>
        <a:srgbClr val="1E1C77"/>
      </a:accent1>
      <a:accent2>
        <a:srgbClr val="009E60"/>
      </a:accent2>
      <a:accent3>
        <a:srgbClr val="FFFFFF"/>
      </a:accent3>
      <a:accent4>
        <a:srgbClr val="000000"/>
      </a:accent4>
      <a:accent5>
        <a:srgbClr val="ABABBD"/>
      </a:accent5>
      <a:accent6>
        <a:srgbClr val="008F56"/>
      </a:accent6>
      <a:hlink>
        <a:srgbClr val="FCA311"/>
      </a:hlink>
      <a:folHlink>
        <a:srgbClr val="5E68C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idebarc">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sidebarc.pp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barc.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c.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debarc.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c.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c.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c.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debarc.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1_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themeOverride>
</file>

<file path=ppt/theme/themeOverride2.xml><?xml version="1.0" encoding="utf-8"?>
<a:themeOverride xmlns:a="http://schemas.openxmlformats.org/drawingml/2006/main">
  <a:clrScheme name="sidebarc.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themeOverride>
</file>

<file path=ppt/theme/themeOverride3.xml><?xml version="1.0" encoding="utf-8"?>
<a:themeOverride xmlns:a="http://schemas.openxmlformats.org/drawingml/2006/main">
  <a:clrScheme name="1_sidebar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themeOverride>
</file>

<file path=ppt/theme/themeOverride4.xml><?xml version="1.0" encoding="utf-8"?>
<a:themeOverride xmlns:a="http://schemas.openxmlformats.org/drawingml/2006/main">
  <a:clrScheme name="1_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themeOverride>
</file>

<file path=ppt/theme/themeOverride5.xml><?xml version="1.0" encoding="utf-8"?>
<a:themeOverride xmlns:a="http://schemas.openxmlformats.org/drawingml/2006/main">
  <a:clrScheme name="1_sidebar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themeOverride>
</file>

<file path=ppt/theme/themeOverride6.xml><?xml version="1.0" encoding="utf-8"?>
<a:themeOverride xmlns:a="http://schemas.openxmlformats.org/drawingml/2006/main">
  <a:clrScheme name="sidebarc.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themeOverride>
</file>

<file path=ppt/theme/themeOverride7.xml><?xml version="1.0" encoding="utf-8"?>
<a:themeOverride xmlns:a="http://schemas.openxmlformats.org/drawingml/2006/main">
  <a:clrScheme name="sidebarc.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themeOverride>
</file>

<file path=ppt/theme/themeOverride8.xml><?xml version="1.0" encoding="utf-8"?>
<a:themeOverride xmlns:a="http://schemas.openxmlformats.org/drawingml/2006/main">
  <a:clrScheme name="sidebarc.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themeOverride>
</file>

<file path=ppt/theme/themeOverride9.xml><?xml version="1.0" encoding="utf-8"?>
<a:themeOverride xmlns:a="http://schemas.openxmlformats.org/drawingml/2006/main">
  <a:clrScheme name="1_sidebar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themeOverride>
</file>

<file path=docProps/app.xml><?xml version="1.0" encoding="utf-8"?>
<Properties xmlns="http://schemas.openxmlformats.org/officeDocument/2006/extended-properties" xmlns:vt="http://schemas.openxmlformats.org/officeDocument/2006/docPropsVTypes">
  <TotalTime>5816</TotalTime>
  <Words>3404</Words>
  <Application>Microsoft Office PowerPoint</Application>
  <PresentationFormat>Näytössä katseltava diaesitys (4:3)</PresentationFormat>
  <Paragraphs>565</Paragraphs>
  <Slides>45</Slides>
  <Notes>21</Notes>
  <HiddenSlides>0</HiddenSlides>
  <MMClips>0</MMClips>
  <ScaleCrop>false</ScaleCrop>
  <HeadingPairs>
    <vt:vector size="6" baseType="variant">
      <vt:variant>
        <vt:lpstr>Teema</vt:lpstr>
      </vt:variant>
      <vt:variant>
        <vt:i4>21</vt:i4>
      </vt:variant>
      <vt:variant>
        <vt:lpstr>Upotetut OLE-palvelimet</vt:lpstr>
      </vt:variant>
      <vt:variant>
        <vt:i4>2</vt:i4>
      </vt:variant>
      <vt:variant>
        <vt:lpstr>Dian otsikot</vt:lpstr>
      </vt:variant>
      <vt:variant>
        <vt:i4>45</vt:i4>
      </vt:variant>
    </vt:vector>
  </HeadingPairs>
  <TitlesOfParts>
    <vt:vector size="68" baseType="lpstr">
      <vt:lpstr>Default Design</vt:lpstr>
      <vt:lpstr>4_Oletusrakenne</vt:lpstr>
      <vt:lpstr>2_Default Design</vt:lpstr>
      <vt:lpstr>3_Default Design</vt:lpstr>
      <vt:lpstr>4_Default Design</vt:lpstr>
      <vt:lpstr>5_Default Design</vt:lpstr>
      <vt:lpstr>1_Default Design</vt:lpstr>
      <vt:lpstr>6_Default Design</vt:lpstr>
      <vt:lpstr>sidebarc</vt:lpstr>
      <vt:lpstr>2_sidebarc</vt:lpstr>
      <vt:lpstr>3_sidebarc</vt:lpstr>
      <vt:lpstr>8_sidebarc</vt:lpstr>
      <vt:lpstr>7_Default Design</vt:lpstr>
      <vt:lpstr>8_Oletusrakenne</vt:lpstr>
      <vt:lpstr>14_sidebarc</vt:lpstr>
      <vt:lpstr>1_Oletusrakenne</vt:lpstr>
      <vt:lpstr>15_sidebarc</vt:lpstr>
      <vt:lpstr>8_Default Design</vt:lpstr>
      <vt:lpstr>16_sidebarc</vt:lpstr>
      <vt:lpstr>10_Default Design</vt:lpstr>
      <vt:lpstr>4_sidebarc</vt:lpstr>
      <vt:lpstr>Microsoft Office Excel 97 - 2003 -laskentataulukko</vt:lpstr>
      <vt:lpstr>Kaavio</vt:lpstr>
      <vt:lpstr>Ruoka ja geenit  2. Perinteinen kasvinjalostus</vt:lpstr>
      <vt:lpstr>Viljelykasveja täytyy muuttaa…</vt:lpstr>
      <vt:lpstr>Viljelykasveja täytyy muuttaa …ja on niitä jo aika lailla muutettukin</vt:lpstr>
      <vt:lpstr>Kasvinjalostus on viljelykasvien perimän muuttamista </vt:lpstr>
      <vt:lpstr>Satoisuus vaikuttaa suuresti viljelykasvien tuotantokustannuksiin</vt:lpstr>
      <vt:lpstr>Kasvinjalostuksella kulttuuriin</vt:lpstr>
      <vt:lpstr>Dia 7</vt:lpstr>
      <vt:lpstr>Porkkanoita sellaisina kuin ihminen ne halusi</vt:lpstr>
      <vt:lpstr>”Luonto antaa meille kaiken mitä tarvitsemme”…?                     (A. Vogel, rohdosmiljardööri)</vt:lpstr>
      <vt:lpstr>Teosintti – maissin esiäiti</vt:lpstr>
      <vt:lpstr>Maissi (7000 v.)  ̶  viisinkertainen mutanttihirviö</vt:lpstr>
      <vt:lpstr>Maissin tähkä 1000 v. sitten (Peru)</vt:lpstr>
      <vt:lpstr>Kasveilla lajirajojen ylittyminen on arkipäivää</vt:lpstr>
      <vt:lpstr>Kelta- ja paimenmatara risteytyvät helposti </vt:lpstr>
      <vt:lpstr>Karukka on karviaisen ja mustaherukan risteytymä    1.</vt:lpstr>
      <vt:lpstr>Karukka on karviaisen ja mustaherukan risteytymä    2.</vt:lpstr>
      <vt:lpstr>Kesyttääkö uusia villikasveja viljelyyn...?</vt:lpstr>
      <vt:lpstr> </vt:lpstr>
      <vt:lpstr> </vt:lpstr>
      <vt:lpstr>Geenin nouto risteyttämällä villilajista ja puhdistaminen takaisinristeytyksillä</vt:lpstr>
      <vt:lpstr>Olisiko sotkeminen jo kiellettävä?</vt:lpstr>
      <vt:lpstr>Siemenettömien kasvilajikkeiden jalostus kiellettävä?</vt:lpstr>
      <vt:lpstr>Hyönteiskestävä luomuselleri poltti sadonkorjaajien ihon</vt:lpstr>
      <vt:lpstr>Huonosti suojattu kesäkurpitsa</vt:lpstr>
      <vt:lpstr>Genetiikan merkkipaaluja</vt:lpstr>
      <vt:lpstr>Geneettinen diversiteetti eli perinnöllinen monimuotoisuus</vt:lpstr>
      <vt:lpstr>Onko ominaisuudessa geneettistä vaihtelua?</vt:lpstr>
      <vt:lpstr>Ominaisuuden periytyvyysaste (heritabiliteetti, periytyvyys)</vt:lpstr>
      <vt:lpstr>Valintajalostus (11 000 v.)</vt:lpstr>
      <vt:lpstr>Valintajalostus (11 000 v.)</vt:lpstr>
      <vt:lpstr>Risteytysjalostus (300 v.)</vt:lpstr>
      <vt:lpstr>Risteytysjalostus (300 v.)</vt:lpstr>
      <vt:lpstr>Risteytysjalostus (300 v.)</vt:lpstr>
      <vt:lpstr>Mutaatiojalostus (70 v.)</vt:lpstr>
      <vt:lpstr>”Kasvinjalostus ennen ja nyt” (Kauppalehti 22.8.2007)</vt:lpstr>
      <vt:lpstr>Kasvilajikkeiden neljä perustyyppiä</vt:lpstr>
      <vt:lpstr>Kehitysmaat vaativat   ravitsevampaa ruokaa !</vt:lpstr>
      <vt:lpstr>Miten ruokaa saadaan?                                 – kuka kyykyttää?         </vt:lpstr>
      <vt:lpstr>Uudet [gm-]lajikkeet vain toisivat kehitysmaihin   "länsimaisen kulttuurin ja ajattelun ongelmat”  (Irma Saloniemi, Vihreä Lanka 26.3.2004)</vt:lpstr>
      <vt:lpstr>Vanhat rodut ovat ”ekologisia”  ...vai luonnonvarojen haaskausta?</vt:lpstr>
      <vt:lpstr> Maitoa juovat aikuiset ovat mutantteja</vt:lpstr>
      <vt:lpstr>Landraces are being superseded by high-yielding varieties</vt:lpstr>
      <vt:lpstr>Genetic backgrounds of modern wheat varieties are rich in developing countries</vt:lpstr>
      <vt:lpstr>Share of dominant wheat cultivars is decreasing</vt:lpstr>
      <vt:lpstr>Jalostuksen taide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 dian otsikkoa</dc:title>
  <dc:creator>Jussi</dc:creator>
  <cp:lastModifiedBy>Jussi</cp:lastModifiedBy>
  <cp:revision>529</cp:revision>
  <cp:lastPrinted>2003-08-18T12:35:25Z</cp:lastPrinted>
  <dcterms:created xsi:type="dcterms:W3CDTF">2003-08-13T09:52:38Z</dcterms:created>
  <dcterms:modified xsi:type="dcterms:W3CDTF">2012-09-12T05:26:09Z</dcterms:modified>
</cp:coreProperties>
</file>