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85" r:id="rId3"/>
    <p:sldId id="257" r:id="rId4"/>
    <p:sldId id="284" r:id="rId5"/>
    <p:sldId id="258" r:id="rId6"/>
    <p:sldId id="259" r:id="rId7"/>
    <p:sldId id="260" r:id="rId8"/>
    <p:sldId id="286" r:id="rId9"/>
    <p:sldId id="261" r:id="rId10"/>
    <p:sldId id="262" r:id="rId11"/>
    <p:sldId id="287" r:id="rId12"/>
    <p:sldId id="263" r:id="rId13"/>
    <p:sldId id="264" r:id="rId14"/>
    <p:sldId id="288" r:id="rId15"/>
    <p:sldId id="265" r:id="rId16"/>
    <p:sldId id="289" r:id="rId17"/>
    <p:sldId id="266" r:id="rId18"/>
    <p:sldId id="290" r:id="rId19"/>
    <p:sldId id="306" r:id="rId20"/>
    <p:sldId id="267" r:id="rId21"/>
    <p:sldId id="291" r:id="rId22"/>
    <p:sldId id="268" r:id="rId23"/>
    <p:sldId id="292" r:id="rId24"/>
    <p:sldId id="269" r:id="rId25"/>
    <p:sldId id="293" r:id="rId26"/>
    <p:sldId id="270" r:id="rId27"/>
    <p:sldId id="294" r:id="rId28"/>
    <p:sldId id="271" r:id="rId29"/>
    <p:sldId id="295" r:id="rId30"/>
    <p:sldId id="272" r:id="rId31"/>
    <p:sldId id="296" r:id="rId32"/>
    <p:sldId id="273" r:id="rId33"/>
    <p:sldId id="274" r:id="rId34"/>
    <p:sldId id="297" r:id="rId35"/>
    <p:sldId id="275" r:id="rId36"/>
    <p:sldId id="276" r:id="rId37"/>
    <p:sldId id="298" r:id="rId38"/>
    <p:sldId id="281" r:id="rId39"/>
    <p:sldId id="277" r:id="rId40"/>
    <p:sldId id="299" r:id="rId41"/>
    <p:sldId id="278" r:id="rId42"/>
    <p:sldId id="279" r:id="rId43"/>
    <p:sldId id="300" r:id="rId44"/>
    <p:sldId id="282" r:id="rId45"/>
    <p:sldId id="301" r:id="rId46"/>
    <p:sldId id="307" r:id="rId47"/>
    <p:sldId id="283" r:id="rId48"/>
    <p:sldId id="304" r:id="rId49"/>
    <p:sldId id="302" r:id="rId50"/>
    <p:sldId id="303" r:id="rId51"/>
  </p:sldIdLst>
  <p:sldSz cx="9144000" cy="6858000" type="screen4x3"/>
  <p:notesSz cx="6858000" cy="9144000"/>
  <p:photoAlbum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1776" y="24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3A583-6401-4050-87C9-C98120272BCA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FF18E-D86E-4C37-8A5A-AEAD8307EF84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B4CF1-F227-4998-85D9-9E3A8E2BB237}" type="datetimeFigureOut">
              <a:rPr lang="fi-FI" smtClean="0"/>
              <a:pPr/>
              <a:t>28.8.2012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94BA-4A8E-45E5-9C13-8C7BA6B02A7E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Mäntsälä-Pornainen 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Tekijät: eri päiväkotien henkilökunnat </a:t>
            </a:r>
          </a:p>
          <a:p>
            <a:r>
              <a:rPr lang="fi-FI" dirty="0" smtClean="0"/>
              <a:t>Valokuvaus ja kooste Merja Hietala</a:t>
            </a:r>
          </a:p>
          <a:p>
            <a:r>
              <a:rPr lang="fi-FI" dirty="0" smtClean="0"/>
              <a:t>2012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2400" dirty="0" smtClean="0"/>
              <a:t>Mäntsälä: Saviahon päiväkoti</a:t>
            </a:r>
            <a:br>
              <a:rPr lang="fi-FI" sz="2400" dirty="0" smtClean="0"/>
            </a:br>
            <a:r>
              <a:rPr lang="fi-FI" sz="2400" dirty="0" smtClean="0"/>
              <a:t>Tehtävä 141: Miten lisätä sääntöleikkejä suoran kasvatuksen aikana</a:t>
            </a:r>
            <a:br>
              <a:rPr lang="fi-FI" sz="2400" dirty="0" smtClean="0"/>
            </a:b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Koottuna kansioon tärkeät leikit ja niiden säännöt sekä toteuttamistavat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811145" cy="4140175"/>
          </a:xfrm>
        </p:spPr>
        <p:txBody>
          <a:bodyPr>
            <a:normAutofit/>
          </a:bodyPr>
          <a:lstStyle/>
          <a:p>
            <a:pPr algn="ctr"/>
            <a:r>
              <a:rPr lang="fi-FI" sz="2400" b="0" cap="none" dirty="0" smtClean="0"/>
              <a:t>Mäntsälä</a:t>
            </a:r>
            <a:r>
              <a:rPr lang="fi-FI" sz="2400" b="0" dirty="0" smtClean="0"/>
              <a:t>;   </a:t>
            </a:r>
            <a:r>
              <a:rPr lang="fi-FI" sz="2400" b="0" cap="none" dirty="0" err="1" smtClean="0"/>
              <a:t>Hyökännummen</a:t>
            </a:r>
            <a:r>
              <a:rPr lang="fi-FI" sz="2400" b="0" dirty="0" smtClean="0"/>
              <a:t> </a:t>
            </a:r>
            <a:r>
              <a:rPr lang="fi-FI" sz="2400" b="0" cap="none" dirty="0" smtClean="0"/>
              <a:t>päiväkoti</a:t>
            </a:r>
            <a:r>
              <a:rPr lang="fi-FI" sz="2400" b="0" dirty="0" smtClean="0"/>
              <a:t/>
            </a:r>
            <a:br>
              <a:rPr lang="fi-FI" sz="2400" b="0" dirty="0" smtClean="0"/>
            </a:br>
            <a:r>
              <a:rPr lang="fi-FI" sz="2400" b="0" dirty="0" smtClean="0"/>
              <a:t/>
            </a:r>
            <a:br>
              <a:rPr lang="fi-FI" sz="2400" b="0" dirty="0" smtClean="0"/>
            </a:br>
            <a:r>
              <a:rPr lang="fi-FI" sz="2400" b="0" dirty="0" smtClean="0"/>
              <a:t/>
            </a:r>
            <a:br>
              <a:rPr lang="fi-FI" sz="2400" b="0" dirty="0" smtClean="0"/>
            </a:br>
            <a:r>
              <a:rPr lang="fi-FI" sz="2400" b="0" dirty="0" smtClean="0"/>
              <a:t>Tehtävä 166: Kuinka autetaan paljon kiellettyjä asioita runsaasti tekeviä lapsia saamaan positiivinen minäkuva </a:t>
            </a:r>
            <a:r>
              <a:rPr lang="fi-FI" sz="2400" dirty="0" smtClean="0"/>
              <a:t/>
            </a:r>
            <a:br>
              <a:rPr lang="fi-FI" sz="2400" dirty="0" smtClean="0"/>
            </a:br>
            <a:endParaRPr lang="fi-FI" sz="240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83568" y="2780928"/>
            <a:ext cx="7772400" cy="1500187"/>
          </a:xfrm>
        </p:spPr>
        <p:txBody>
          <a:bodyPr>
            <a:normAutofit/>
          </a:bodyPr>
          <a:lstStyle/>
          <a:p>
            <a:r>
              <a:rPr lang="fi-FI" sz="2400" dirty="0" smtClean="0"/>
              <a:t> Kuvattuna virta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Mäntsälä, Anttilan päiväkoti</a:t>
            </a:r>
            <a:br>
              <a:rPr lang="fi-FI" sz="2400" dirty="0" smtClean="0"/>
            </a:br>
            <a:r>
              <a:rPr lang="fi-FI" sz="2400" dirty="0" smtClean="0"/>
              <a:t>Tehtävä 89: Voitaisiinko aamun rento ilmapiiri siirtää myös lounaan jälkeiseen aikaan ?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02624" cy="2810743"/>
          </a:xfrm>
        </p:spPr>
        <p:txBody>
          <a:bodyPr>
            <a:normAutofit/>
          </a:bodyPr>
          <a:lstStyle/>
          <a:p>
            <a:r>
              <a:rPr lang="fi-FI" sz="2400" dirty="0" smtClean="0"/>
              <a:t>Mäntsälä: Päiväkoti Amanda, </a:t>
            </a:r>
            <a:r>
              <a:rPr lang="fi-FI" sz="2400" dirty="0" err="1" smtClean="0"/>
              <a:t>Hyökännummen</a:t>
            </a:r>
            <a:r>
              <a:rPr lang="fi-FI" sz="2400" dirty="0" smtClean="0"/>
              <a:t> päiväkoti ja Mustamäen päiväkoti 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400" b="1" dirty="0" smtClean="0"/>
              <a:t>Tehtävä 192: </a:t>
            </a:r>
            <a:r>
              <a:rPr lang="fi-FI" sz="2400" b="1" dirty="0" err="1" smtClean="0"/>
              <a:t>Digi/videokameran</a:t>
            </a:r>
            <a:r>
              <a:rPr lang="fi-FI" sz="2400" b="1" dirty="0" smtClean="0"/>
              <a:t> käyttömahdollisuudet varhaiskasvatuksessa</a:t>
            </a:r>
            <a:endParaRPr lang="fi-FI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Myllytontun päiväkoti</a:t>
            </a:r>
            <a:br>
              <a:rPr lang="fi-FI" sz="2400" dirty="0" smtClean="0"/>
            </a:br>
            <a:r>
              <a:rPr lang="fi-FI" sz="2400" dirty="0" smtClean="0"/>
              <a:t>Tehtävä 67: Millainen olisi oppimisympäristö, jossa uskonnollis-filosofisella orientaatiolla olisi hyvä kasvualusta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400" dirty="0" smtClean="0"/>
              <a:t>Vanhemmat ovat toivoneet esim. uskonnollisien juhlapyhien merkityksen sekä eettisten kysymysten esille tuontia enemmän päiväkotiaikana, koska vanhempien vuorotyö sekoittaa arkea ja juhlaa</a:t>
            </a:r>
          </a:p>
          <a:p>
            <a:r>
              <a:rPr lang="fi-FI" sz="2400" dirty="0" smtClean="0"/>
              <a:t>(tehtävästä ei ole kuvakoostetta)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Juna saapui Mäntsälään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Mäntsälässä melkein kaikki päiväkodit ovat mukana ”Orientaation lähteillä” projektissa ”junaan hypänneinä”.</a:t>
            </a:r>
          </a:p>
          <a:p>
            <a:r>
              <a:rPr lang="fi-FI" dirty="0" smtClean="0"/>
              <a:t>Mukana myös osa perhepäivähoitajia ja Mikkosentien </a:t>
            </a:r>
            <a:r>
              <a:rPr lang="fi-FI" dirty="0" err="1" smtClean="0"/>
              <a:t>ryhmis</a:t>
            </a:r>
            <a:r>
              <a:rPr lang="fi-FI" dirty="0" smtClean="0"/>
              <a:t>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</a:t>
            </a:r>
            <a:r>
              <a:rPr lang="fi-FI" sz="2400" dirty="0" err="1" smtClean="0"/>
              <a:t>Pikku-Pappilan</a:t>
            </a:r>
            <a:r>
              <a:rPr lang="fi-FI" sz="2400" dirty="0" smtClean="0"/>
              <a:t> päiväkoti</a:t>
            </a:r>
            <a:br>
              <a:rPr lang="fi-FI" sz="2400" dirty="0" smtClean="0"/>
            </a:br>
            <a:r>
              <a:rPr lang="fi-FI" sz="2400" dirty="0" smtClean="0"/>
              <a:t>Tehtävä 69: Miten lisätä tyttöjen fyysistä aktiivisuutta vapaassa ulkoleikissä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400" dirty="0" smtClean="0"/>
              <a:t>Tyttöjä jututettiin aiheesta ja he ymmärsivät miksi liikkuminen on toivottavaa ja muistelivat vauhtivarpaan neuvoja liikunnan merkityksestä. Tytöt toivoivat omaa jumppaa ja pitivät juoksemisesta ja mäenlaskusta.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Anttilan päiväkoti</a:t>
            </a:r>
            <a:br>
              <a:rPr lang="fi-FI" sz="2400" dirty="0" smtClean="0"/>
            </a:br>
            <a:r>
              <a:rPr lang="fi-FI" sz="2400" dirty="0" smtClean="0"/>
              <a:t>Tehtävä 135: Miten saada henkilökohtaista ainesta lasten lukemistilanteisiin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38149" y="1318236"/>
            <a:ext cx="6400800" cy="4285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Päiväkoti Amanda</a:t>
            </a:r>
            <a:br>
              <a:rPr lang="fi-FI" sz="2400" dirty="0" smtClean="0"/>
            </a:br>
            <a:r>
              <a:rPr lang="fi-FI" sz="2400" dirty="0" smtClean="0"/>
              <a:t>Tehtävä 154: Miten lisätä lasten yhteenkuuluvuuden tunnetta tehtävien teossa 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210157" y="1318235"/>
            <a:ext cx="6400800" cy="4285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2400" dirty="0" smtClean="0"/>
              <a:t>Mäntsälä ja Pornainen: </a:t>
            </a:r>
            <a:r>
              <a:rPr lang="fi-FI" sz="2400" dirty="0" err="1" smtClean="0"/>
              <a:t>Anderstorpin</a:t>
            </a:r>
            <a:r>
              <a:rPr lang="fi-FI" sz="2400" dirty="0" smtClean="0"/>
              <a:t> päiväkoti, Anttilan päiväkoti, Kaunismäen päiväkoti, Mustamäen päiväkoti ja Aurinkolinnan päiväkoti</a:t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Tehtävä 91: Miten vähentää odotukseen kuluvaa aikaa päiväkodissa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(Koottuna linna ja mustekala)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Päiväkoti Amanda</a:t>
            </a:r>
            <a:br>
              <a:rPr lang="fi-FI" sz="2400" dirty="0" smtClean="0"/>
            </a:br>
            <a:r>
              <a:rPr lang="fi-FI" sz="2400" dirty="0" smtClean="0"/>
              <a:t>Tehtävä 8: Miten lisätä aikuisen läsnäoloa lasten roolileikeissä</a:t>
            </a:r>
            <a:br>
              <a:rPr lang="fi-FI" sz="2400" dirty="0" smtClean="0"/>
            </a:br>
            <a:r>
              <a:rPr lang="fi-FI" sz="2400" dirty="0" smtClean="0"/>
              <a:t>(otsikko </a:t>
            </a:r>
            <a:r>
              <a:rPr lang="fi-FI" sz="2400" dirty="0" err="1" smtClean="0"/>
              <a:t>mukaeltu</a:t>
            </a:r>
            <a:r>
              <a:rPr lang="fi-FI" sz="2400" dirty="0" smtClean="0"/>
              <a:t> tehtävän annosta)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4664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2400" dirty="0" smtClean="0"/>
              <a:t>Pornainen: Aurinkolinnan päiväkoti</a:t>
            </a:r>
            <a:br>
              <a:rPr lang="fi-FI" sz="2400" dirty="0" smtClean="0"/>
            </a:br>
            <a:r>
              <a:rPr lang="fi-FI" sz="2400" dirty="0" smtClean="0"/>
              <a:t>Tehtävä 8: Miten lisätä tilanteita, joissa aikuinenkin voisi antaa oman osansa lasten persoonallisen kehityksen koetinkenttään roolileikeissä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</a:t>
            </a:r>
            <a:r>
              <a:rPr lang="fi-FI" sz="2400" dirty="0" err="1" smtClean="0"/>
              <a:t>Anderstorpin</a:t>
            </a:r>
            <a:r>
              <a:rPr lang="fi-FI" sz="2400" dirty="0" smtClean="0"/>
              <a:t> ja Taikametsän päiväkodit</a:t>
            </a:r>
            <a:br>
              <a:rPr lang="fi-FI" sz="2400" dirty="0" smtClean="0"/>
            </a:br>
            <a:r>
              <a:rPr lang="fi-FI" sz="2400" dirty="0" smtClean="0"/>
              <a:t>Tehtävä 39: Miten saada lasten mielikuvat liikkeelle leikin vauhtiin saamiseksi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1800" dirty="0" smtClean="0"/>
              <a:t>( Matkustan ympäri maailmaa – matkalaukku)</a:t>
            </a:r>
            <a:endParaRPr lang="fi-FI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2400" dirty="0" smtClean="0"/>
              <a:t>Mäntsälä: Kaunismäen ja </a:t>
            </a:r>
            <a:r>
              <a:rPr lang="fi-FI" sz="2400" dirty="0" err="1" smtClean="0"/>
              <a:t>Pikku-Pappilan</a:t>
            </a:r>
            <a:r>
              <a:rPr lang="fi-FI" sz="2400" dirty="0" smtClean="0"/>
              <a:t> päiväkodit</a:t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Tehtävä 152: Miten lisätä fyysistä aktiivisuutta tehtävien tekemisessä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Kuvauksessa puro</a:t>
            </a:r>
            <a:endParaRPr lang="fi-FI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2-05-23-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0"/>
            <a:ext cx="3743342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990599" y="1133130"/>
            <a:ext cx="6858000" cy="4591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Tehtävä 116: Miten liittää tunne ponnistelusta ja onnistumisesta esineleikkiin</a:t>
            </a:r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 smtClean="0"/>
              <a:t>Veturi </a:t>
            </a:r>
            <a:r>
              <a:rPr lang="fi-FI" sz="2400" dirty="0" err="1" smtClean="0"/>
              <a:t>kännistyy</a:t>
            </a:r>
            <a:r>
              <a:rPr lang="fi-FI" sz="2400" dirty="0" smtClean="0"/>
              <a:t> hyvillä raiteilla; ”hiilillä” ja vedellä, iloisilla leikkijöillä ja aikuisen kannustuksella sekä tuella</a:t>
            </a:r>
          </a:p>
          <a:p>
            <a:r>
              <a:rPr lang="fi-FI" sz="2400" dirty="0" smtClean="0"/>
              <a:t>Tilaksi tarvitaan rauhallinen paikka, jossa pystytään leikkimään ilman häiriöitä ja jatkamaan sitä tarvittaessa toisenakin ajankohtana tai jopa toisina päivinä.</a:t>
            </a:r>
          </a:p>
          <a:p>
            <a:r>
              <a:rPr lang="fi-FI" sz="2400" dirty="0" smtClean="0"/>
              <a:t>Aikuisen roolina on auttaa leikin rakentamisessa ja auttaa lapsia roolien jaossa. </a:t>
            </a:r>
          </a:p>
          <a:p>
            <a:r>
              <a:rPr lang="fi-FI" sz="2400" dirty="0" smtClean="0"/>
              <a:t>Mietitään ja sovitaan yhdessä lasten kanssa leikin säännöt. Opitaan ottamaan huomioon toistenkin ideat ja mielipiteet.</a:t>
            </a:r>
          </a:p>
          <a:p>
            <a:r>
              <a:rPr lang="fi-FI" sz="2400" dirty="0" smtClean="0"/>
              <a:t>Leikkiin tarvittavat välineet on oltava turvallisia.</a:t>
            </a:r>
          </a:p>
          <a:p>
            <a:r>
              <a:rPr lang="fi-FI" sz="2400" dirty="0" smtClean="0"/>
              <a:t>Leikin lopetukselle on myös annettava aikaa. </a:t>
            </a:r>
          </a:p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2400" dirty="0" smtClean="0"/>
              <a:t>Mäntsälä: Taikametsän ja Kaunismäen päiväkodit</a:t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Tehtävä 172: Miten käyttää leikkiä erityistä tukea tarvitsevien lasten auttamiseen 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Rakennettuna ja piirroksena tulivuoren purkaus  </a:t>
            </a:r>
            <a:endParaRPr lang="fi-FI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702221" y="1133475"/>
            <a:ext cx="6858000" cy="45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Pornainen: Linnunlaulun päiväkoti</a:t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Tehtävä 55: Miten rakentaa monisävyinen oppimisympäristö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Rakennettuna linnunlaulupuu</a:t>
            </a:r>
            <a:endParaRPr lang="fi-FI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2-05-23-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7389" y="0"/>
            <a:ext cx="38492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Mäntsälä: Taikametsän päiväkoti</a:t>
            </a:r>
            <a:br>
              <a:rPr lang="fi-FI" sz="2400" dirty="0" smtClean="0"/>
            </a:br>
            <a:r>
              <a:rPr lang="fi-FI" sz="2400" dirty="0" smtClean="0"/>
              <a:t>Tehtävä 172: Miten käyttää leikkiä erityistä tukea tarvitsevien lasten auttamiseen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Valmistettu ja käytössä ollut  ja edelleen käytössä oleva leikkikerhon ohjaajan monitoimiesiliina</a:t>
            </a:r>
            <a:endParaRPr lang="fi-FI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Pornainen: Linnunlaulun päiväkoti</a:t>
            </a:r>
            <a:br>
              <a:rPr lang="fi-FI" sz="2400" dirty="0" smtClean="0"/>
            </a:br>
            <a:r>
              <a:rPr lang="fi-FI" sz="2400" dirty="0" smtClean="0"/>
              <a:t>Tehtävä 194: Tietotekniikan mahdollisuudet kasvunkansion laatimisessa</a:t>
            </a:r>
            <a:endParaRPr lang="fi-FI" sz="2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sz="2400" dirty="0" smtClean="0"/>
              <a:t>Tavoitteena lasten osallisuus kasvunkansion tekemiseen ja tärkeiden muistojen tallentamiseen.</a:t>
            </a:r>
          </a:p>
          <a:p>
            <a:r>
              <a:rPr lang="fi-FI" sz="2400" dirty="0" smtClean="0"/>
              <a:t>Lapsilähtöinen kasvunkansio toimisi reaaliajassa. Sähköisen viestinnän monipuolinen käyttö mm.  tiedotteet ja ilmoitukset vastavuoroisesti. </a:t>
            </a:r>
          </a:p>
          <a:p>
            <a:r>
              <a:rPr lang="fi-FI" sz="2400" dirty="0" smtClean="0"/>
              <a:t>(tehtävästä ei ole kuvakoostetta) 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6623" y="1133131"/>
            <a:ext cx="6858000" cy="459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Leikkejä sisältävä reppu mukaan ja menoksi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Leikkejä sisältävä reppu mukaan ja menoksi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 descr="2012-05-23-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2853"/>
            <a:ext cx="9144000" cy="5132294"/>
          </a:xfrm>
          <a:prstGeom prst="rect">
            <a:avLst/>
          </a:prstGeom>
        </p:spPr>
      </p:pic>
      <p:pic>
        <p:nvPicPr>
          <p:cNvPr id="5" name="Kuva 4" descr="2012-05-23-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62853"/>
            <a:ext cx="9144000" cy="5132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2-05-23-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7389" y="0"/>
            <a:ext cx="38492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Pornainen: Linnunlaulun päiväkoti</a:t>
            </a:r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Tehtävä 55: Miten rakentaa monisävyinen oppimisympäristö</a:t>
            </a:r>
            <a:endParaRPr lang="fi-FI" sz="2400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Tavoitteena on toteuttaa viihtyisää lapsilähtöistä toimintaa eli kuullaan lasten ääntä päivähoidon arjessa. </a:t>
            </a:r>
          </a:p>
          <a:p>
            <a:r>
              <a:rPr lang="fi-FI" sz="2400" dirty="0" smtClean="0"/>
              <a:t>Oppimisympäristön rakentaminen mahdollisimman kodinomaiseksi ja esteettiseksi.</a:t>
            </a:r>
          </a:p>
          <a:p>
            <a:r>
              <a:rPr lang="fi-FI" sz="2400" dirty="0" smtClean="0"/>
              <a:t>Lapselle ja kasvattajalle hyvä arki.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P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412</Words>
  <Application>Microsoft Office PowerPoint</Application>
  <PresentationFormat>Näytössä katseltava diaesitys (4:3)</PresentationFormat>
  <Paragraphs>53</Paragraphs>
  <Slides>50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50</vt:i4>
      </vt:variant>
    </vt:vector>
  </HeadingPairs>
  <TitlesOfParts>
    <vt:vector size="51" baseType="lpstr">
      <vt:lpstr>Office-teema</vt:lpstr>
      <vt:lpstr>Mäntsälä-Pornainen </vt:lpstr>
      <vt:lpstr>Juna saapui Mäntsälään</vt:lpstr>
      <vt:lpstr>Dia 3</vt:lpstr>
      <vt:lpstr>Tehtävä 116: Miten liittää tunne ponnistelusta ja onnistumisesta esineleikkiin</vt:lpstr>
      <vt:lpstr>Dia 5</vt:lpstr>
      <vt:lpstr>Dia 6</vt:lpstr>
      <vt:lpstr>Dia 7</vt:lpstr>
      <vt:lpstr>Pornainen: Linnunlaulun päiväkoti</vt:lpstr>
      <vt:lpstr>Dia 9</vt:lpstr>
      <vt:lpstr>Dia 10</vt:lpstr>
      <vt:lpstr>Mäntsälä: Saviahon päiväkoti Tehtävä 141: Miten lisätä sääntöleikkejä suoran kasvatuksen aikana </vt:lpstr>
      <vt:lpstr>Dia 12</vt:lpstr>
      <vt:lpstr>Dia 13</vt:lpstr>
      <vt:lpstr>Mäntsälä;   Hyökännummen päiväkoti   Tehtävä 166: Kuinka autetaan paljon kiellettyjä asioita runsaasti tekeviä lapsia saamaan positiivinen minäkuva  </vt:lpstr>
      <vt:lpstr>Dia 15</vt:lpstr>
      <vt:lpstr>Mäntsälä, Anttilan päiväkoti Tehtävä 89: Voitaisiinko aamun rento ilmapiiri siirtää myös lounaan jälkeiseen aikaan ?</vt:lpstr>
      <vt:lpstr>Dia 17</vt:lpstr>
      <vt:lpstr>Mäntsälä: Päiväkoti Amanda, Hyökännummen päiväkoti ja Mustamäen päiväkoti </vt:lpstr>
      <vt:lpstr>Mäntsälä: Myllytontun päiväkoti Tehtävä 67: Millainen olisi oppimisympäristö, jossa uskonnollis-filosofisella orientaatiolla olisi hyvä kasvualusta</vt:lpstr>
      <vt:lpstr>Dia 20</vt:lpstr>
      <vt:lpstr>Mäntsälä: Pikku-Pappilan päiväkoti Tehtävä 69: Miten lisätä tyttöjen fyysistä aktiivisuutta vapaassa ulkoleikissä</vt:lpstr>
      <vt:lpstr>Dia 22</vt:lpstr>
      <vt:lpstr>Mäntsälä: Anttilan päiväkoti Tehtävä 135: Miten saada henkilökohtaista ainesta lasten lukemistilanteisiin</vt:lpstr>
      <vt:lpstr>Dia 24</vt:lpstr>
      <vt:lpstr>Mäntsälä: Päiväkoti Amanda Tehtävä 154: Miten lisätä lasten yhteenkuuluvuuden tunnetta tehtävien teossa </vt:lpstr>
      <vt:lpstr>Dia 26</vt:lpstr>
      <vt:lpstr>Mäntsälä ja Pornainen: Anderstorpin päiväkoti, Anttilan päiväkoti, Kaunismäen päiväkoti, Mustamäen päiväkoti ja Aurinkolinnan päiväkoti  Tehtävä 91: Miten vähentää odotukseen kuluvaa aikaa päiväkodissa</vt:lpstr>
      <vt:lpstr>Dia 28</vt:lpstr>
      <vt:lpstr>Mäntsälä: Päiväkoti Amanda Tehtävä 8: Miten lisätä aikuisen läsnäoloa lasten roolileikeissä (otsikko mukaeltu tehtävän annosta)</vt:lpstr>
      <vt:lpstr>Dia 30</vt:lpstr>
      <vt:lpstr>Pornainen: Aurinkolinnan päiväkoti Tehtävä 8: Miten lisätä tilanteita, joissa aikuinenkin voisi antaa oman osansa lasten persoonallisen kehityksen koetinkenttään roolileikeissä</vt:lpstr>
      <vt:lpstr>Dia 32</vt:lpstr>
      <vt:lpstr>Dia 33</vt:lpstr>
      <vt:lpstr>Mäntsälä: Anderstorpin ja Taikametsän päiväkodit Tehtävä 39: Miten saada lasten mielikuvat liikkeelle leikin vauhtiin saamiseksi</vt:lpstr>
      <vt:lpstr>Dia 35</vt:lpstr>
      <vt:lpstr>Dia 36</vt:lpstr>
      <vt:lpstr>Mäntsälä: Kaunismäen ja Pikku-Pappilan päiväkodit  Tehtävä 152: Miten lisätä fyysistä aktiivisuutta tehtävien tekemisessä</vt:lpstr>
      <vt:lpstr>Dia 38</vt:lpstr>
      <vt:lpstr>Dia 39</vt:lpstr>
      <vt:lpstr>Mäntsälä: Taikametsän ja Kaunismäen päiväkodit  Tehtävä 172: Miten käyttää leikkiä erityistä tukea tarvitsevien lasten auttamiseen </vt:lpstr>
      <vt:lpstr>Dia 41</vt:lpstr>
      <vt:lpstr>Dia 42</vt:lpstr>
      <vt:lpstr>Pornainen: Linnunlaulun päiväkoti  Tehtävä 55: Miten rakentaa monisävyinen oppimisympäristö</vt:lpstr>
      <vt:lpstr>Dia 44</vt:lpstr>
      <vt:lpstr>Mäntsälä: Taikametsän päiväkoti Tehtävä 172: Miten käyttää leikkiä erityistä tukea tarvitsevien lasten auttamiseen</vt:lpstr>
      <vt:lpstr>Pornainen: Linnunlaulun päiväkoti Tehtävä 194: Tietotekniikan mahdollisuudet kasvunkansion laatimisessa</vt:lpstr>
      <vt:lpstr>Dia 47</vt:lpstr>
      <vt:lpstr>Leikkejä sisältävä reppu mukaan ja menoksi</vt:lpstr>
      <vt:lpstr>Leikkejä sisältävä reppu mukaan ja menoksi</vt:lpstr>
      <vt:lpstr>Dia 50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Valokuva-albumi</dc:title>
  <dc:creator>Tapio</dc:creator>
  <cp:lastModifiedBy>reunamo2</cp:lastModifiedBy>
  <cp:revision>44</cp:revision>
  <dcterms:created xsi:type="dcterms:W3CDTF">2012-08-14T18:31:12Z</dcterms:created>
  <dcterms:modified xsi:type="dcterms:W3CDTF">2012-08-28T05:35:44Z</dcterms:modified>
</cp:coreProperties>
</file>