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84" r:id="rId2"/>
    <p:sldId id="618" r:id="rId3"/>
    <p:sldId id="614" r:id="rId4"/>
    <p:sldId id="615" r:id="rId5"/>
    <p:sldId id="616" r:id="rId6"/>
    <p:sldId id="617" r:id="rId7"/>
    <p:sldId id="609" r:id="rId8"/>
    <p:sldId id="610" r:id="rId9"/>
    <p:sldId id="611" r:id="rId10"/>
    <p:sldId id="612" r:id="rId11"/>
    <p:sldId id="613" r:id="rId12"/>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eematyyli 2 - Korostu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ematyyli 2 - Korostu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eematyyli 2 - Korostu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eematyyli 1 - Korostu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06" autoAdjust="0"/>
  </p:normalViewPr>
  <p:slideViewPr>
    <p:cSldViewPr>
      <p:cViewPr>
        <p:scale>
          <a:sx n="91" d="100"/>
          <a:sy n="91" d="100"/>
        </p:scale>
        <p:origin x="-1170" y="-66"/>
      </p:cViewPr>
      <p:guideLst>
        <p:guide orient="horz" pos="3793"/>
        <p:guide orient="horz" pos="1117"/>
        <p:guide orient="horz" pos="346"/>
        <p:guide orient="horz" pos="2568"/>
        <p:guide orient="horz" pos="4156"/>
        <p:guide orient="horz" pos="3884"/>
        <p:guide orient="horz" pos="1570"/>
        <p:guide pos="204"/>
        <p:guide pos="5556"/>
        <p:guide pos="431"/>
        <p:guide pos="4422"/>
        <p:guide pos="1247"/>
        <p:guide pos="3424"/>
        <p:guide pos="3356"/>
        <p:guide pos="4513"/>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1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8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800" smtClean="0">
                <a:latin typeface="+mn-lt"/>
                <a:cs typeface="+mn-cs"/>
              </a:defRPr>
            </a:lvl1pPr>
          </a:lstStyle>
          <a:p>
            <a:pPr>
              <a:defRPr/>
            </a:pPr>
            <a:fld id="{38A39714-D93A-4F4E-8D9C-20E1122E9580}" type="datetimeFigureOut">
              <a:rPr lang="fi-FI"/>
              <a:pPr>
                <a:defRPr/>
              </a:pPr>
              <a:t>13.11.2014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8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800" smtClean="0">
                <a:latin typeface="+mn-lt"/>
                <a:cs typeface="+mn-cs"/>
              </a:defRPr>
            </a:lvl1pPr>
          </a:lstStyle>
          <a:p>
            <a:pPr>
              <a:defRPr/>
            </a:pPr>
            <a:fld id="{5CE5E4AF-20F3-49AF-82AA-53ABAC5CB602}" type="slidenum">
              <a:rPr lang="en-GB"/>
              <a:pPr>
                <a:defRPr/>
              </a:pPr>
              <a:t>‹#›</a:t>
            </a:fld>
            <a:endParaRPr lang="en-GB"/>
          </a:p>
        </p:txBody>
      </p:sp>
    </p:spTree>
    <p:extLst>
      <p:ext uri="{BB962C8B-B14F-4D97-AF65-F5344CB8AC3E}">
        <p14:creationId xmlns:p14="http://schemas.microsoft.com/office/powerpoint/2010/main" val="5879645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8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800" smtClean="0">
                <a:latin typeface="+mn-lt"/>
                <a:cs typeface="+mn-cs"/>
              </a:defRPr>
            </a:lvl1pPr>
          </a:lstStyle>
          <a:p>
            <a:pPr>
              <a:defRPr/>
            </a:pPr>
            <a:fld id="{AD8B94C8-99D6-4E50-8F36-D8B1E546D5BA}" type="datetimeFigureOut">
              <a:rPr lang="fi-FI"/>
              <a:pPr>
                <a:defRPr/>
              </a:pPr>
              <a:t>13.11.2014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8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800" smtClean="0">
                <a:latin typeface="+mn-lt"/>
                <a:cs typeface="+mn-cs"/>
              </a:defRPr>
            </a:lvl1pPr>
          </a:lstStyle>
          <a:p>
            <a:pPr>
              <a:defRPr/>
            </a:pPr>
            <a:fld id="{A99367B6-1269-4A8B-937C-FE43C5F423E0}" type="slidenum">
              <a:rPr lang="en-GB"/>
              <a:pPr>
                <a:defRPr/>
              </a:pPr>
              <a:t>‹#›</a:t>
            </a:fld>
            <a:endParaRPr lang="en-GB"/>
          </a:p>
        </p:txBody>
      </p:sp>
    </p:spTree>
    <p:extLst>
      <p:ext uri="{BB962C8B-B14F-4D97-AF65-F5344CB8AC3E}">
        <p14:creationId xmlns:p14="http://schemas.microsoft.com/office/powerpoint/2010/main" val="22167390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Dian kuvan paikkamerkki 1"/>
          <p:cNvSpPr>
            <a:spLocks noGrp="1" noRot="1" noChangeAspect="1"/>
          </p:cNvSpPr>
          <p:nvPr>
            <p:ph type="sldImg"/>
          </p:nvPr>
        </p:nvSpPr>
        <p:spPr bwMode="auto">
          <a:noFill/>
          <a:ln>
            <a:solidFill>
              <a:srgbClr val="000000"/>
            </a:solidFill>
            <a:miter lim="800000"/>
            <a:headEnd/>
            <a:tailEnd/>
          </a:ln>
        </p:spPr>
      </p:sp>
      <p:sp>
        <p:nvSpPr>
          <p:cNvPr id="14338" name="Huomautusten paikkamerkki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39" name="Dian numeron paikkamerkki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B55DC4-F49D-4A55-959E-C54395B9B453}" type="slidenum">
              <a:rPr lang="en-GB">
                <a:cs typeface="Arial" charset="0"/>
              </a:rPr>
              <a:pPr fontAlgn="base">
                <a:spcBef>
                  <a:spcPct val="0"/>
                </a:spcBef>
                <a:spcAft>
                  <a:spcPct val="0"/>
                </a:spcAft>
              </a:pPr>
              <a:t>1</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4" name="Freeform 14"/>
          <p:cNvSpPr>
            <a:spLocks noEditPoints="1"/>
          </p:cNvSpPr>
          <p:nvPr userDrawn="1"/>
        </p:nvSpPr>
        <p:spPr bwMode="auto">
          <a:xfrm>
            <a:off x="107950" y="115888"/>
            <a:ext cx="2162175" cy="2027237"/>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a:lstStyle/>
          <a:p>
            <a:pPr fontAlgn="auto">
              <a:spcBef>
                <a:spcPts val="0"/>
              </a:spcBef>
              <a:spcAft>
                <a:spcPts val="0"/>
              </a:spcAft>
              <a:defRPr/>
            </a:pPr>
            <a:endParaRPr lang="en-GB">
              <a:latin typeface="Arial" pitchFamily="34" charset="0"/>
              <a:cs typeface="+mn-cs"/>
            </a:endParaRPr>
          </a:p>
        </p:txBody>
      </p:sp>
      <p:sp>
        <p:nvSpPr>
          <p:cNvPr id="5" name="TextBox 51"/>
          <p:cNvSpPr txBox="1"/>
          <p:nvPr userDrawn="1"/>
        </p:nvSpPr>
        <p:spPr>
          <a:xfrm>
            <a:off x="6011863" y="6165850"/>
            <a:ext cx="1489075" cy="431800"/>
          </a:xfrm>
          <a:prstGeom prst="rect">
            <a:avLst/>
          </a:prstGeom>
          <a:noFill/>
        </p:spPr>
        <p:txBody>
          <a:bodyPr lIns="0" tIns="0" rIns="0" bIns="0" anchor="b"/>
          <a:lstStyle/>
          <a:p>
            <a:pPr fontAlgn="auto">
              <a:spcBef>
                <a:spcPts val="0"/>
              </a:spcBef>
              <a:spcAft>
                <a:spcPts val="0"/>
              </a:spcAft>
              <a:defRPr/>
            </a:pPr>
            <a:r>
              <a:rPr lang="en-GB" sz="900">
                <a:solidFill>
                  <a:schemeClr val="tx2"/>
                </a:solidFill>
                <a:latin typeface="+mn-lt"/>
                <a:cs typeface="+mn-cs"/>
              </a:rPr>
              <a:t>www.helsinki.fi/yliopisto</a:t>
            </a:r>
          </a:p>
        </p:txBody>
      </p:sp>
      <p:pic>
        <p:nvPicPr>
          <p:cNvPr id="6" name="Picture 12" descr="FSE_RGB.png"/>
          <p:cNvPicPr>
            <a:picLocks noChangeAspect="1"/>
          </p:cNvPicPr>
          <p:nvPr userDrawn="1"/>
        </p:nvPicPr>
        <p:blipFill>
          <a:blip r:embed="rId2"/>
          <a:srcRect/>
          <a:stretch>
            <a:fillRect/>
          </a:stretch>
        </p:blipFill>
        <p:spPr bwMode="auto">
          <a:xfrm>
            <a:off x="323850" y="6203950"/>
            <a:ext cx="1454150" cy="373063"/>
          </a:xfrm>
          <a:prstGeom prst="rect">
            <a:avLst/>
          </a:prstGeom>
          <a:noFill/>
          <a:ln w="9525">
            <a:noFill/>
            <a:miter lim="800000"/>
            <a:headEnd/>
            <a:tailEnd/>
          </a:ln>
        </p:spPr>
      </p:pic>
      <p:sp>
        <p:nvSpPr>
          <p:cNvPr id="2" name="Title 1"/>
          <p:cNvSpPr>
            <a:spLocks noGrp="1"/>
          </p:cNvSpPr>
          <p:nvPr>
            <p:ph type="ctrTitle"/>
          </p:nvPr>
        </p:nvSpPr>
        <p:spPr>
          <a:xfrm>
            <a:off x="684212" y="2349499"/>
            <a:ext cx="7775576" cy="1871663"/>
          </a:xfrm>
        </p:spPr>
        <p:txBody>
          <a:bodyPr>
            <a:normAutofit/>
          </a:bodyPr>
          <a:lstStyle>
            <a:lvl1pPr algn="ctr">
              <a:defRPr sz="4800">
                <a:solidFill>
                  <a:schemeClr val="bg1"/>
                </a:solidFill>
              </a:defRPr>
            </a:lvl1pPr>
          </a:lstStyle>
          <a:p>
            <a:r>
              <a:rPr lang="en-US" smtClean="0"/>
              <a:t>Click to edit Master title style</a:t>
            </a:r>
            <a:endParaRPr lang="en-GB"/>
          </a:p>
        </p:txBody>
      </p:sp>
      <p:sp>
        <p:nvSpPr>
          <p:cNvPr id="3" name="Subtitle 2"/>
          <p:cNvSpPr>
            <a:spLocks noGrp="1"/>
          </p:cNvSpPr>
          <p:nvPr>
            <p:ph type="subTitle" idx="1"/>
          </p:nvPr>
        </p:nvSpPr>
        <p:spPr>
          <a:xfrm>
            <a:off x="684212" y="4292600"/>
            <a:ext cx="7775576" cy="1350978"/>
          </a:xfrm>
        </p:spPr>
        <p:txBody>
          <a:bodyPr/>
          <a:lstStyle>
            <a:lvl1pPr marL="0" indent="0" algn="ctr">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7" name="Date Placeholder 3"/>
          <p:cNvSpPr>
            <a:spLocks noGrp="1"/>
          </p:cNvSpPr>
          <p:nvPr>
            <p:ph type="dt" sz="half" idx="10"/>
          </p:nvPr>
        </p:nvSpPr>
        <p:spPr/>
        <p:txBody>
          <a:bodyPr/>
          <a:lstStyle>
            <a:lvl1pPr algn="r">
              <a:defRPr sz="900" smtClean="0">
                <a:solidFill>
                  <a:schemeClr val="tx2"/>
                </a:solidFill>
                <a:latin typeface="Arial" pitchFamily="34" charset="0"/>
              </a:defRPr>
            </a:lvl1pPr>
          </a:lstStyle>
          <a:p>
            <a:pPr>
              <a:defRPr/>
            </a:pPr>
            <a:fld id="{5C71E284-DAA0-445B-BE3F-ADEB63389E1F}" type="datetime1">
              <a:rPr lang="fi-FI"/>
              <a:pPr>
                <a:defRPr/>
              </a:pPr>
              <a:t>13.11.2014</a:t>
            </a:fld>
            <a:endParaRPr lang="en-GB"/>
          </a:p>
        </p:txBody>
      </p:sp>
      <p:sp>
        <p:nvSpPr>
          <p:cNvPr id="8" name="Footer Placeholder 4"/>
          <p:cNvSpPr>
            <a:spLocks noGrp="1"/>
          </p:cNvSpPr>
          <p:nvPr>
            <p:ph type="ftr" sz="quarter" idx="11"/>
          </p:nvPr>
        </p:nvSpPr>
        <p:spPr/>
        <p:txBody>
          <a:bodyPr/>
          <a:lstStyle>
            <a:lvl1pPr algn="l">
              <a:defRPr sz="900" smtClean="0">
                <a:solidFill>
                  <a:schemeClr val="tx2"/>
                </a:solidFill>
                <a:latin typeface="Arial" pitchFamily="34" charset="0"/>
              </a:defRPr>
            </a:lvl1pPr>
          </a:lstStyle>
          <a:p>
            <a:pPr>
              <a:defRPr/>
            </a:pPr>
            <a:r>
              <a:rPr lang="fi-FI"/>
              <a:t>Orientaatioprojekti - varhaiskasvatuksen kehittämisprojekti / HY- Kuuma-kunnat</a:t>
            </a:r>
            <a:endParaRPr lang="en-GB" dirty="0"/>
          </a:p>
        </p:txBody>
      </p:sp>
      <p:sp>
        <p:nvSpPr>
          <p:cNvPr id="9" name="Slide Number Placeholder 5"/>
          <p:cNvSpPr>
            <a:spLocks noGrp="1"/>
          </p:cNvSpPr>
          <p:nvPr>
            <p:ph type="sldNum" sz="quarter" idx="12"/>
          </p:nvPr>
        </p:nvSpPr>
        <p:spPr/>
        <p:txBody>
          <a:bodyPr/>
          <a:lstStyle>
            <a:lvl1pPr algn="r">
              <a:defRPr sz="900" smtClean="0">
                <a:solidFill>
                  <a:schemeClr val="tx2"/>
                </a:solidFill>
                <a:latin typeface="Arial" pitchFamily="34" charset="0"/>
              </a:defRPr>
            </a:lvl1pPr>
          </a:lstStyle>
          <a:p>
            <a:pPr>
              <a:defRPr/>
            </a:pPr>
            <a:fld id="{325581EE-8792-4AA4-9044-7A004ADF4C9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Freeform 14"/>
          <p:cNvSpPr>
            <a:spLocks noEditPoints="1"/>
          </p:cNvSpPr>
          <p:nvPr userDrawn="1"/>
        </p:nvSpPr>
        <p:spPr bwMode="auto">
          <a:xfrm>
            <a:off x="107950" y="115888"/>
            <a:ext cx="2162175" cy="2027237"/>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a:lstStyle/>
          <a:p>
            <a:pPr fontAlgn="auto">
              <a:spcBef>
                <a:spcPts val="0"/>
              </a:spcBef>
              <a:spcAft>
                <a:spcPts val="0"/>
              </a:spcAft>
              <a:defRPr/>
            </a:pPr>
            <a:endParaRPr lang="en-GB">
              <a:latin typeface="Arial" pitchFamily="34" charset="0"/>
              <a:cs typeface="+mn-cs"/>
            </a:endParaRPr>
          </a:p>
        </p:txBody>
      </p:sp>
      <p:sp>
        <p:nvSpPr>
          <p:cNvPr id="5" name="TextBox 29"/>
          <p:cNvSpPr txBox="1"/>
          <p:nvPr userDrawn="1"/>
        </p:nvSpPr>
        <p:spPr>
          <a:xfrm>
            <a:off x="6011863" y="6165850"/>
            <a:ext cx="1489075" cy="431800"/>
          </a:xfrm>
          <a:prstGeom prst="rect">
            <a:avLst/>
          </a:prstGeom>
          <a:noFill/>
        </p:spPr>
        <p:txBody>
          <a:bodyPr lIns="0" tIns="0" rIns="0" bIns="0" anchor="b"/>
          <a:lstStyle/>
          <a:p>
            <a:pPr fontAlgn="auto">
              <a:spcBef>
                <a:spcPts val="0"/>
              </a:spcBef>
              <a:spcAft>
                <a:spcPts val="0"/>
              </a:spcAft>
              <a:defRPr/>
            </a:pPr>
            <a:r>
              <a:rPr lang="en-GB" sz="900">
                <a:solidFill>
                  <a:schemeClr val="tx2"/>
                </a:solidFill>
                <a:latin typeface="+mn-lt"/>
                <a:cs typeface="+mn-cs"/>
              </a:rPr>
              <a:t>www.helsinki.fi/yliopisto</a:t>
            </a:r>
          </a:p>
        </p:txBody>
      </p:sp>
      <p:pic>
        <p:nvPicPr>
          <p:cNvPr id="6" name="Picture 12" descr="FSE_RGB.png"/>
          <p:cNvPicPr>
            <a:picLocks noChangeAspect="1"/>
          </p:cNvPicPr>
          <p:nvPr userDrawn="1"/>
        </p:nvPicPr>
        <p:blipFill>
          <a:blip r:embed="rId2"/>
          <a:srcRect/>
          <a:stretch>
            <a:fillRect/>
          </a:stretch>
        </p:blipFill>
        <p:spPr bwMode="auto">
          <a:xfrm>
            <a:off x="323850" y="6203950"/>
            <a:ext cx="1454150" cy="373063"/>
          </a:xfrm>
          <a:prstGeom prst="rect">
            <a:avLst/>
          </a:prstGeom>
          <a:noFill/>
          <a:ln w="9525">
            <a:noFill/>
            <a:miter lim="800000"/>
            <a:headEnd/>
            <a:tailEnd/>
          </a:ln>
        </p:spPr>
      </p:pic>
      <p:sp>
        <p:nvSpPr>
          <p:cNvPr id="2" name="Title 1"/>
          <p:cNvSpPr>
            <a:spLocks noGrp="1"/>
          </p:cNvSpPr>
          <p:nvPr>
            <p:ph type="ctrTitle"/>
          </p:nvPr>
        </p:nvSpPr>
        <p:spPr>
          <a:xfrm>
            <a:off x="684213" y="2349499"/>
            <a:ext cx="7775574" cy="1871663"/>
          </a:xfrm>
        </p:spPr>
        <p:txBody>
          <a:bodyPr>
            <a:noAutofit/>
          </a:bodyPr>
          <a:lstStyle>
            <a:lvl1pPr algn="ctr">
              <a:defRPr sz="4800"/>
            </a:lvl1pPr>
          </a:lstStyle>
          <a:p>
            <a:r>
              <a:rPr lang="en-US" smtClean="0"/>
              <a:t>Click to edit Master title style</a:t>
            </a:r>
            <a:endParaRPr lang="en-GB"/>
          </a:p>
        </p:txBody>
      </p:sp>
      <p:sp>
        <p:nvSpPr>
          <p:cNvPr id="3" name="Subtitle 2"/>
          <p:cNvSpPr>
            <a:spLocks noGrp="1"/>
          </p:cNvSpPr>
          <p:nvPr>
            <p:ph type="subTitle" idx="1"/>
          </p:nvPr>
        </p:nvSpPr>
        <p:spPr>
          <a:xfrm>
            <a:off x="684211" y="4292600"/>
            <a:ext cx="7775578" cy="1368425"/>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7" name="Date Placeholder 3"/>
          <p:cNvSpPr>
            <a:spLocks noGrp="1"/>
          </p:cNvSpPr>
          <p:nvPr>
            <p:ph type="dt" sz="half" idx="10"/>
          </p:nvPr>
        </p:nvSpPr>
        <p:spPr/>
        <p:txBody>
          <a:bodyPr/>
          <a:lstStyle>
            <a:lvl1pPr algn="r">
              <a:defRPr sz="900" smtClean="0">
                <a:solidFill>
                  <a:schemeClr val="tx2"/>
                </a:solidFill>
                <a:latin typeface="Arial" pitchFamily="34" charset="0"/>
              </a:defRPr>
            </a:lvl1pPr>
          </a:lstStyle>
          <a:p>
            <a:pPr>
              <a:defRPr/>
            </a:pPr>
            <a:fld id="{910CB224-A3FC-45AE-8CE5-A23E316AE709}" type="datetime1">
              <a:rPr lang="fi-FI"/>
              <a:pPr>
                <a:defRPr/>
              </a:pPr>
              <a:t>13.11.2014</a:t>
            </a:fld>
            <a:endParaRPr lang="en-GB"/>
          </a:p>
        </p:txBody>
      </p:sp>
      <p:sp>
        <p:nvSpPr>
          <p:cNvPr id="8" name="Footer Placeholder 4"/>
          <p:cNvSpPr>
            <a:spLocks noGrp="1"/>
          </p:cNvSpPr>
          <p:nvPr>
            <p:ph type="ftr" sz="quarter" idx="11"/>
          </p:nvPr>
        </p:nvSpPr>
        <p:spPr/>
        <p:txBody>
          <a:bodyPr/>
          <a:lstStyle>
            <a:lvl1pPr algn="l">
              <a:defRPr sz="900" smtClean="0">
                <a:solidFill>
                  <a:schemeClr val="tx2"/>
                </a:solidFill>
                <a:latin typeface="Arial" pitchFamily="34" charset="0"/>
              </a:defRPr>
            </a:lvl1pPr>
          </a:lstStyle>
          <a:p>
            <a:pPr>
              <a:defRPr/>
            </a:pPr>
            <a:r>
              <a:rPr lang="fi-FI"/>
              <a:t>Orientaatioprojekti - varhaiskasvatuksen kehittämisprojekti / HY- Kuuma-kunnat</a:t>
            </a:r>
            <a:endParaRPr lang="en-GB" dirty="0"/>
          </a:p>
        </p:txBody>
      </p:sp>
      <p:sp>
        <p:nvSpPr>
          <p:cNvPr id="9" name="Slide Number Placeholder 5"/>
          <p:cNvSpPr>
            <a:spLocks noGrp="1"/>
          </p:cNvSpPr>
          <p:nvPr>
            <p:ph type="sldNum" sz="quarter" idx="12"/>
          </p:nvPr>
        </p:nvSpPr>
        <p:spPr/>
        <p:txBody>
          <a:bodyPr/>
          <a:lstStyle>
            <a:lvl1pPr algn="r">
              <a:defRPr sz="900" smtClean="0">
                <a:solidFill>
                  <a:schemeClr val="tx2"/>
                </a:solidFill>
                <a:latin typeface="Arial" pitchFamily="34" charset="0"/>
              </a:defRPr>
            </a:lvl1pPr>
          </a:lstStyle>
          <a:p>
            <a:pPr>
              <a:defRPr/>
            </a:pPr>
            <a:fld id="{E159774E-8697-48AB-8485-1EFB876238D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3" name="Title 12"/>
          <p:cNvSpPr>
            <a:spLocks noGrp="1"/>
          </p:cNvSpPr>
          <p:nvPr>
            <p:ph type="title"/>
          </p:nvPr>
        </p:nvSpPr>
        <p:spPr/>
        <p:txBody>
          <a:bodyPr/>
          <a:lstStyle/>
          <a:p>
            <a:r>
              <a:rPr lang="en-US" smtClean="0"/>
              <a:t>Click to edit Master title style</a:t>
            </a:r>
            <a:endParaRPr lang="en-GB"/>
          </a:p>
        </p:txBody>
      </p:sp>
      <p:sp>
        <p:nvSpPr>
          <p:cNvPr id="4" name="Date Placeholder 3"/>
          <p:cNvSpPr>
            <a:spLocks noGrp="1"/>
          </p:cNvSpPr>
          <p:nvPr>
            <p:ph type="dt" sz="half" idx="10"/>
          </p:nvPr>
        </p:nvSpPr>
        <p:spPr/>
        <p:txBody>
          <a:bodyPr/>
          <a:lstStyle>
            <a:lvl1pPr>
              <a:defRPr/>
            </a:lvl1pPr>
          </a:lstStyle>
          <a:p>
            <a:pPr>
              <a:defRPr/>
            </a:pPr>
            <a:fld id="{EECD1283-8BE5-44E3-A9B5-9F20BCEE6D91}" type="datetime1">
              <a:rPr lang="fi-FI"/>
              <a:pPr>
                <a:defRPr/>
              </a:pPr>
              <a:t>13.11.2014</a:t>
            </a:fld>
            <a:endParaRPr lang="en-GB"/>
          </a:p>
        </p:txBody>
      </p:sp>
      <p:sp>
        <p:nvSpPr>
          <p:cNvPr id="5" name="Footer Placeholder 4"/>
          <p:cNvSpPr>
            <a:spLocks noGrp="1"/>
          </p:cNvSpPr>
          <p:nvPr>
            <p:ph type="ftr" sz="quarter" idx="11"/>
          </p:nvPr>
        </p:nvSpPr>
        <p:spPr/>
        <p:txBody>
          <a:bodyPr/>
          <a:lstStyle>
            <a:lvl1pPr>
              <a:defRPr/>
            </a:lvl1pPr>
          </a:lstStyle>
          <a:p>
            <a:pPr>
              <a:defRPr/>
            </a:pPr>
            <a:r>
              <a:rPr lang="fi-FI"/>
              <a:t>Orientaatioprojekti - varhaiskasvatuksen kehittämisprojekti / HY- Kuuma-kunnat</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AFE9564-33BE-4103-A236-A688F8D095E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79613" y="1989138"/>
            <a:ext cx="3348038"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72113" y="1989138"/>
            <a:ext cx="3348036"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Title 11"/>
          <p:cNvSpPr>
            <a:spLocks noGrp="1"/>
          </p:cNvSpPr>
          <p:nvPr>
            <p:ph type="title"/>
          </p:nvPr>
        </p:nvSpPr>
        <p:spPr/>
        <p:txBody>
          <a:bodyPr/>
          <a:lstStyle/>
          <a:p>
            <a:r>
              <a:rPr lang="en-US" smtClean="0"/>
              <a:t>Click to edit Master title style</a:t>
            </a:r>
            <a:endParaRPr lang="en-GB"/>
          </a:p>
        </p:txBody>
      </p:sp>
      <p:sp>
        <p:nvSpPr>
          <p:cNvPr id="5" name="Date Placeholder 3"/>
          <p:cNvSpPr>
            <a:spLocks noGrp="1"/>
          </p:cNvSpPr>
          <p:nvPr>
            <p:ph type="dt" sz="half" idx="10"/>
          </p:nvPr>
        </p:nvSpPr>
        <p:spPr/>
        <p:txBody>
          <a:bodyPr/>
          <a:lstStyle>
            <a:lvl1pPr>
              <a:defRPr/>
            </a:lvl1pPr>
          </a:lstStyle>
          <a:p>
            <a:pPr>
              <a:defRPr/>
            </a:pPr>
            <a:fld id="{B519C9CE-D7EA-4829-B522-94C58F2AB0EC}" type="datetime1">
              <a:rPr lang="fi-FI"/>
              <a:pPr>
                <a:defRPr/>
              </a:pPr>
              <a:t>13.11.2014</a:t>
            </a:fld>
            <a:endParaRPr lang="en-GB"/>
          </a:p>
        </p:txBody>
      </p:sp>
      <p:sp>
        <p:nvSpPr>
          <p:cNvPr id="6" name="Footer Placeholder 4"/>
          <p:cNvSpPr>
            <a:spLocks noGrp="1"/>
          </p:cNvSpPr>
          <p:nvPr>
            <p:ph type="ftr" sz="quarter" idx="11"/>
          </p:nvPr>
        </p:nvSpPr>
        <p:spPr/>
        <p:txBody>
          <a:bodyPr/>
          <a:lstStyle>
            <a:lvl1pPr>
              <a:defRPr/>
            </a:lvl1pPr>
          </a:lstStyle>
          <a:p>
            <a:pPr>
              <a:defRPr/>
            </a:pPr>
            <a:r>
              <a:rPr lang="fi-FI"/>
              <a:t>Orientaatioprojekti - varhaiskasvatuksen kehittämisprojekti / HY- Kuuma-kunnat</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75B2186D-D261-4D72-A4B7-F149BF1ABE6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B5E1FCB-86DA-40F4-B47A-89659CC91380}" type="datetime1">
              <a:rPr lang="fi-FI"/>
              <a:pPr>
                <a:defRPr/>
              </a:pPr>
              <a:t>13.11.2014</a:t>
            </a:fld>
            <a:endParaRPr lang="en-GB"/>
          </a:p>
        </p:txBody>
      </p:sp>
      <p:sp>
        <p:nvSpPr>
          <p:cNvPr id="4" name="Footer Placeholder 4"/>
          <p:cNvSpPr>
            <a:spLocks noGrp="1"/>
          </p:cNvSpPr>
          <p:nvPr>
            <p:ph type="ftr" sz="quarter" idx="11"/>
          </p:nvPr>
        </p:nvSpPr>
        <p:spPr/>
        <p:txBody>
          <a:bodyPr/>
          <a:lstStyle>
            <a:lvl1pPr>
              <a:defRPr/>
            </a:lvl1pPr>
          </a:lstStyle>
          <a:p>
            <a:pPr>
              <a:defRPr/>
            </a:pPr>
            <a:r>
              <a:rPr lang="fi-FI"/>
              <a:t>Orientaatioprojekti - varhaiskasvatuksen kehittämisprojekti / HY- Kuuma-kunnat</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09E4481F-582D-41A4-ACAE-0A257F62377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612" y="1989138"/>
            <a:ext cx="6840538" cy="511168"/>
          </a:xfrm>
        </p:spPr>
        <p:txBody>
          <a:body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GB"/>
          </a:p>
        </p:txBody>
      </p:sp>
      <p:sp>
        <p:nvSpPr>
          <p:cNvPr id="14" name="Picture Placeholder 13"/>
          <p:cNvSpPr>
            <a:spLocks noGrp="1"/>
          </p:cNvSpPr>
          <p:nvPr>
            <p:ph type="pic" sz="quarter" idx="13"/>
          </p:nvPr>
        </p:nvSpPr>
        <p:spPr>
          <a:xfrm>
            <a:off x="1979613" y="2492375"/>
            <a:ext cx="6840537" cy="3529013"/>
          </a:xfrm>
        </p:spPr>
        <p:txBody>
          <a:bodyPr rtlCol="0">
            <a:normAutofit/>
          </a:bodyPr>
          <a:lstStyle/>
          <a:p>
            <a:pPr lvl="0"/>
            <a:endParaRPr lang="en-GB" noProof="0" dirty="0"/>
          </a:p>
        </p:txBody>
      </p:sp>
      <p:sp>
        <p:nvSpPr>
          <p:cNvPr id="5" name="Date Placeholder 3"/>
          <p:cNvSpPr>
            <a:spLocks noGrp="1"/>
          </p:cNvSpPr>
          <p:nvPr>
            <p:ph type="dt" sz="half" idx="14"/>
          </p:nvPr>
        </p:nvSpPr>
        <p:spPr/>
        <p:txBody>
          <a:bodyPr/>
          <a:lstStyle>
            <a:lvl1pPr>
              <a:defRPr/>
            </a:lvl1pPr>
          </a:lstStyle>
          <a:p>
            <a:pPr>
              <a:defRPr/>
            </a:pPr>
            <a:fld id="{C2DC1FF8-4CFF-41CE-9E99-5BEDE57B5B40}" type="datetime1">
              <a:rPr lang="fi-FI"/>
              <a:pPr>
                <a:defRPr/>
              </a:pPr>
              <a:t>13.11.2014</a:t>
            </a:fld>
            <a:endParaRPr lang="en-GB"/>
          </a:p>
        </p:txBody>
      </p:sp>
      <p:sp>
        <p:nvSpPr>
          <p:cNvPr id="6" name="Footer Placeholder 4"/>
          <p:cNvSpPr>
            <a:spLocks noGrp="1"/>
          </p:cNvSpPr>
          <p:nvPr>
            <p:ph type="ftr" sz="quarter" idx="15"/>
          </p:nvPr>
        </p:nvSpPr>
        <p:spPr/>
        <p:txBody>
          <a:bodyPr/>
          <a:lstStyle>
            <a:lvl1pPr>
              <a:defRPr/>
            </a:lvl1pPr>
          </a:lstStyle>
          <a:p>
            <a:pPr>
              <a:defRPr/>
            </a:pPr>
            <a:r>
              <a:rPr lang="fi-FI"/>
              <a:t>Orientaatioprojekti - varhaiskasvatuksen kehittämisprojekti / HY- Kuuma-kunnat</a:t>
            </a:r>
            <a:endParaRPr lang="en-GB" dirty="0"/>
          </a:p>
        </p:txBody>
      </p:sp>
      <p:sp>
        <p:nvSpPr>
          <p:cNvPr id="7" name="Slide Number Placeholder 5"/>
          <p:cNvSpPr>
            <a:spLocks noGrp="1"/>
          </p:cNvSpPr>
          <p:nvPr>
            <p:ph type="sldNum" sz="quarter" idx="16"/>
          </p:nvPr>
        </p:nvSpPr>
        <p:spPr/>
        <p:txBody>
          <a:bodyPr/>
          <a:lstStyle>
            <a:lvl1pPr>
              <a:defRPr/>
            </a:lvl1pPr>
          </a:lstStyle>
          <a:p>
            <a:pPr>
              <a:defRPr/>
            </a:pPr>
            <a:fld id="{26569780-19C7-4F6B-A1CA-13D7FE4AE76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GB"/>
          </a:p>
        </p:txBody>
      </p:sp>
      <p:sp>
        <p:nvSpPr>
          <p:cNvPr id="9" name="Content Placeholder 2"/>
          <p:cNvSpPr>
            <a:spLocks noGrp="1"/>
          </p:cNvSpPr>
          <p:nvPr>
            <p:ph sz="half" idx="1"/>
          </p:nvPr>
        </p:nvSpPr>
        <p:spPr>
          <a:xfrm>
            <a:off x="1979613" y="1989136"/>
            <a:ext cx="3348038"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Picture Placeholder 14"/>
          <p:cNvSpPr>
            <a:spLocks noGrp="1"/>
          </p:cNvSpPr>
          <p:nvPr>
            <p:ph type="pic" sz="quarter" idx="13"/>
          </p:nvPr>
        </p:nvSpPr>
        <p:spPr>
          <a:xfrm>
            <a:off x="5472113" y="1989138"/>
            <a:ext cx="3348037" cy="4032250"/>
          </a:xfrm>
        </p:spPr>
        <p:txBody>
          <a:bodyPr rtlCol="0">
            <a:normAutofit/>
          </a:bodyPr>
          <a:lstStyle/>
          <a:p>
            <a:pPr lvl="0"/>
            <a:endParaRPr lang="en-GB" noProof="0"/>
          </a:p>
        </p:txBody>
      </p:sp>
      <p:sp>
        <p:nvSpPr>
          <p:cNvPr id="5" name="Date Placeholder 3"/>
          <p:cNvSpPr>
            <a:spLocks noGrp="1"/>
          </p:cNvSpPr>
          <p:nvPr>
            <p:ph type="dt" sz="half" idx="14"/>
          </p:nvPr>
        </p:nvSpPr>
        <p:spPr/>
        <p:txBody>
          <a:bodyPr/>
          <a:lstStyle>
            <a:lvl1pPr>
              <a:defRPr/>
            </a:lvl1pPr>
          </a:lstStyle>
          <a:p>
            <a:pPr>
              <a:defRPr/>
            </a:pPr>
            <a:fld id="{4DE0FDF1-6782-42FB-BC02-71EF629479B8}" type="datetime1">
              <a:rPr lang="fi-FI"/>
              <a:pPr>
                <a:defRPr/>
              </a:pPr>
              <a:t>13.11.2014</a:t>
            </a:fld>
            <a:endParaRPr lang="en-GB"/>
          </a:p>
        </p:txBody>
      </p:sp>
      <p:sp>
        <p:nvSpPr>
          <p:cNvPr id="6" name="Footer Placeholder 4"/>
          <p:cNvSpPr>
            <a:spLocks noGrp="1"/>
          </p:cNvSpPr>
          <p:nvPr>
            <p:ph type="ftr" sz="quarter" idx="15"/>
          </p:nvPr>
        </p:nvSpPr>
        <p:spPr/>
        <p:txBody>
          <a:bodyPr/>
          <a:lstStyle>
            <a:lvl1pPr>
              <a:defRPr/>
            </a:lvl1pPr>
          </a:lstStyle>
          <a:p>
            <a:pPr>
              <a:defRPr/>
            </a:pPr>
            <a:r>
              <a:rPr lang="fi-FI"/>
              <a:t>Orientaatioprojekti - varhaiskasvatuksen kehittämisprojekti / HY- Kuuma-kunnat</a:t>
            </a:r>
            <a:endParaRPr lang="en-GB" dirty="0"/>
          </a:p>
        </p:txBody>
      </p:sp>
      <p:sp>
        <p:nvSpPr>
          <p:cNvPr id="7" name="Slide Number Placeholder 5"/>
          <p:cNvSpPr>
            <a:spLocks noGrp="1"/>
          </p:cNvSpPr>
          <p:nvPr>
            <p:ph type="sldNum" sz="quarter" idx="16"/>
          </p:nvPr>
        </p:nvSpPr>
        <p:spPr/>
        <p:txBody>
          <a:bodyPr/>
          <a:lstStyle>
            <a:lvl1pPr>
              <a:defRPr/>
            </a:lvl1pPr>
          </a:lstStyle>
          <a:p>
            <a:pPr>
              <a:defRPr/>
            </a:pPr>
            <a:fld id="{4A10DBC9-D6FA-4F6B-A14F-F996AD7BA72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small pictures">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GB"/>
          </a:p>
        </p:txBody>
      </p:sp>
      <p:sp>
        <p:nvSpPr>
          <p:cNvPr id="9" name="Content Placeholder 2"/>
          <p:cNvSpPr>
            <a:spLocks noGrp="1"/>
          </p:cNvSpPr>
          <p:nvPr>
            <p:ph sz="half" idx="1"/>
          </p:nvPr>
        </p:nvSpPr>
        <p:spPr>
          <a:xfrm>
            <a:off x="1979612" y="4221162"/>
            <a:ext cx="6840537" cy="1800225"/>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2" name="Text Placeholder 21"/>
          <p:cNvSpPr>
            <a:spLocks noGrp="1"/>
          </p:cNvSpPr>
          <p:nvPr>
            <p:ph type="body" sz="quarter" idx="17"/>
          </p:nvPr>
        </p:nvSpPr>
        <p:spPr>
          <a:xfrm>
            <a:off x="1979613" y="1989138"/>
            <a:ext cx="1584325" cy="431800"/>
          </a:xfrm>
        </p:spPr>
        <p:txBody>
          <a:bodyPr anchor="b">
            <a:noAutofit/>
          </a:bodyPr>
          <a:lstStyle>
            <a:lvl1pPr marL="0" indent="0">
              <a:buNone/>
              <a:defRPr sz="1400" b="1"/>
            </a:lvl1pPr>
            <a:lvl2pPr>
              <a:buNone/>
              <a:defRPr/>
            </a:lvl2pPr>
            <a:lvl3pPr>
              <a:buNone/>
              <a:defRPr/>
            </a:lvl3pPr>
            <a:lvl4pPr>
              <a:buNone/>
              <a:defRPr/>
            </a:lvl4pPr>
            <a:lvl5pPr>
              <a:buNone/>
              <a:defRPr/>
            </a:lvl5pPr>
          </a:lstStyle>
          <a:p>
            <a:pPr lvl="0"/>
            <a:r>
              <a:rPr lang="en-US" smtClean="0"/>
              <a:t>Click to edit Master text styles</a:t>
            </a:r>
          </a:p>
        </p:txBody>
      </p:sp>
      <p:sp>
        <p:nvSpPr>
          <p:cNvPr id="24" name="Text Placeholder 21"/>
          <p:cNvSpPr>
            <a:spLocks noGrp="1"/>
          </p:cNvSpPr>
          <p:nvPr>
            <p:ph type="body" sz="quarter" idx="18"/>
          </p:nvPr>
        </p:nvSpPr>
        <p:spPr>
          <a:xfrm>
            <a:off x="3708400" y="1989138"/>
            <a:ext cx="1584325" cy="431800"/>
          </a:xfrm>
        </p:spPr>
        <p:txBody>
          <a:bodyPr anchor="b">
            <a:noAutofit/>
          </a:bodyPr>
          <a:lstStyle>
            <a:lvl1pPr marL="0" indent="0">
              <a:buNone/>
              <a:defRPr sz="1400" b="1"/>
            </a:lvl1pPr>
            <a:lvl2pPr>
              <a:buNone/>
              <a:defRPr/>
            </a:lvl2pPr>
            <a:lvl3pPr>
              <a:buNone/>
              <a:defRPr/>
            </a:lvl3pPr>
            <a:lvl4pPr>
              <a:buNone/>
              <a:defRPr/>
            </a:lvl4pPr>
            <a:lvl5pPr>
              <a:buNone/>
              <a:defRPr/>
            </a:lvl5pPr>
          </a:lstStyle>
          <a:p>
            <a:pPr lvl="0"/>
            <a:r>
              <a:rPr lang="en-US" smtClean="0"/>
              <a:t>Click to edit Master text styles</a:t>
            </a:r>
          </a:p>
        </p:txBody>
      </p:sp>
      <p:sp>
        <p:nvSpPr>
          <p:cNvPr id="25" name="Text Placeholder 21"/>
          <p:cNvSpPr>
            <a:spLocks noGrp="1"/>
          </p:cNvSpPr>
          <p:nvPr>
            <p:ph type="body" sz="quarter" idx="19"/>
          </p:nvPr>
        </p:nvSpPr>
        <p:spPr>
          <a:xfrm>
            <a:off x="5435600" y="1989138"/>
            <a:ext cx="1584325" cy="431800"/>
          </a:xfrm>
        </p:spPr>
        <p:txBody>
          <a:bodyPr anchor="b">
            <a:noAutofit/>
          </a:bodyPr>
          <a:lstStyle>
            <a:lvl1pPr marL="0" indent="0">
              <a:buNone/>
              <a:defRPr sz="1400" b="1"/>
            </a:lvl1pPr>
            <a:lvl2pPr>
              <a:buNone/>
              <a:defRPr/>
            </a:lvl2pPr>
            <a:lvl3pPr>
              <a:buNone/>
              <a:defRPr/>
            </a:lvl3pPr>
            <a:lvl4pPr>
              <a:buNone/>
              <a:defRPr/>
            </a:lvl4pPr>
            <a:lvl5pPr>
              <a:buNone/>
              <a:defRPr/>
            </a:lvl5pPr>
          </a:lstStyle>
          <a:p>
            <a:pPr lvl="0"/>
            <a:r>
              <a:rPr lang="en-US" smtClean="0"/>
              <a:t>Click to edit Master text styles</a:t>
            </a:r>
          </a:p>
        </p:txBody>
      </p:sp>
      <p:sp>
        <p:nvSpPr>
          <p:cNvPr id="26" name="Text Placeholder 21"/>
          <p:cNvSpPr>
            <a:spLocks noGrp="1"/>
          </p:cNvSpPr>
          <p:nvPr>
            <p:ph type="body" sz="quarter" idx="20"/>
          </p:nvPr>
        </p:nvSpPr>
        <p:spPr>
          <a:xfrm>
            <a:off x="7164388" y="1989138"/>
            <a:ext cx="1584325" cy="431800"/>
          </a:xfrm>
        </p:spPr>
        <p:txBody>
          <a:bodyPr anchor="b">
            <a:noAutofit/>
          </a:bodyPr>
          <a:lstStyle>
            <a:lvl1pPr marL="0" indent="0">
              <a:buNone/>
              <a:defRPr sz="1400" b="1"/>
            </a:lvl1pPr>
            <a:lvl2pPr>
              <a:buNone/>
              <a:defRPr/>
            </a:lvl2pPr>
            <a:lvl3pPr>
              <a:buNone/>
              <a:defRPr/>
            </a:lvl3pPr>
            <a:lvl4pPr>
              <a:buNone/>
              <a:defRPr/>
            </a:lvl4pPr>
            <a:lvl5pPr>
              <a:buNone/>
              <a:defRPr/>
            </a:lvl5pPr>
          </a:lstStyle>
          <a:p>
            <a:pPr lvl="0"/>
            <a:r>
              <a:rPr lang="en-US" smtClean="0"/>
              <a:t>Click to edit Master text styles</a:t>
            </a:r>
          </a:p>
        </p:txBody>
      </p:sp>
      <p:sp>
        <p:nvSpPr>
          <p:cNvPr id="16" name="Picture Placeholder 15"/>
          <p:cNvSpPr>
            <a:spLocks noGrp="1"/>
          </p:cNvSpPr>
          <p:nvPr>
            <p:ph type="pic" sz="quarter" idx="21"/>
          </p:nvPr>
        </p:nvSpPr>
        <p:spPr>
          <a:xfrm>
            <a:off x="1979613" y="2492375"/>
            <a:ext cx="1584325" cy="1584325"/>
          </a:xfrm>
        </p:spPr>
        <p:txBody>
          <a:bodyPr rtlCol="0">
            <a:normAutofit/>
          </a:bodyPr>
          <a:lstStyle/>
          <a:p>
            <a:pPr lvl="0"/>
            <a:endParaRPr lang="en-GB" noProof="0"/>
          </a:p>
        </p:txBody>
      </p:sp>
      <p:sp>
        <p:nvSpPr>
          <p:cNvPr id="21" name="Picture Placeholder 20"/>
          <p:cNvSpPr>
            <a:spLocks noGrp="1"/>
          </p:cNvSpPr>
          <p:nvPr>
            <p:ph type="pic" sz="quarter" idx="22"/>
          </p:nvPr>
        </p:nvSpPr>
        <p:spPr>
          <a:xfrm>
            <a:off x="3708400" y="2492375"/>
            <a:ext cx="1584325" cy="1584325"/>
          </a:xfrm>
        </p:spPr>
        <p:txBody>
          <a:bodyPr rtlCol="0">
            <a:normAutofit/>
          </a:bodyPr>
          <a:lstStyle/>
          <a:p>
            <a:pPr lvl="0"/>
            <a:endParaRPr lang="en-GB" noProof="0"/>
          </a:p>
        </p:txBody>
      </p:sp>
      <p:sp>
        <p:nvSpPr>
          <p:cNvPr id="27" name="Picture Placeholder 26"/>
          <p:cNvSpPr>
            <a:spLocks noGrp="1"/>
          </p:cNvSpPr>
          <p:nvPr>
            <p:ph type="pic" sz="quarter" idx="23"/>
          </p:nvPr>
        </p:nvSpPr>
        <p:spPr>
          <a:xfrm>
            <a:off x="5435600" y="2492375"/>
            <a:ext cx="1584325" cy="1584325"/>
          </a:xfrm>
        </p:spPr>
        <p:txBody>
          <a:bodyPr rtlCol="0">
            <a:normAutofit/>
          </a:bodyPr>
          <a:lstStyle/>
          <a:p>
            <a:pPr lvl="0"/>
            <a:endParaRPr lang="en-GB" noProof="0"/>
          </a:p>
        </p:txBody>
      </p:sp>
      <p:sp>
        <p:nvSpPr>
          <p:cNvPr id="29" name="Picture Placeholder 28"/>
          <p:cNvSpPr>
            <a:spLocks noGrp="1"/>
          </p:cNvSpPr>
          <p:nvPr>
            <p:ph type="pic" sz="quarter" idx="24"/>
          </p:nvPr>
        </p:nvSpPr>
        <p:spPr>
          <a:xfrm>
            <a:off x="7164388" y="2492375"/>
            <a:ext cx="1584325" cy="1584325"/>
          </a:xfrm>
        </p:spPr>
        <p:txBody>
          <a:bodyPr rtlCol="0">
            <a:normAutofit/>
          </a:bodyPr>
          <a:lstStyle/>
          <a:p>
            <a:pPr lvl="0"/>
            <a:endParaRPr lang="en-GB" noProof="0"/>
          </a:p>
        </p:txBody>
      </p:sp>
      <p:sp>
        <p:nvSpPr>
          <p:cNvPr id="12" name="Date Placeholder 3"/>
          <p:cNvSpPr>
            <a:spLocks noGrp="1"/>
          </p:cNvSpPr>
          <p:nvPr>
            <p:ph type="dt" sz="half" idx="25"/>
          </p:nvPr>
        </p:nvSpPr>
        <p:spPr/>
        <p:txBody>
          <a:bodyPr/>
          <a:lstStyle>
            <a:lvl1pPr>
              <a:defRPr/>
            </a:lvl1pPr>
          </a:lstStyle>
          <a:p>
            <a:pPr>
              <a:defRPr/>
            </a:pPr>
            <a:fld id="{E524A05A-08F6-4483-8538-ECD73505EC0B}" type="datetime1">
              <a:rPr lang="fi-FI"/>
              <a:pPr>
                <a:defRPr/>
              </a:pPr>
              <a:t>13.11.2014</a:t>
            </a:fld>
            <a:endParaRPr lang="en-GB"/>
          </a:p>
        </p:txBody>
      </p:sp>
      <p:sp>
        <p:nvSpPr>
          <p:cNvPr id="14" name="Footer Placeholder 4"/>
          <p:cNvSpPr>
            <a:spLocks noGrp="1"/>
          </p:cNvSpPr>
          <p:nvPr>
            <p:ph type="ftr" sz="quarter" idx="26"/>
          </p:nvPr>
        </p:nvSpPr>
        <p:spPr/>
        <p:txBody>
          <a:bodyPr/>
          <a:lstStyle>
            <a:lvl1pPr>
              <a:defRPr/>
            </a:lvl1pPr>
          </a:lstStyle>
          <a:p>
            <a:pPr>
              <a:defRPr/>
            </a:pPr>
            <a:r>
              <a:rPr lang="fi-FI"/>
              <a:t>Orientaatioprojekti - varhaiskasvatuksen kehittämisprojekti / HY- Kuuma-kunnat</a:t>
            </a:r>
            <a:endParaRPr lang="en-GB" dirty="0"/>
          </a:p>
        </p:txBody>
      </p:sp>
      <p:sp>
        <p:nvSpPr>
          <p:cNvPr id="15" name="Slide Number Placeholder 5"/>
          <p:cNvSpPr>
            <a:spLocks noGrp="1"/>
          </p:cNvSpPr>
          <p:nvPr>
            <p:ph type="sldNum" sz="quarter" idx="27"/>
          </p:nvPr>
        </p:nvSpPr>
        <p:spPr/>
        <p:txBody>
          <a:bodyPr/>
          <a:lstStyle>
            <a:lvl1pPr>
              <a:defRPr/>
            </a:lvl1pPr>
          </a:lstStyle>
          <a:p>
            <a:pPr>
              <a:defRPr/>
            </a:pPr>
            <a:fld id="{2441E78D-68DE-40B5-979D-0C898192427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reeform 14"/>
          <p:cNvSpPr>
            <a:spLocks noEditPoints="1"/>
          </p:cNvSpPr>
          <p:nvPr userDrawn="1"/>
        </p:nvSpPr>
        <p:spPr bwMode="auto">
          <a:xfrm>
            <a:off x="107950" y="115888"/>
            <a:ext cx="1782763" cy="1671637"/>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a:lstStyle/>
          <a:p>
            <a:pPr fontAlgn="auto">
              <a:spcBef>
                <a:spcPts val="0"/>
              </a:spcBef>
              <a:spcAft>
                <a:spcPts val="0"/>
              </a:spcAft>
              <a:defRPr/>
            </a:pPr>
            <a:endParaRPr lang="en-GB">
              <a:latin typeface="Arial" pitchFamily="34" charset="0"/>
              <a:cs typeface="+mn-cs"/>
            </a:endParaRPr>
          </a:p>
        </p:txBody>
      </p:sp>
      <p:pic>
        <p:nvPicPr>
          <p:cNvPr id="3" name="Picture 9" descr="FSE_RGB.png"/>
          <p:cNvPicPr>
            <a:picLocks noChangeAspect="1"/>
          </p:cNvPicPr>
          <p:nvPr userDrawn="1"/>
        </p:nvPicPr>
        <p:blipFill>
          <a:blip r:embed="rId2"/>
          <a:srcRect/>
          <a:stretch>
            <a:fillRect/>
          </a:stretch>
        </p:blipFill>
        <p:spPr bwMode="auto">
          <a:xfrm>
            <a:off x="323850" y="6203950"/>
            <a:ext cx="1454150" cy="373063"/>
          </a:xfrm>
          <a:prstGeom prst="rect">
            <a:avLst/>
          </a:prstGeom>
          <a:noFill/>
          <a:ln w="9525">
            <a:noFill/>
            <a:miter lim="800000"/>
            <a:headEnd/>
            <a:tailEnd/>
          </a:ln>
        </p:spPr>
      </p:pic>
      <p:sp>
        <p:nvSpPr>
          <p:cNvPr id="4" name="Päivämäärän paikkamerkki 12"/>
          <p:cNvSpPr>
            <a:spLocks noGrp="1"/>
          </p:cNvSpPr>
          <p:nvPr>
            <p:ph type="dt" sz="half" idx="10"/>
          </p:nvPr>
        </p:nvSpPr>
        <p:spPr/>
        <p:txBody>
          <a:bodyPr/>
          <a:lstStyle>
            <a:lvl1pPr>
              <a:defRPr/>
            </a:lvl1pPr>
          </a:lstStyle>
          <a:p>
            <a:pPr>
              <a:defRPr/>
            </a:pPr>
            <a:fld id="{AF136242-17A3-4164-8D3D-CEBE8D251EBB}" type="datetime1">
              <a:rPr lang="fi-FI"/>
              <a:pPr>
                <a:defRPr/>
              </a:pPr>
              <a:t>13.11.2014</a:t>
            </a:fld>
            <a:endParaRPr lang="en-GB"/>
          </a:p>
        </p:txBody>
      </p:sp>
      <p:sp>
        <p:nvSpPr>
          <p:cNvPr id="5" name="Dian numeron paikkamerkki 13"/>
          <p:cNvSpPr>
            <a:spLocks noGrp="1"/>
          </p:cNvSpPr>
          <p:nvPr>
            <p:ph type="sldNum" sz="quarter" idx="11"/>
          </p:nvPr>
        </p:nvSpPr>
        <p:spPr/>
        <p:txBody>
          <a:bodyPr/>
          <a:lstStyle>
            <a:lvl1pPr>
              <a:defRPr/>
            </a:lvl1pPr>
          </a:lstStyle>
          <a:p>
            <a:pPr>
              <a:defRPr/>
            </a:pPr>
            <a:fld id="{1D5B30E2-7F71-4948-8C45-E4CE343A8969}" type="slidenum">
              <a:rPr lang="en-GB"/>
              <a:pPr>
                <a:defRPr/>
              </a:pPr>
              <a:t>‹#›</a:t>
            </a:fld>
            <a:endParaRPr lang="en-GB"/>
          </a:p>
        </p:txBody>
      </p:sp>
      <p:sp>
        <p:nvSpPr>
          <p:cNvPr id="6" name="Alatunnisteen paikkamerkki 14"/>
          <p:cNvSpPr>
            <a:spLocks noGrp="1"/>
          </p:cNvSpPr>
          <p:nvPr>
            <p:ph type="ftr" sz="quarter" idx="12"/>
          </p:nvPr>
        </p:nvSpPr>
        <p:spPr/>
        <p:txBody>
          <a:bodyPr/>
          <a:lstStyle>
            <a:lvl1pPr>
              <a:defRPr/>
            </a:lvl1pPr>
          </a:lstStyle>
          <a:p>
            <a:pPr>
              <a:defRPr/>
            </a:pPr>
            <a:r>
              <a:rPr lang="fi-FI"/>
              <a:t>Orientaatioprojekti - varhaiskasvatuksen kehittämisprojekti / HY- Kuuma-kunnat</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79613" y="549275"/>
            <a:ext cx="6840537" cy="11509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1979613" y="1989138"/>
            <a:ext cx="6840537" cy="4032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Date Placeholder 3"/>
          <p:cNvSpPr>
            <a:spLocks noGrp="1"/>
          </p:cNvSpPr>
          <p:nvPr>
            <p:ph type="dt" sz="half" idx="2"/>
          </p:nvPr>
        </p:nvSpPr>
        <p:spPr>
          <a:xfrm>
            <a:off x="7500938" y="6165850"/>
            <a:ext cx="887412" cy="431800"/>
          </a:xfrm>
          <a:prstGeom prst="rect">
            <a:avLst/>
          </a:prstGeom>
        </p:spPr>
        <p:txBody>
          <a:bodyPr vert="horz" lIns="0" tIns="0" rIns="0" bIns="0" rtlCol="0" anchor="b" anchorCtr="0"/>
          <a:lstStyle>
            <a:lvl1pPr algn="r" fontAlgn="auto">
              <a:spcBef>
                <a:spcPts val="0"/>
              </a:spcBef>
              <a:spcAft>
                <a:spcPts val="0"/>
              </a:spcAft>
              <a:defRPr sz="900" smtClean="0">
                <a:solidFill>
                  <a:schemeClr val="tx2"/>
                </a:solidFill>
                <a:latin typeface="Arial" pitchFamily="34" charset="0"/>
                <a:cs typeface="+mn-cs"/>
              </a:defRPr>
            </a:lvl1pPr>
          </a:lstStyle>
          <a:p>
            <a:pPr>
              <a:defRPr/>
            </a:pPr>
            <a:fld id="{E3A2AA9D-5D1F-4F7A-8360-373AABE575C3}" type="datetime1">
              <a:rPr lang="fi-FI"/>
              <a:pPr>
                <a:defRPr/>
              </a:pPr>
              <a:t>13.11.2014</a:t>
            </a:fld>
            <a:endParaRPr lang="en-GB"/>
          </a:p>
        </p:txBody>
      </p:sp>
      <p:sp>
        <p:nvSpPr>
          <p:cNvPr id="8" name="Footer Placeholder 4"/>
          <p:cNvSpPr>
            <a:spLocks noGrp="1"/>
          </p:cNvSpPr>
          <p:nvPr>
            <p:ph type="ftr" sz="quarter" idx="3"/>
          </p:nvPr>
        </p:nvSpPr>
        <p:spPr>
          <a:xfrm>
            <a:off x="1979613" y="6165850"/>
            <a:ext cx="2592387" cy="431800"/>
          </a:xfrm>
          <a:prstGeom prst="rect">
            <a:avLst/>
          </a:prstGeom>
        </p:spPr>
        <p:txBody>
          <a:bodyPr vert="horz" lIns="0" tIns="0" rIns="0" bIns="0" rtlCol="0" anchor="b" anchorCtr="0"/>
          <a:lstStyle>
            <a:lvl1pPr algn="l" fontAlgn="auto">
              <a:spcBef>
                <a:spcPts val="0"/>
              </a:spcBef>
              <a:spcAft>
                <a:spcPts val="0"/>
              </a:spcAft>
              <a:defRPr sz="900" smtClean="0">
                <a:solidFill>
                  <a:schemeClr val="tx2"/>
                </a:solidFill>
                <a:latin typeface="Arial" pitchFamily="34" charset="0"/>
                <a:cs typeface="+mn-cs"/>
              </a:defRPr>
            </a:lvl1pPr>
          </a:lstStyle>
          <a:p>
            <a:pPr>
              <a:defRPr/>
            </a:pPr>
            <a:r>
              <a:rPr lang="fi-FI"/>
              <a:t>Orientaatioprojekti - varhaiskasvatuksen kehittämisprojekti / HY- Kuuma-kunnat</a:t>
            </a:r>
            <a:endParaRPr lang="en-GB" dirty="0"/>
          </a:p>
        </p:txBody>
      </p:sp>
      <p:sp>
        <p:nvSpPr>
          <p:cNvPr id="9" name="Slide Number Placeholder 5"/>
          <p:cNvSpPr>
            <a:spLocks noGrp="1"/>
          </p:cNvSpPr>
          <p:nvPr>
            <p:ph type="sldNum" sz="quarter" idx="4"/>
          </p:nvPr>
        </p:nvSpPr>
        <p:spPr>
          <a:xfrm>
            <a:off x="8388350" y="6165850"/>
            <a:ext cx="431800" cy="431800"/>
          </a:xfrm>
          <a:prstGeom prst="rect">
            <a:avLst/>
          </a:prstGeom>
        </p:spPr>
        <p:txBody>
          <a:bodyPr vert="horz" lIns="0" tIns="0" rIns="0" bIns="0" rtlCol="0" anchor="b" anchorCtr="0"/>
          <a:lstStyle>
            <a:lvl1pPr algn="r" fontAlgn="auto">
              <a:spcBef>
                <a:spcPts val="0"/>
              </a:spcBef>
              <a:spcAft>
                <a:spcPts val="0"/>
              </a:spcAft>
              <a:defRPr sz="900" smtClean="0">
                <a:solidFill>
                  <a:schemeClr val="tx2"/>
                </a:solidFill>
                <a:latin typeface="Arial" pitchFamily="34" charset="0"/>
                <a:cs typeface="+mn-cs"/>
              </a:defRPr>
            </a:lvl1pPr>
          </a:lstStyle>
          <a:p>
            <a:pPr>
              <a:defRPr/>
            </a:pPr>
            <a:fld id="{FE8F7EAB-5A0A-40CF-91C5-ADB6B4B89DD8}" type="slidenum">
              <a:rPr lang="en-GB"/>
              <a:pPr>
                <a:defRPr/>
              </a:pPr>
              <a:t>‹#›</a:t>
            </a:fld>
            <a:endParaRPr lang="en-GB"/>
          </a:p>
        </p:txBody>
      </p:sp>
      <p:sp>
        <p:nvSpPr>
          <p:cNvPr id="14" name="Freeform 14"/>
          <p:cNvSpPr>
            <a:spLocks noEditPoints="1"/>
          </p:cNvSpPr>
          <p:nvPr userDrawn="1"/>
        </p:nvSpPr>
        <p:spPr bwMode="auto">
          <a:xfrm>
            <a:off x="107950" y="115888"/>
            <a:ext cx="1782763" cy="1671637"/>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a:lstStyle/>
          <a:p>
            <a:pPr fontAlgn="auto">
              <a:spcBef>
                <a:spcPts val="0"/>
              </a:spcBef>
              <a:spcAft>
                <a:spcPts val="0"/>
              </a:spcAft>
              <a:defRPr/>
            </a:pPr>
            <a:endParaRPr lang="en-GB">
              <a:latin typeface="Arial" pitchFamily="34" charset="0"/>
              <a:cs typeface="+mn-cs"/>
            </a:endParaRPr>
          </a:p>
        </p:txBody>
      </p:sp>
      <p:sp>
        <p:nvSpPr>
          <p:cNvPr id="19" name="TextBox 18"/>
          <p:cNvSpPr txBox="1"/>
          <p:nvPr userDrawn="1"/>
        </p:nvSpPr>
        <p:spPr>
          <a:xfrm>
            <a:off x="6011863" y="6165850"/>
            <a:ext cx="1489075" cy="431800"/>
          </a:xfrm>
          <a:prstGeom prst="rect">
            <a:avLst/>
          </a:prstGeom>
          <a:noFill/>
        </p:spPr>
        <p:txBody>
          <a:bodyPr lIns="0" tIns="0" rIns="0" bIns="0" anchor="b"/>
          <a:lstStyle/>
          <a:p>
            <a:pPr fontAlgn="auto">
              <a:spcBef>
                <a:spcPts val="0"/>
              </a:spcBef>
              <a:spcAft>
                <a:spcPts val="0"/>
              </a:spcAft>
              <a:defRPr/>
            </a:pPr>
            <a:r>
              <a:rPr lang="en-GB" sz="900">
                <a:solidFill>
                  <a:schemeClr val="tx2"/>
                </a:solidFill>
                <a:latin typeface="+mn-lt"/>
                <a:cs typeface="+mn-cs"/>
              </a:rPr>
              <a:t>www.helsinki.fi/yliopisto</a:t>
            </a:r>
          </a:p>
        </p:txBody>
      </p:sp>
      <p:sp>
        <p:nvSpPr>
          <p:cNvPr id="21" name="Line 16"/>
          <p:cNvSpPr>
            <a:spLocks noChangeShapeType="1"/>
          </p:cNvSpPr>
          <p:nvPr userDrawn="1"/>
        </p:nvSpPr>
        <p:spPr bwMode="auto">
          <a:xfrm flipV="1">
            <a:off x="1979613" y="1773238"/>
            <a:ext cx="6840537" cy="0"/>
          </a:xfrm>
          <a:prstGeom prst="line">
            <a:avLst/>
          </a:prstGeom>
          <a:noFill/>
          <a:ln w="12700">
            <a:solidFill>
              <a:schemeClr val="tx2"/>
            </a:solidFill>
            <a:round/>
            <a:headEnd/>
            <a:tailEnd/>
          </a:ln>
        </p:spPr>
        <p:txBody>
          <a:bodyPr wrap="none" lIns="0" tIns="0" rIns="0" bIns="0" anchor="ctr"/>
          <a:lstStyle/>
          <a:p>
            <a:pPr fontAlgn="auto">
              <a:spcBef>
                <a:spcPts val="0"/>
              </a:spcBef>
              <a:spcAft>
                <a:spcPts val="0"/>
              </a:spcAft>
              <a:defRPr/>
            </a:pPr>
            <a:endParaRPr lang="en-GB">
              <a:latin typeface="+mn-lt"/>
              <a:cs typeface="+mn-cs"/>
            </a:endParaRPr>
          </a:p>
        </p:txBody>
      </p:sp>
      <p:pic>
        <p:nvPicPr>
          <p:cNvPr id="1034" name="Picture 16" descr="FSE_RGB.png"/>
          <p:cNvPicPr>
            <a:picLocks noChangeAspect="1"/>
          </p:cNvPicPr>
          <p:nvPr userDrawn="1"/>
        </p:nvPicPr>
        <p:blipFill>
          <a:blip r:embed="rId11"/>
          <a:srcRect/>
          <a:stretch>
            <a:fillRect/>
          </a:stretch>
        </p:blipFill>
        <p:spPr bwMode="auto">
          <a:xfrm>
            <a:off x="323850" y="6203950"/>
            <a:ext cx="1454150" cy="373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57" r:id="rId3"/>
    <p:sldLayoutId id="2147483656" r:id="rId4"/>
    <p:sldLayoutId id="2147483655" r:id="rId5"/>
    <p:sldLayoutId id="2147483654" r:id="rId6"/>
    <p:sldLayoutId id="2147483653" r:id="rId7"/>
    <p:sldLayoutId id="2147483652" r:id="rId8"/>
    <p:sldLayoutId id="2147483660" r:id="rId9"/>
  </p:sldLayoutIdLst>
  <p:hf hdr="0"/>
  <p:txStyles>
    <p:titleStyle>
      <a:lvl1pPr algn="l" rtl="0" fontAlgn="base">
        <a:spcBef>
          <a:spcPct val="0"/>
        </a:spcBef>
        <a:spcAft>
          <a:spcPct val="0"/>
        </a:spcAft>
        <a:defRPr sz="3400" b="1" kern="1200">
          <a:solidFill>
            <a:schemeClr val="tx1"/>
          </a:solidFill>
          <a:latin typeface="+mj-lt"/>
          <a:ea typeface="+mj-ea"/>
          <a:cs typeface="+mj-cs"/>
        </a:defRPr>
      </a:lvl1pPr>
      <a:lvl2pPr algn="l" rtl="0" fontAlgn="base">
        <a:spcBef>
          <a:spcPct val="0"/>
        </a:spcBef>
        <a:spcAft>
          <a:spcPct val="0"/>
        </a:spcAft>
        <a:defRPr sz="3400" b="1">
          <a:solidFill>
            <a:schemeClr val="tx1"/>
          </a:solidFill>
          <a:latin typeface="Arial" charset="0"/>
        </a:defRPr>
      </a:lvl2pPr>
      <a:lvl3pPr algn="l" rtl="0" fontAlgn="base">
        <a:spcBef>
          <a:spcPct val="0"/>
        </a:spcBef>
        <a:spcAft>
          <a:spcPct val="0"/>
        </a:spcAft>
        <a:defRPr sz="3400" b="1">
          <a:solidFill>
            <a:schemeClr val="tx1"/>
          </a:solidFill>
          <a:latin typeface="Arial" charset="0"/>
        </a:defRPr>
      </a:lvl3pPr>
      <a:lvl4pPr algn="l" rtl="0" fontAlgn="base">
        <a:spcBef>
          <a:spcPct val="0"/>
        </a:spcBef>
        <a:spcAft>
          <a:spcPct val="0"/>
        </a:spcAft>
        <a:defRPr sz="3400" b="1">
          <a:solidFill>
            <a:schemeClr val="tx1"/>
          </a:solidFill>
          <a:latin typeface="Arial" charset="0"/>
        </a:defRPr>
      </a:lvl4pPr>
      <a:lvl5pPr algn="l" rtl="0" fontAlgn="base">
        <a:spcBef>
          <a:spcPct val="0"/>
        </a:spcBef>
        <a:spcAft>
          <a:spcPct val="0"/>
        </a:spcAft>
        <a:defRPr sz="3400" b="1">
          <a:solidFill>
            <a:schemeClr val="tx1"/>
          </a:solidFill>
          <a:latin typeface="Arial" charset="0"/>
        </a:defRPr>
      </a:lvl5pPr>
      <a:lvl6pPr marL="457200" algn="l" rtl="0" fontAlgn="base">
        <a:spcBef>
          <a:spcPct val="0"/>
        </a:spcBef>
        <a:spcAft>
          <a:spcPct val="0"/>
        </a:spcAft>
        <a:defRPr sz="3400" b="1">
          <a:solidFill>
            <a:schemeClr val="tx1"/>
          </a:solidFill>
          <a:latin typeface="Arial" charset="0"/>
        </a:defRPr>
      </a:lvl6pPr>
      <a:lvl7pPr marL="914400" algn="l" rtl="0" fontAlgn="base">
        <a:spcBef>
          <a:spcPct val="0"/>
        </a:spcBef>
        <a:spcAft>
          <a:spcPct val="0"/>
        </a:spcAft>
        <a:defRPr sz="3400" b="1">
          <a:solidFill>
            <a:schemeClr val="tx1"/>
          </a:solidFill>
          <a:latin typeface="Arial" charset="0"/>
        </a:defRPr>
      </a:lvl7pPr>
      <a:lvl8pPr marL="1371600" algn="l" rtl="0" fontAlgn="base">
        <a:spcBef>
          <a:spcPct val="0"/>
        </a:spcBef>
        <a:spcAft>
          <a:spcPct val="0"/>
        </a:spcAft>
        <a:defRPr sz="3400" b="1">
          <a:solidFill>
            <a:schemeClr val="tx1"/>
          </a:solidFill>
          <a:latin typeface="Arial" charset="0"/>
        </a:defRPr>
      </a:lvl8pPr>
      <a:lvl9pPr marL="1828800" algn="l" rtl="0" fontAlgn="base">
        <a:spcBef>
          <a:spcPct val="0"/>
        </a:spcBef>
        <a:spcAft>
          <a:spcPct val="0"/>
        </a:spcAft>
        <a:defRPr sz="3400" b="1">
          <a:solidFill>
            <a:schemeClr val="tx1"/>
          </a:solidFill>
          <a:latin typeface="Arial" charset="0"/>
        </a:defRPr>
      </a:lvl9pPr>
    </p:titleStyle>
    <p:bodyStyle>
      <a:lvl1pPr algn="l" rtl="0" fontAlgn="base">
        <a:spcBef>
          <a:spcPct val="0"/>
        </a:spcBef>
        <a:spcAft>
          <a:spcPts val="800"/>
        </a:spcAft>
        <a:buClr>
          <a:schemeClr val="accent1"/>
        </a:buClr>
        <a:buSzPct val="100000"/>
        <a:buFont typeface="Wingdings" pitchFamily="2" charset="2"/>
        <a:defRPr sz="2200" kern="1200">
          <a:solidFill>
            <a:schemeClr val="tx1"/>
          </a:solidFill>
          <a:latin typeface="+mn-lt"/>
          <a:ea typeface="+mn-ea"/>
          <a:cs typeface="+mn-cs"/>
        </a:defRPr>
      </a:lvl1pPr>
      <a:lvl2pPr marL="265113" algn="l" rtl="0" fontAlgn="base">
        <a:spcBef>
          <a:spcPct val="0"/>
        </a:spcBef>
        <a:spcAft>
          <a:spcPts val="800"/>
        </a:spcAft>
        <a:buClr>
          <a:schemeClr val="accent1"/>
        </a:buClr>
        <a:buSzPct val="100000"/>
        <a:buFont typeface="Wingdings" pitchFamily="2" charset="2"/>
        <a:defRPr sz="2000" kern="1200">
          <a:solidFill>
            <a:schemeClr val="tx1"/>
          </a:solidFill>
          <a:latin typeface="+mn-lt"/>
          <a:ea typeface="+mn-ea"/>
          <a:cs typeface="+mn-cs"/>
        </a:defRPr>
      </a:lvl2pPr>
      <a:lvl3pPr marL="803275" indent="-265113" algn="l" rtl="0" fontAlgn="base">
        <a:spcBef>
          <a:spcPct val="0"/>
        </a:spcBef>
        <a:spcAft>
          <a:spcPts val="800"/>
        </a:spcAft>
        <a:buFont typeface="Arial" charset="0"/>
        <a:buChar char="‒"/>
        <a:defRPr kern="1200">
          <a:solidFill>
            <a:schemeClr val="tx1"/>
          </a:solidFill>
          <a:latin typeface="+mn-lt"/>
          <a:ea typeface="+mn-ea"/>
          <a:cs typeface="+mn-cs"/>
        </a:defRPr>
      </a:lvl3pPr>
      <a:lvl4pPr marL="1076325" indent="-273050" algn="l" rtl="0" fontAlgn="base">
        <a:spcBef>
          <a:spcPct val="0"/>
        </a:spcBef>
        <a:spcAft>
          <a:spcPts val="800"/>
        </a:spcAft>
        <a:buFont typeface="Arial" charset="0"/>
        <a:buChar char="‒"/>
        <a:defRPr sz="1600" kern="1200">
          <a:solidFill>
            <a:schemeClr val="tx1"/>
          </a:solidFill>
          <a:latin typeface="+mn-lt"/>
          <a:ea typeface="+mn-ea"/>
          <a:cs typeface="+mn-cs"/>
        </a:defRPr>
      </a:lvl4pPr>
      <a:lvl5pPr marL="1341438" indent="-265113" algn="l" rtl="0" fontAlgn="base">
        <a:spcBef>
          <a:spcPct val="0"/>
        </a:spcBef>
        <a:spcAft>
          <a:spcPts val="80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helsinki.fi/reunam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blogs.helsinki.fi/reunamo/files/2013/03/Kuvakertomus.pdf" TargetMode="External"/><Relationship Id="rId2" Type="http://schemas.openxmlformats.org/officeDocument/2006/relationships/hyperlink" Target="http://demonstrations.wolfram.com/topic.html?topic=For+Kids&amp;limit=20"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2124075" y="1016000"/>
            <a:ext cx="6480175" cy="2268538"/>
          </a:xfrm>
        </p:spPr>
        <p:txBody>
          <a:bodyPr/>
          <a:lstStyle/>
          <a:p>
            <a:r>
              <a:rPr lang="fi-FI" sz="4000" b="0" smtClean="0"/>
              <a:t>Orientaatio -projektin satoa</a:t>
            </a:r>
          </a:p>
        </p:txBody>
      </p:sp>
      <p:sp>
        <p:nvSpPr>
          <p:cNvPr id="13314" name="Subtitle 2"/>
          <p:cNvSpPr>
            <a:spLocks noGrp="1"/>
          </p:cNvSpPr>
          <p:nvPr>
            <p:ph type="subTitle" idx="1"/>
          </p:nvPr>
        </p:nvSpPr>
        <p:spPr>
          <a:xfrm>
            <a:off x="684213" y="3536950"/>
            <a:ext cx="7775575" cy="2322513"/>
          </a:xfrm>
        </p:spPr>
        <p:txBody>
          <a:bodyPr/>
          <a:lstStyle/>
          <a:p>
            <a:r>
              <a:rPr lang="fi-FI" b="0" smtClean="0"/>
              <a:t>Jyrki Reunamo</a:t>
            </a:r>
          </a:p>
          <a:p>
            <a:r>
              <a:rPr lang="fi-FI" b="0" smtClean="0"/>
              <a:t>Helsingin yliopisto</a:t>
            </a:r>
          </a:p>
          <a:p>
            <a:r>
              <a:rPr lang="fi-FI" b="0" smtClean="0"/>
              <a:t>Orientaatioprojekti</a:t>
            </a:r>
          </a:p>
          <a:p>
            <a:r>
              <a:rPr lang="en-GB" smtClean="0">
                <a:hlinkClick r:id="rId3"/>
              </a:rPr>
              <a:t>http://blogs.helsinki.fi/reunamo/</a:t>
            </a:r>
            <a:endParaRPr lang="fi-FI" b="0" smtClean="0"/>
          </a:p>
        </p:txBody>
      </p:sp>
      <p:sp>
        <p:nvSpPr>
          <p:cNvPr id="13315" name="Date Placeholder 3"/>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C0C9D171-6D77-441F-AE31-9EA6AEED8AD2}"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3316" name="Footer Placeholder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13317" name="Slide Number Placeholder 5"/>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4214607-A77D-494E-83C9-714D5614EDDA}" type="slidenum">
              <a:rPr lang="en-GB">
                <a:latin typeface="Arial" charset="0"/>
                <a:cs typeface="Arial" charset="0"/>
              </a:rPr>
              <a:pPr fontAlgn="base">
                <a:spcBef>
                  <a:spcPct val="0"/>
                </a:spcBef>
                <a:spcAft>
                  <a:spcPct val="0"/>
                </a:spcAft>
              </a:pPr>
              <a:t>1</a:t>
            </a:fld>
            <a:endParaRPr lang="en-GB">
              <a:latin typeface="Arial" charset="0"/>
              <a:cs typeface="Arial" charset="0"/>
            </a:endParaRPr>
          </a:p>
        </p:txBody>
      </p:sp>
    </p:spTree>
  </p:cSld>
  <p:clrMapOvr>
    <a:masterClrMapping/>
  </p:clrMapOvr>
  <p:transition advTm="541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isällön paikkamerkki 1"/>
          <p:cNvSpPr>
            <a:spLocks noGrp="1"/>
          </p:cNvSpPr>
          <p:nvPr>
            <p:ph idx="1"/>
          </p:nvPr>
        </p:nvSpPr>
        <p:spPr/>
        <p:txBody>
          <a:bodyPr/>
          <a:lstStyle/>
          <a:p>
            <a:endParaRPr lang="en-GB" smtClean="0"/>
          </a:p>
          <a:p>
            <a:r>
              <a:rPr lang="en-GB" smtClean="0"/>
              <a:t> </a:t>
            </a:r>
          </a:p>
          <a:p>
            <a:r>
              <a:rPr lang="fi-FI" smtClean="0"/>
              <a:t>7. Etsi asia josta haluaisit kertoa. Ota siitä kuva. Mitä kuva kertoo? </a:t>
            </a:r>
          </a:p>
          <a:p>
            <a:r>
              <a:rPr lang="fi-FI" smtClean="0"/>
              <a:t>8. Lopuksi vanhempi ottaa kuvan lapsesta ja vastauspaperista. </a:t>
            </a:r>
          </a:p>
          <a:p>
            <a:endParaRPr lang="en-GB" smtClean="0"/>
          </a:p>
        </p:txBody>
      </p:sp>
      <p:sp>
        <p:nvSpPr>
          <p:cNvPr id="23554"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BB620C3-48BF-4384-B158-A0FA090C8C8A}"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23555"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F0A06CF7-8C37-4208-BE80-02702CB466BF}" type="slidenum">
              <a:rPr lang="en-GB">
                <a:latin typeface="Arial" charset="0"/>
                <a:cs typeface="Arial" charset="0"/>
              </a:rPr>
              <a:pPr fontAlgn="base">
                <a:spcBef>
                  <a:spcPct val="0"/>
                </a:spcBef>
                <a:spcAft>
                  <a:spcPct val="0"/>
                </a:spcAft>
              </a:pPr>
              <a:t>10</a:t>
            </a:fld>
            <a:endParaRPr lang="en-GB">
              <a:latin typeface="Arial" charset="0"/>
              <a:cs typeface="Arial" charset="0"/>
            </a:endParaRPr>
          </a:p>
        </p:txBody>
      </p:sp>
      <p:sp>
        <p:nvSpPr>
          <p:cNvPr id="23556"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23557" name="Otsikko 5"/>
          <p:cNvSpPr>
            <a:spLocks noGrp="1"/>
          </p:cNvSpPr>
          <p:nvPr>
            <p:ph type="title"/>
          </p:nvPr>
        </p:nvSpPr>
        <p:spPr/>
        <p:txBody>
          <a:bodyPr/>
          <a:lstStyle/>
          <a:p>
            <a:r>
              <a:rPr lang="fi-FI" smtClean="0"/>
              <a:t>Kuvakertomus, tehtävät 3</a:t>
            </a:r>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isällön paikkamerkki 1"/>
          <p:cNvSpPr>
            <a:spLocks noGrp="1"/>
          </p:cNvSpPr>
          <p:nvPr>
            <p:ph idx="1"/>
          </p:nvPr>
        </p:nvSpPr>
        <p:spPr/>
        <p:txBody>
          <a:bodyPr/>
          <a:lstStyle/>
          <a:p>
            <a:endParaRPr lang="en-GB" smtClean="0"/>
          </a:p>
          <a:p>
            <a:r>
              <a:rPr lang="fi-FI" smtClean="0"/>
              <a:t> Työntekijä (tai vanhempi) tallettaa lapsen kuvat tietokoneelle. </a:t>
            </a:r>
          </a:p>
          <a:p>
            <a:r>
              <a:rPr lang="fi-FI" smtClean="0"/>
              <a:t>Kuvia ja kuvauksia voi käyttää paitsi muistoina myös lasten näkemysten esiin saamiseen, lasten ideoihin pohjaavan toiminnan virittämiseen ja hoito- ja kasvatussuunnitelman arvioinnissa. </a:t>
            </a:r>
            <a:endParaRPr lang="en-GB" smtClean="0"/>
          </a:p>
        </p:txBody>
      </p:sp>
      <p:sp>
        <p:nvSpPr>
          <p:cNvPr id="24578"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D4B08B04-B616-4BA2-91CD-B398D00E89C2}"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24579"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DEE1ADA6-9EBC-4C93-9E83-05BA33133E65}" type="slidenum">
              <a:rPr lang="en-GB">
                <a:latin typeface="Arial" charset="0"/>
                <a:cs typeface="Arial" charset="0"/>
              </a:rPr>
              <a:pPr fontAlgn="base">
                <a:spcBef>
                  <a:spcPct val="0"/>
                </a:spcBef>
                <a:spcAft>
                  <a:spcPct val="0"/>
                </a:spcAft>
              </a:pPr>
              <a:t>11</a:t>
            </a:fld>
            <a:endParaRPr lang="en-GB">
              <a:latin typeface="Arial" charset="0"/>
              <a:cs typeface="Arial" charset="0"/>
            </a:endParaRPr>
          </a:p>
        </p:txBody>
      </p:sp>
      <p:sp>
        <p:nvSpPr>
          <p:cNvPr id="24580"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24581" name="Otsikko 5"/>
          <p:cNvSpPr>
            <a:spLocks noGrp="1"/>
          </p:cNvSpPr>
          <p:nvPr>
            <p:ph type="title"/>
          </p:nvPr>
        </p:nvSpPr>
        <p:spPr/>
        <p:txBody>
          <a:bodyPr/>
          <a:lstStyle/>
          <a:p>
            <a:r>
              <a:rPr lang="fi-FI" smtClean="0"/>
              <a:t>Kuvakertomus, kuvien tallennus ja käyttö</a:t>
            </a:r>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isällön paikkamerkki 1"/>
          <p:cNvSpPr>
            <a:spLocks noGrp="1"/>
          </p:cNvSpPr>
          <p:nvPr>
            <p:ph idx="1"/>
          </p:nvPr>
        </p:nvSpPr>
        <p:spPr/>
        <p:txBody>
          <a:bodyPr/>
          <a:lstStyle/>
          <a:p>
            <a:r>
              <a:rPr lang="fi-FI" smtClean="0"/>
              <a:t>Wolfram Demonstrations:</a:t>
            </a:r>
            <a:endParaRPr lang="en-GB" smtClean="0">
              <a:hlinkClick r:id="rId2"/>
            </a:endParaRPr>
          </a:p>
          <a:p>
            <a:r>
              <a:rPr lang="en-GB" smtClean="0">
                <a:hlinkClick r:id="rId2"/>
              </a:rPr>
              <a:t>http://demonstrations.wolfram.com/topic.html?topic=For+Kids&amp;limit=20</a:t>
            </a:r>
            <a:endParaRPr lang="en-GB" smtClean="0"/>
          </a:p>
          <a:p>
            <a:r>
              <a:rPr lang="fi-FI" smtClean="0"/>
              <a:t>Kuvakertomus</a:t>
            </a:r>
          </a:p>
          <a:p>
            <a:r>
              <a:rPr lang="en-GB" smtClean="0">
                <a:hlinkClick r:id="rId3"/>
              </a:rPr>
              <a:t>http://blogs.helsinki.fi/reunamo/files/2013/03/Kuvakertomus.pdf</a:t>
            </a:r>
            <a:endParaRPr lang="en-GB" smtClean="0"/>
          </a:p>
          <a:p>
            <a:endParaRPr lang="en-GB" smtClean="0"/>
          </a:p>
        </p:txBody>
      </p:sp>
      <p:sp>
        <p:nvSpPr>
          <p:cNvPr id="15362"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CA85C95C-15F8-4058-8A97-AE7A1A098E1B}"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5363"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75614C54-9EA2-494D-98E6-C043D8D3173E}" type="slidenum">
              <a:rPr lang="en-GB">
                <a:latin typeface="Arial" charset="0"/>
                <a:cs typeface="Arial" charset="0"/>
              </a:rPr>
              <a:pPr fontAlgn="base">
                <a:spcBef>
                  <a:spcPct val="0"/>
                </a:spcBef>
                <a:spcAft>
                  <a:spcPct val="0"/>
                </a:spcAft>
              </a:pPr>
              <a:t>2</a:t>
            </a:fld>
            <a:endParaRPr lang="en-GB">
              <a:latin typeface="Arial" charset="0"/>
              <a:cs typeface="Arial" charset="0"/>
            </a:endParaRPr>
          </a:p>
        </p:txBody>
      </p:sp>
      <p:sp>
        <p:nvSpPr>
          <p:cNvPr id="15364"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15365" name="Otsikko 5"/>
          <p:cNvSpPr>
            <a:spLocks noGrp="1"/>
          </p:cNvSpPr>
          <p:nvPr>
            <p:ph type="title"/>
          </p:nvPr>
        </p:nvSpPr>
        <p:spPr/>
        <p:txBody>
          <a:bodyPr/>
          <a:lstStyle/>
          <a:p>
            <a:r>
              <a:rPr lang="fi-FI" smtClean="0"/>
              <a:t>2 käytännön ideaa:</a:t>
            </a:r>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A82FF39-5EE8-454A-8574-78DFC70A1999}"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6386"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10D9DFB9-F8DF-4633-85DA-AA3DB68E1BB5}" type="slidenum">
              <a:rPr lang="en-GB">
                <a:latin typeface="Arial" charset="0"/>
                <a:cs typeface="Arial" charset="0"/>
              </a:rPr>
              <a:pPr fontAlgn="base">
                <a:spcBef>
                  <a:spcPct val="0"/>
                </a:spcBef>
                <a:spcAft>
                  <a:spcPct val="0"/>
                </a:spcAft>
              </a:pPr>
              <a:t>3</a:t>
            </a:fld>
            <a:endParaRPr lang="en-GB">
              <a:latin typeface="Arial" charset="0"/>
              <a:cs typeface="Arial" charset="0"/>
            </a:endParaRPr>
          </a:p>
        </p:txBody>
      </p:sp>
      <p:sp>
        <p:nvSpPr>
          <p:cNvPr id="16387"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Orientaation lähteillä - varhaiskasvatuksen kehittämisprojekti / Suomi - Taiwan</a:t>
            </a:r>
            <a:endParaRPr lang="en-GB">
              <a:latin typeface="Arial" charset="0"/>
              <a:cs typeface="Arial" charset="0"/>
            </a:endParaRPr>
          </a:p>
        </p:txBody>
      </p:sp>
      <p:sp>
        <p:nvSpPr>
          <p:cNvPr id="16388" name="Otsikko 5"/>
          <p:cNvSpPr>
            <a:spLocks noGrp="1"/>
          </p:cNvSpPr>
          <p:nvPr>
            <p:ph type="title"/>
          </p:nvPr>
        </p:nvSpPr>
        <p:spPr/>
        <p:txBody>
          <a:bodyPr/>
          <a:lstStyle/>
          <a:p>
            <a:r>
              <a:rPr lang="fi-FI" smtClean="0"/>
              <a:t>Blondipedagogiikka</a:t>
            </a:r>
          </a:p>
        </p:txBody>
      </p:sp>
      <p:sp>
        <p:nvSpPr>
          <p:cNvPr id="16389" name="Sisällön paikkamerkki 7"/>
          <p:cNvSpPr>
            <a:spLocks noGrp="1"/>
          </p:cNvSpPr>
          <p:nvPr>
            <p:ph idx="1"/>
          </p:nvPr>
        </p:nvSpPr>
        <p:spPr>
          <a:xfrm>
            <a:off x="611188" y="1989138"/>
            <a:ext cx="8208962" cy="4032250"/>
          </a:xfrm>
        </p:spPr>
        <p:txBody>
          <a:bodyPr/>
          <a:lstStyle/>
          <a:p>
            <a:r>
              <a:rPr lang="fi-FI" smtClean="0"/>
              <a:t>Mitä vähemmän opettaja tietää sitä enemmän on tilaa lasten mielikuville testata omien ideoidensa paikkansa pitävyyttä. Jos varhaiskasvattaja esittää tyhmiä näkemyksiä, lapsi hyvin kerkeästi korjaa kasvattajan virheet. </a:t>
            </a:r>
          </a:p>
          <a:p>
            <a:r>
              <a:rPr lang="fi-FI" smtClean="0"/>
              <a:t>Blondipedagogiikassa lapsi oppii nopeasti, että aikuinen puhuu pehmoisia. Tällöin lapsi ei joudu sovittamaan omia näkemyksiään opettajan näkemyksiin, vaan hän arvioi opettajan puheita koko oman ymmärryksensä alueella. Näin lapsi voi ottaa käyttöön kaikki tilanteessa käytettävissä olevat taitonsa ja tiedon totuusarvo ja suhteellisuus nousevat pääosaan. </a:t>
            </a:r>
            <a:endParaRPr lang="en-GB" smtClean="0"/>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684213" y="1989138"/>
            <a:ext cx="8135937" cy="4032250"/>
          </a:xfrm>
        </p:spPr>
        <p:txBody>
          <a:bodyPr rtlCol="0">
            <a:normAutofit fontScale="92500" lnSpcReduction="20000"/>
          </a:bodyPr>
          <a:lstStyle/>
          <a:p>
            <a:pPr fontAlgn="auto">
              <a:spcBef>
                <a:spcPts val="0"/>
              </a:spcBef>
              <a:defRPr/>
            </a:pPr>
            <a:r>
              <a:rPr lang="fi-FI" dirty="0" smtClean="0"/>
              <a:t>Blondipedagogiikassa kasvattajan ajattelu on myös hidasta. Ajatellaan esimerkiksi tilannetta, jossa tehtävänä on aikaansaada yksi pari. Havainnollistetaan asiaa ottamalla esimerkeiksi lapset. Opettaja nostaa yhden sormen pystyyn ’</a:t>
            </a:r>
            <a:r>
              <a:rPr lang="fi-FI" i="1" dirty="0" smtClean="0"/>
              <a:t>meidän täytyy siis tehdä yksi pari’. </a:t>
            </a:r>
            <a:r>
              <a:rPr lang="fi-FI" dirty="0" smtClean="0"/>
              <a:t>Opettaja ottaa yhden lapsen viereensä seisomaan ja laskee ’</a:t>
            </a:r>
            <a:r>
              <a:rPr lang="fi-FI" i="1" dirty="0" smtClean="0"/>
              <a:t>yksi’</a:t>
            </a:r>
            <a:r>
              <a:rPr lang="fi-FI" dirty="0" smtClean="0"/>
              <a:t>. Hän katsoo tyytyväisenä lapsiin ja huudahtaa </a:t>
            </a:r>
            <a:r>
              <a:rPr lang="fi-FI" i="1" dirty="0" smtClean="0"/>
              <a:t>’tässä on YKSI pari’</a:t>
            </a:r>
            <a:r>
              <a:rPr lang="fi-FI" dirty="0" smtClean="0"/>
              <a:t>. Lapset ovat nopeasti valmiit korjaamaan virheellisen päätelmän. </a:t>
            </a:r>
          </a:p>
          <a:p>
            <a:pPr fontAlgn="auto">
              <a:spcBef>
                <a:spcPts val="0"/>
              </a:spcBef>
              <a:defRPr/>
            </a:pPr>
            <a:r>
              <a:rPr lang="fi-FI" dirty="0" smtClean="0"/>
              <a:t>Opettaja yrittää uudestaan: ’</a:t>
            </a:r>
            <a:r>
              <a:rPr lang="fi-FI" i="1" dirty="0" smtClean="0"/>
              <a:t>pitää siis olla kaksi parissa’</a:t>
            </a:r>
            <a:r>
              <a:rPr lang="fi-FI" dirty="0" smtClean="0"/>
              <a:t> ja lapsi ottaa ensin kaksi lasta ja sitten toiset kaksi lasta ja osoittaa yhtä paria ’</a:t>
            </a:r>
            <a:r>
              <a:rPr lang="fi-FI" i="1" dirty="0" smtClean="0"/>
              <a:t>yksi’</a:t>
            </a:r>
            <a:r>
              <a:rPr lang="fi-FI" dirty="0" smtClean="0"/>
              <a:t> ja osoittaa toista paria ’</a:t>
            </a:r>
            <a:r>
              <a:rPr lang="fi-FI" i="1" dirty="0" smtClean="0"/>
              <a:t>ja kaksi’. </a:t>
            </a:r>
            <a:r>
              <a:rPr lang="fi-FI" dirty="0" smtClean="0"/>
              <a:t>Opettaja hymyilee tietäväisenä ja sanoo johtopäätöksen ’</a:t>
            </a:r>
            <a:r>
              <a:rPr lang="fi-FI" i="1" dirty="0" smtClean="0"/>
              <a:t>no nyt on kaksi, tässä on pari!’. </a:t>
            </a:r>
            <a:r>
              <a:rPr lang="fi-FI" dirty="0" smtClean="0"/>
              <a:t>Lapset väittävät vastaan ja opettaja koettaa puolustaa omaa näkemystään. Tarkoituksena on tehdä prosessi niin hitaasti, että kaikki lapset prosessoivat asiaa, eivät vain taitavimmat.</a:t>
            </a:r>
            <a:endParaRPr lang="en-GB" dirty="0" smtClean="0"/>
          </a:p>
          <a:p>
            <a:pPr fontAlgn="auto">
              <a:spcBef>
                <a:spcPts val="0"/>
              </a:spcBef>
              <a:defRPr/>
            </a:pPr>
            <a:endParaRPr lang="en-GB" dirty="0"/>
          </a:p>
        </p:txBody>
      </p:sp>
      <p:sp>
        <p:nvSpPr>
          <p:cNvPr id="17410"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589D6DE-FB50-4F1B-AFB6-94D02970FAD2}"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7411"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C28C455-0DDD-4B16-A07B-1FD7F00AC2E6}" type="slidenum">
              <a:rPr lang="en-GB">
                <a:latin typeface="Arial" charset="0"/>
                <a:cs typeface="Arial" charset="0"/>
              </a:rPr>
              <a:pPr fontAlgn="base">
                <a:spcBef>
                  <a:spcPct val="0"/>
                </a:spcBef>
                <a:spcAft>
                  <a:spcPct val="0"/>
                </a:spcAft>
              </a:pPr>
              <a:t>4</a:t>
            </a:fld>
            <a:endParaRPr lang="en-GB">
              <a:latin typeface="Arial" charset="0"/>
              <a:cs typeface="Arial" charset="0"/>
            </a:endParaRPr>
          </a:p>
        </p:txBody>
      </p:sp>
      <p:sp>
        <p:nvSpPr>
          <p:cNvPr id="17412"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17413" name="Otsikko 5"/>
          <p:cNvSpPr>
            <a:spLocks noGrp="1"/>
          </p:cNvSpPr>
          <p:nvPr>
            <p:ph type="title"/>
          </p:nvPr>
        </p:nvSpPr>
        <p:spPr/>
        <p:txBody>
          <a:bodyPr/>
          <a:lstStyle/>
          <a:p>
            <a:r>
              <a:rPr lang="fi-FI" smtClean="0"/>
              <a:t>Blondipedagogiikka 2</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719138" y="1989138"/>
            <a:ext cx="8101012" cy="4032250"/>
          </a:xfrm>
        </p:spPr>
        <p:txBody>
          <a:bodyPr rtlCol="0">
            <a:normAutofit fontScale="92500" lnSpcReduction="10000"/>
          </a:bodyPr>
          <a:lstStyle/>
          <a:p>
            <a:pPr fontAlgn="auto">
              <a:spcBef>
                <a:spcPts val="0"/>
              </a:spcBef>
              <a:defRPr/>
            </a:pPr>
            <a:r>
              <a:rPr lang="fi-FI" dirty="0" smtClean="0"/>
              <a:t>Aikuisen on tehtävä virheitä. Jos vaikka aikuinen lopulta oivaltaa, että kahdesta lapsesta tuloksena on pari hän voi laskea huolellisesti kolme lasta ja sanoo </a:t>
            </a:r>
            <a:r>
              <a:rPr lang="fi-FI" i="1" dirty="0" smtClean="0"/>
              <a:t>’yksi, kaksi ja pari’, </a:t>
            </a:r>
            <a:r>
              <a:rPr lang="fi-FI" dirty="0" smtClean="0"/>
              <a:t>näyttää kolmatta lasta ja sanoo </a:t>
            </a:r>
            <a:r>
              <a:rPr lang="fi-FI" i="1" dirty="0" smtClean="0"/>
              <a:t>’tässä se tuloksena oleva pari on!</a:t>
            </a:r>
            <a:r>
              <a:rPr lang="fi-FI" dirty="0" smtClean="0"/>
              <a:t>’. </a:t>
            </a:r>
          </a:p>
          <a:p>
            <a:pPr fontAlgn="auto">
              <a:spcBef>
                <a:spcPts val="0"/>
              </a:spcBef>
              <a:defRPr/>
            </a:pPr>
            <a:r>
              <a:rPr lang="fi-FI" dirty="0" smtClean="0"/>
              <a:t>Blondipedagogiikassa opettaja tarvitsee apua ja ohjeita lapsilta. Näin lapset aktivoituvat ohjaamaan tiedonmuodostusprosessia. Lapset käyttävät omia käsitteellisiä työkalujaan ohjatessaan aikuista oikeaan suuntaan. Tässä prosessissa hän kytkee omat käsitteensä toiminnallisesti käsiteltävään asiaan, joten oppiminen voi integroitua syvälle lapsen merkitysjärjestelmiin. </a:t>
            </a:r>
          </a:p>
          <a:p>
            <a:pPr fontAlgn="auto">
              <a:spcBef>
                <a:spcPts val="0"/>
              </a:spcBef>
              <a:defRPr/>
            </a:pPr>
            <a:r>
              <a:rPr lang="fi-FI" dirty="0" smtClean="0"/>
              <a:t>Ryhmässä hitaampikin lapsi saa virikkeitä uuden oppimiseen muilta lapsilta. Näin blondipedagogi saa yhdellä kertaa suuren määrän apuopettajia.</a:t>
            </a:r>
            <a:endParaRPr lang="en-GB" dirty="0" smtClean="0"/>
          </a:p>
          <a:p>
            <a:pPr fontAlgn="auto">
              <a:spcBef>
                <a:spcPts val="0"/>
              </a:spcBef>
              <a:defRPr/>
            </a:pPr>
            <a:endParaRPr lang="en-GB" dirty="0"/>
          </a:p>
        </p:txBody>
      </p:sp>
      <p:sp>
        <p:nvSpPr>
          <p:cNvPr id="18434"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F27A2DCA-19B8-4540-973B-8626090CECD4}"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8435"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C611C8E-6F22-4785-A2B9-1479FFE013FA}" type="slidenum">
              <a:rPr lang="en-GB">
                <a:latin typeface="Arial" charset="0"/>
                <a:cs typeface="Arial" charset="0"/>
              </a:rPr>
              <a:pPr fontAlgn="base">
                <a:spcBef>
                  <a:spcPct val="0"/>
                </a:spcBef>
                <a:spcAft>
                  <a:spcPct val="0"/>
                </a:spcAft>
              </a:pPr>
              <a:t>5</a:t>
            </a:fld>
            <a:endParaRPr lang="en-GB">
              <a:latin typeface="Arial" charset="0"/>
              <a:cs typeface="Arial" charset="0"/>
            </a:endParaRPr>
          </a:p>
        </p:txBody>
      </p:sp>
      <p:sp>
        <p:nvSpPr>
          <p:cNvPr id="18436"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18437" name="Otsikko 5"/>
          <p:cNvSpPr>
            <a:spLocks noGrp="1"/>
          </p:cNvSpPr>
          <p:nvPr>
            <p:ph type="title"/>
          </p:nvPr>
        </p:nvSpPr>
        <p:spPr/>
        <p:txBody>
          <a:bodyPr/>
          <a:lstStyle/>
          <a:p>
            <a:r>
              <a:rPr lang="fi-FI" smtClean="0"/>
              <a:t>Blondipedagogiikka 3</a:t>
            </a:r>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rtlCol="0">
            <a:normAutofit lnSpcReduction="10000"/>
          </a:bodyPr>
          <a:lstStyle/>
          <a:p>
            <a:pPr fontAlgn="auto">
              <a:spcBef>
                <a:spcPts val="0"/>
              </a:spcBef>
              <a:defRPr/>
            </a:pPr>
            <a:r>
              <a:rPr lang="fi-FI" dirty="0" smtClean="0"/>
              <a:t>Kun opettaja on epävarma, lapsi voi täyttää tapahtumattoman tilan omalla tilanteen ennakoinnillaan, jolloin aikuisen tuputtama valmis vastaus ei estä lasten omien käsitysten integroitumista uuteen ainekseen. </a:t>
            </a:r>
          </a:p>
          <a:p>
            <a:pPr fontAlgn="auto">
              <a:spcBef>
                <a:spcPts val="0"/>
              </a:spcBef>
              <a:defRPr/>
            </a:pPr>
            <a:r>
              <a:rPr lang="fi-FI" dirty="0" smtClean="0"/>
              <a:t>Kun opettaja viivyttelee ratkaisua ja jossittelee, hän voi vielä käydä läpi erilaiset väärinkäsitykset, jotka lapset voivat oikaista. </a:t>
            </a:r>
          </a:p>
          <a:p>
            <a:pPr fontAlgn="auto">
              <a:spcBef>
                <a:spcPts val="0"/>
              </a:spcBef>
              <a:defRPr/>
            </a:pPr>
            <a:r>
              <a:rPr lang="fi-FI" dirty="0" smtClean="0"/>
              <a:t>Blondipedagogiikassa opettaja on pihalla, mutta hän on hyväntahtoinen. Opettaja on sitkeästi ylpeä omista virheistään. Kun lapset oikaisevat opettajan virheet, opettaja on vielä onnellisempi.</a:t>
            </a:r>
            <a:endParaRPr lang="en-GB" dirty="0" smtClean="0"/>
          </a:p>
          <a:p>
            <a:pPr fontAlgn="auto">
              <a:spcBef>
                <a:spcPts val="0"/>
              </a:spcBef>
              <a:defRPr/>
            </a:pPr>
            <a:endParaRPr lang="en-GB" dirty="0"/>
          </a:p>
        </p:txBody>
      </p:sp>
      <p:sp>
        <p:nvSpPr>
          <p:cNvPr id="19458"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933E654F-AB15-465D-A579-064ACA2E769B}"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19459"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B38504BF-C6AA-4C40-ACF8-60ADCD86BD9D}" type="slidenum">
              <a:rPr lang="en-GB">
                <a:latin typeface="Arial" charset="0"/>
                <a:cs typeface="Arial" charset="0"/>
              </a:rPr>
              <a:pPr fontAlgn="base">
                <a:spcBef>
                  <a:spcPct val="0"/>
                </a:spcBef>
                <a:spcAft>
                  <a:spcPct val="0"/>
                </a:spcAft>
              </a:pPr>
              <a:t>6</a:t>
            </a:fld>
            <a:endParaRPr lang="en-GB">
              <a:latin typeface="Arial" charset="0"/>
              <a:cs typeface="Arial" charset="0"/>
            </a:endParaRPr>
          </a:p>
        </p:txBody>
      </p:sp>
      <p:sp>
        <p:nvSpPr>
          <p:cNvPr id="19460"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19461" name="Otsikko 5"/>
          <p:cNvSpPr>
            <a:spLocks noGrp="1"/>
          </p:cNvSpPr>
          <p:nvPr>
            <p:ph type="title"/>
          </p:nvPr>
        </p:nvSpPr>
        <p:spPr/>
        <p:txBody>
          <a:bodyPr/>
          <a:lstStyle/>
          <a:p>
            <a:r>
              <a:rPr lang="fi-FI" smtClean="0"/>
              <a:t>Blondipedagogiikka 4</a:t>
            </a:r>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isällön paikkamerkki 1"/>
          <p:cNvSpPr>
            <a:spLocks noGrp="1"/>
          </p:cNvSpPr>
          <p:nvPr>
            <p:ph idx="1"/>
          </p:nvPr>
        </p:nvSpPr>
        <p:spPr/>
        <p:txBody>
          <a:bodyPr/>
          <a:lstStyle/>
          <a:p>
            <a:endParaRPr lang="en-GB" smtClean="0"/>
          </a:p>
          <a:p>
            <a:r>
              <a:rPr lang="fi-FI" smtClean="0"/>
              <a:t> Vanhempi ja lapsi tekevät kuvakertomuksen yhdessä. </a:t>
            </a:r>
          </a:p>
          <a:p>
            <a:r>
              <a:rPr lang="fi-FI" smtClean="0"/>
              <a:t>Lapsi on kuvaaja ja aikuinen on lasten mielipiteiden kirjaaja. </a:t>
            </a:r>
          </a:p>
          <a:p>
            <a:r>
              <a:rPr lang="fi-FI" smtClean="0"/>
              <a:t>Kuvat otetaan päiväkodin kameralla päiväkodissa. Mielikuvat kirjataan mielellään sanatarkasti eikä niitä korjata tai muuteta. </a:t>
            </a:r>
          </a:p>
          <a:p>
            <a:r>
              <a:rPr lang="fi-FI" smtClean="0"/>
              <a:t>Kirjoita lasten vastaukset selkeästi jotta lapsen vastaukset näkyvät. </a:t>
            </a:r>
            <a:endParaRPr lang="en-GB" smtClean="0"/>
          </a:p>
        </p:txBody>
      </p:sp>
      <p:sp>
        <p:nvSpPr>
          <p:cNvPr id="20482"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812634C8-9F0E-4C9A-BFA1-691A640E4579}"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20483"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3DB45E9-EEDB-4F0F-83A6-96EED1BA353C}" type="slidenum">
              <a:rPr lang="en-GB">
                <a:latin typeface="Arial" charset="0"/>
                <a:cs typeface="Arial" charset="0"/>
              </a:rPr>
              <a:pPr fontAlgn="base">
                <a:spcBef>
                  <a:spcPct val="0"/>
                </a:spcBef>
                <a:spcAft>
                  <a:spcPct val="0"/>
                </a:spcAft>
              </a:pPr>
              <a:t>7</a:t>
            </a:fld>
            <a:endParaRPr lang="en-GB">
              <a:latin typeface="Arial" charset="0"/>
              <a:cs typeface="Arial" charset="0"/>
            </a:endParaRPr>
          </a:p>
        </p:txBody>
      </p:sp>
      <p:sp>
        <p:nvSpPr>
          <p:cNvPr id="20484"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20485" name="Otsikko 5"/>
          <p:cNvSpPr>
            <a:spLocks noGrp="1"/>
          </p:cNvSpPr>
          <p:nvPr>
            <p:ph type="title"/>
          </p:nvPr>
        </p:nvSpPr>
        <p:spPr/>
        <p:txBody>
          <a:bodyPr/>
          <a:lstStyle/>
          <a:p>
            <a:r>
              <a:rPr lang="fi-FI" smtClean="0"/>
              <a:t>Kuvakertomus päiväkodista</a:t>
            </a:r>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isällön paikkamerkki 1"/>
          <p:cNvSpPr>
            <a:spLocks noGrp="1"/>
          </p:cNvSpPr>
          <p:nvPr>
            <p:ph idx="1"/>
          </p:nvPr>
        </p:nvSpPr>
        <p:spPr/>
        <p:txBody>
          <a:bodyPr/>
          <a:lstStyle/>
          <a:p>
            <a:endParaRPr lang="en-GB" smtClean="0"/>
          </a:p>
          <a:p>
            <a:r>
              <a:rPr lang="en-GB" smtClean="0"/>
              <a:t> </a:t>
            </a:r>
            <a:r>
              <a:rPr lang="fi-FI" smtClean="0"/>
              <a:t>1. Etsi paikka jossa on tapahtunut jotakin hauskaa. Ota paikasta kuva. Mitä paikassa on tapahtunut? </a:t>
            </a:r>
          </a:p>
          <a:p>
            <a:r>
              <a:rPr lang="fi-FI" smtClean="0"/>
              <a:t>2. Etsi lempilelusi? Ota siitä kuva. Miksi otit kuvan juuri tästä? </a:t>
            </a:r>
          </a:p>
          <a:p>
            <a:r>
              <a:rPr lang="fi-FI" smtClean="0"/>
              <a:t>3. Kuka on kaverisi? Ota hänestä kuva? Kerro jotakin kaveristasi. </a:t>
            </a:r>
          </a:p>
          <a:p>
            <a:endParaRPr lang="en-GB" smtClean="0"/>
          </a:p>
        </p:txBody>
      </p:sp>
      <p:sp>
        <p:nvSpPr>
          <p:cNvPr id="21506"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A1CD85BD-E207-4537-87B1-A598E17BDB7C}"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21507"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F6A3AC93-4017-4E88-B12A-AFF9AB2E7A55}" type="slidenum">
              <a:rPr lang="en-GB">
                <a:latin typeface="Arial" charset="0"/>
                <a:cs typeface="Arial" charset="0"/>
              </a:rPr>
              <a:pPr fontAlgn="base">
                <a:spcBef>
                  <a:spcPct val="0"/>
                </a:spcBef>
                <a:spcAft>
                  <a:spcPct val="0"/>
                </a:spcAft>
              </a:pPr>
              <a:t>8</a:t>
            </a:fld>
            <a:endParaRPr lang="en-GB">
              <a:latin typeface="Arial" charset="0"/>
              <a:cs typeface="Arial" charset="0"/>
            </a:endParaRPr>
          </a:p>
        </p:txBody>
      </p:sp>
      <p:sp>
        <p:nvSpPr>
          <p:cNvPr id="21508"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21509" name="Otsikko 5"/>
          <p:cNvSpPr>
            <a:spLocks noGrp="1"/>
          </p:cNvSpPr>
          <p:nvPr>
            <p:ph type="title"/>
          </p:nvPr>
        </p:nvSpPr>
        <p:spPr/>
        <p:txBody>
          <a:bodyPr/>
          <a:lstStyle/>
          <a:p>
            <a:r>
              <a:rPr lang="fi-FI" smtClean="0"/>
              <a:t>Kuvakertomus, tehtävät 1</a:t>
            </a: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isällön paikkamerkki 1"/>
          <p:cNvSpPr>
            <a:spLocks noGrp="1"/>
          </p:cNvSpPr>
          <p:nvPr>
            <p:ph idx="1"/>
          </p:nvPr>
        </p:nvSpPr>
        <p:spPr/>
        <p:txBody>
          <a:bodyPr/>
          <a:lstStyle/>
          <a:p>
            <a:r>
              <a:rPr lang="en-GB" smtClean="0"/>
              <a:t> </a:t>
            </a:r>
          </a:p>
          <a:p>
            <a:r>
              <a:rPr lang="fi-FI" smtClean="0"/>
              <a:t>4. Ota kuva jostakin aikuisesta. Kerro jotakin kuvan aikuisesta. </a:t>
            </a:r>
          </a:p>
          <a:p>
            <a:r>
              <a:rPr lang="fi-FI" smtClean="0"/>
              <a:t>5. Etsi paikka jossa sinulla on tullut paha mieli. Ota paikasta kuva. Mitä tapahtui? </a:t>
            </a:r>
          </a:p>
          <a:p>
            <a:r>
              <a:rPr lang="fi-FI" smtClean="0"/>
              <a:t>6. Etsi jotakin mitä toivot. Ota siitä kuva. Mitä voisi tapahtua? </a:t>
            </a:r>
          </a:p>
          <a:p>
            <a:endParaRPr lang="en-GB" smtClean="0"/>
          </a:p>
        </p:txBody>
      </p:sp>
      <p:sp>
        <p:nvSpPr>
          <p:cNvPr id="22530" name="Päivämäärän paikkamerkki 2"/>
          <p:cNvSpPr>
            <a:spLocks noGrp="1"/>
          </p:cNvSpPr>
          <p:nvPr>
            <p:ph type="dt"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52DE94DA-7B0C-415E-8256-F210DAAC2767}" type="datetime1">
              <a:rPr lang="fi-FI">
                <a:latin typeface="Arial" charset="0"/>
                <a:cs typeface="Arial" charset="0"/>
              </a:rPr>
              <a:pPr fontAlgn="base">
                <a:spcBef>
                  <a:spcPct val="0"/>
                </a:spcBef>
                <a:spcAft>
                  <a:spcPct val="0"/>
                </a:spcAft>
              </a:pPr>
              <a:t>13.11.2014</a:t>
            </a:fld>
            <a:endParaRPr lang="en-GB">
              <a:latin typeface="Arial" charset="0"/>
              <a:cs typeface="Arial" charset="0"/>
            </a:endParaRPr>
          </a:p>
        </p:txBody>
      </p:sp>
      <p:sp>
        <p:nvSpPr>
          <p:cNvPr id="22531" name="Dian numeron paikkamerkki 3"/>
          <p:cNvSpPr>
            <a:spLocks noGrp="1"/>
          </p:cNvSpPr>
          <p:nvPr>
            <p:ph type="sldNum"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FA09E062-F3AF-4400-BBBC-E361946E5CD5}" type="slidenum">
              <a:rPr lang="en-GB">
                <a:latin typeface="Arial" charset="0"/>
                <a:cs typeface="Arial" charset="0"/>
              </a:rPr>
              <a:pPr fontAlgn="base">
                <a:spcBef>
                  <a:spcPct val="0"/>
                </a:spcBef>
                <a:spcAft>
                  <a:spcPct val="0"/>
                </a:spcAft>
              </a:pPr>
              <a:t>9</a:t>
            </a:fld>
            <a:endParaRPr lang="en-GB">
              <a:latin typeface="Arial" charset="0"/>
              <a:cs typeface="Arial" charset="0"/>
            </a:endParaRPr>
          </a:p>
        </p:txBody>
      </p:sp>
      <p:sp>
        <p:nvSpPr>
          <p:cNvPr id="22532" name="Alatunnisteen paikkamerkki 4"/>
          <p:cNvSpPr>
            <a:spLocks noGrp="1"/>
          </p:cNvSpPr>
          <p:nvPr>
            <p:ph type="ftr"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fi-FI">
                <a:latin typeface="Arial" charset="0"/>
                <a:cs typeface="Arial" charset="0"/>
              </a:rPr>
              <a:t>Orientaatioprojekti - varhaiskasvatuksen kehittämisprojekti / HY- Kuuma-kunnat</a:t>
            </a:r>
            <a:endParaRPr lang="en-GB">
              <a:latin typeface="Arial" charset="0"/>
              <a:cs typeface="Arial" charset="0"/>
            </a:endParaRPr>
          </a:p>
        </p:txBody>
      </p:sp>
      <p:sp>
        <p:nvSpPr>
          <p:cNvPr id="22533" name="Otsikko 5"/>
          <p:cNvSpPr>
            <a:spLocks noGrp="1"/>
          </p:cNvSpPr>
          <p:nvPr>
            <p:ph type="title"/>
          </p:nvPr>
        </p:nvSpPr>
        <p:spPr/>
        <p:txBody>
          <a:bodyPr/>
          <a:lstStyle/>
          <a:p>
            <a:r>
              <a:rPr lang="fi-FI" smtClean="0"/>
              <a:t>Kuvakertomus, tehtävät 2</a:t>
            </a:r>
            <a:endParaRPr lang="en-GB" smtClean="0"/>
          </a:p>
        </p:txBody>
      </p:sp>
    </p:spTree>
  </p:cSld>
  <p:clrMapOvr>
    <a:masterClrMapping/>
  </p:clrMapOvr>
</p:sld>
</file>

<file path=ppt/theme/theme1.xml><?xml version="1.0" encoding="utf-8"?>
<a:theme xmlns:a="http://schemas.openxmlformats.org/drawingml/2006/main" name="Helsingin Yliopisto">
  <a:themeElements>
    <a:clrScheme name="HY (KTT)">
      <a:dk1>
        <a:sysClr val="windowText" lastClr="000000"/>
      </a:dk1>
      <a:lt1>
        <a:srgbClr val="FFFFFF"/>
      </a:lt1>
      <a:dk2>
        <a:srgbClr val="8C8A87"/>
      </a:dk2>
      <a:lt2>
        <a:srgbClr val="FFFFFF"/>
      </a:lt2>
      <a:accent1>
        <a:srgbClr val="FCD116"/>
      </a:accent1>
      <a:accent2>
        <a:srgbClr val="1E1C77"/>
      </a:accent2>
      <a:accent3>
        <a:srgbClr val="8C8A87"/>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Huippu">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5739</TotalTime>
  <Words>754</Words>
  <Application>Microsoft Office PowerPoint</Application>
  <PresentationFormat>On-screen Show (4:3)</PresentationFormat>
  <Paragraphs>83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Helsingin Yliopisto</vt:lpstr>
      <vt:lpstr>Orientaatio -projektin satoa</vt:lpstr>
      <vt:lpstr>2 käytännön ideaa:</vt:lpstr>
      <vt:lpstr>Blondipedagogiikka</vt:lpstr>
      <vt:lpstr>Blondipedagogiikka 2</vt:lpstr>
      <vt:lpstr>Blondipedagogiikka 3</vt:lpstr>
      <vt:lpstr>Blondipedagogiikka 4</vt:lpstr>
      <vt:lpstr>Kuvakertomus päiväkodista</vt:lpstr>
      <vt:lpstr>Kuvakertomus, tehtävät 1</vt:lpstr>
      <vt:lpstr>Kuvakertomus, tehtävät 2</vt:lpstr>
      <vt:lpstr>Kuvakertomus, tehtävät 3</vt:lpstr>
      <vt:lpstr>Kuvakertomus, kuvien tallennus ja käyttö</vt:lpstr>
    </vt:vector>
  </TitlesOfParts>
  <Manager>Taivas</Manager>
  <Company>grow.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Helsingin Yliopisto</dc:title>
  <dc:subject>Käyttäytymis-tieteellinen tiedekunta</dc:subject>
  <dc:creator>Jyrki Reunamo</dc:creator>
  <cp:lastModifiedBy>ADMINIBM</cp:lastModifiedBy>
  <cp:revision>250</cp:revision>
  <dcterms:created xsi:type="dcterms:W3CDTF">2009-11-18T13:00:22Z</dcterms:created>
  <dcterms:modified xsi:type="dcterms:W3CDTF">2014-11-13T07:33:20Z</dcterms:modified>
</cp:coreProperties>
</file>