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2"/>
  </p:notesMasterIdLst>
  <p:handoutMasterIdLst>
    <p:handoutMasterId r:id="rId13"/>
  </p:handoutMasterIdLst>
  <p:sldIdLst>
    <p:sldId id="278" r:id="rId2"/>
    <p:sldId id="299" r:id="rId3"/>
    <p:sldId id="303" r:id="rId4"/>
    <p:sldId id="319" r:id="rId5"/>
    <p:sldId id="321" r:id="rId6"/>
    <p:sldId id="322" r:id="rId7"/>
    <p:sldId id="324" r:id="rId8"/>
    <p:sldId id="326" r:id="rId9"/>
    <p:sldId id="317" r:id="rId10"/>
    <p:sldId id="297" r:id="rId11"/>
  </p:sldIdLst>
  <p:sldSz cx="9144000" cy="6858000" type="screen4x3"/>
  <p:notesSz cx="6789738" cy="9929813"/>
  <p:defaultTextStyle>
    <a:defPPr>
      <a:defRPr lang="fi-FI"/>
    </a:defPPr>
    <a:lvl1pPr algn="l" rtl="0" fontAlgn="base">
      <a:spcBef>
        <a:spcPct val="0"/>
      </a:spcBef>
      <a:spcAft>
        <a:spcPct val="0"/>
      </a:spcAft>
      <a:defRPr sz="2400" kern="1200">
        <a:solidFill>
          <a:schemeClr val="tx1"/>
        </a:solidFill>
        <a:latin typeface="Arial" charset="0"/>
        <a:ea typeface="MS PGothic" pitchFamily="34" charset="-128"/>
        <a:cs typeface="+mn-cs"/>
      </a:defRPr>
    </a:lvl1pPr>
    <a:lvl2pPr marL="457200" algn="l" rtl="0" fontAlgn="base">
      <a:spcBef>
        <a:spcPct val="0"/>
      </a:spcBef>
      <a:spcAft>
        <a:spcPct val="0"/>
      </a:spcAft>
      <a:defRPr sz="2400" kern="1200">
        <a:solidFill>
          <a:schemeClr val="tx1"/>
        </a:solidFill>
        <a:latin typeface="Arial" charset="0"/>
        <a:ea typeface="MS PGothic" pitchFamily="34" charset="-128"/>
        <a:cs typeface="+mn-cs"/>
      </a:defRPr>
    </a:lvl2pPr>
    <a:lvl3pPr marL="914400" algn="l" rtl="0" fontAlgn="base">
      <a:spcBef>
        <a:spcPct val="0"/>
      </a:spcBef>
      <a:spcAft>
        <a:spcPct val="0"/>
      </a:spcAft>
      <a:defRPr sz="2400" kern="1200">
        <a:solidFill>
          <a:schemeClr val="tx1"/>
        </a:solidFill>
        <a:latin typeface="Arial"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CAE"/>
    <a:srgbClr val="23318E"/>
    <a:srgbClr val="E50053"/>
    <a:srgbClr val="6AA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440" autoAdjust="0"/>
    <p:restoredTop sz="83126" autoAdjust="0"/>
  </p:normalViewPr>
  <p:slideViewPr>
    <p:cSldViewPr>
      <p:cViewPr>
        <p:scale>
          <a:sx n="79" d="100"/>
          <a:sy n="79" d="100"/>
        </p:scale>
        <p:origin x="-15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9" d="100"/>
          <a:sy n="109" d="100"/>
        </p:scale>
        <p:origin x="-4200" y="-112"/>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638" cy="496888"/>
          </a:xfrm>
          <a:prstGeom prst="rect">
            <a:avLst/>
          </a:prstGeom>
        </p:spPr>
        <p:txBody>
          <a:bodyPr vert="horz" lIns="91440" tIns="45720" rIns="91440" bIns="45720" rtlCol="0"/>
          <a:lstStyle>
            <a:lvl1pPr algn="l" eaLnBrk="0" hangingPunct="0">
              <a:defRPr sz="1200">
                <a:latin typeface="Arial" pitchFamily="-12" charset="0"/>
                <a:ea typeface="ＭＳ Ｐゴシック" pitchFamily="-12" charset="-128"/>
                <a:cs typeface="ＭＳ Ｐゴシック" pitchFamily="-12" charset="-128"/>
              </a:defRPr>
            </a:lvl1pPr>
          </a:lstStyle>
          <a:p>
            <a:pPr>
              <a:defRPr/>
            </a:pPr>
            <a:endParaRPr lang="fi-FI"/>
          </a:p>
        </p:txBody>
      </p:sp>
      <p:sp>
        <p:nvSpPr>
          <p:cNvPr id="3" name="Date Placeholder 2"/>
          <p:cNvSpPr>
            <a:spLocks noGrp="1"/>
          </p:cNvSpPr>
          <p:nvPr>
            <p:ph type="dt" sz="quarter" idx="1"/>
          </p:nvPr>
        </p:nvSpPr>
        <p:spPr>
          <a:xfrm>
            <a:off x="3846513" y="0"/>
            <a:ext cx="2941637" cy="496888"/>
          </a:xfrm>
          <a:prstGeom prst="rect">
            <a:avLst/>
          </a:prstGeom>
        </p:spPr>
        <p:txBody>
          <a:bodyPr vert="horz" lIns="91440" tIns="45720" rIns="91440" bIns="45720" rtlCol="0"/>
          <a:lstStyle>
            <a:lvl1pPr algn="r" eaLnBrk="0" hangingPunct="0">
              <a:defRPr sz="1200" smtClean="0">
                <a:latin typeface="Arial" pitchFamily="-12" charset="0"/>
                <a:ea typeface="ＭＳ Ｐゴシック" pitchFamily="-12" charset="-128"/>
                <a:cs typeface="ＭＳ Ｐゴシック" pitchFamily="-12" charset="-128"/>
              </a:defRPr>
            </a:lvl1pPr>
          </a:lstStyle>
          <a:p>
            <a:pPr>
              <a:defRPr/>
            </a:pPr>
            <a:fld id="{CFA295C4-EE32-4DB2-94F9-FE63E1A2AC67}" type="datetimeFigureOut">
              <a:rPr lang="fi-FI"/>
              <a:pPr>
                <a:defRPr/>
              </a:pPr>
              <a:t>13.11.2014</a:t>
            </a:fld>
            <a:endParaRPr lang="fi-FI"/>
          </a:p>
        </p:txBody>
      </p:sp>
      <p:sp>
        <p:nvSpPr>
          <p:cNvPr id="4" name="Footer Placeholder 3"/>
          <p:cNvSpPr>
            <a:spLocks noGrp="1"/>
          </p:cNvSpPr>
          <p:nvPr>
            <p:ph type="ftr" sz="quarter" idx="2"/>
          </p:nvPr>
        </p:nvSpPr>
        <p:spPr>
          <a:xfrm>
            <a:off x="0" y="9431338"/>
            <a:ext cx="2941638" cy="496887"/>
          </a:xfrm>
          <a:prstGeom prst="rect">
            <a:avLst/>
          </a:prstGeom>
        </p:spPr>
        <p:txBody>
          <a:bodyPr vert="horz" lIns="91440" tIns="45720" rIns="91440" bIns="45720" rtlCol="0" anchor="b"/>
          <a:lstStyle>
            <a:lvl1pPr algn="l" eaLnBrk="0" hangingPunct="0">
              <a:defRPr sz="1200">
                <a:latin typeface="Arial" pitchFamily="-12" charset="0"/>
                <a:ea typeface="ＭＳ Ｐゴシック" pitchFamily="-12" charset="-128"/>
                <a:cs typeface="ＭＳ Ｐゴシック" pitchFamily="-12" charset="-128"/>
              </a:defRPr>
            </a:lvl1pPr>
          </a:lstStyle>
          <a:p>
            <a:pPr>
              <a:defRPr/>
            </a:pPr>
            <a:endParaRPr lang="fi-FI"/>
          </a:p>
        </p:txBody>
      </p:sp>
      <p:sp>
        <p:nvSpPr>
          <p:cNvPr id="5" name="Slide Number Placeholder 4"/>
          <p:cNvSpPr>
            <a:spLocks noGrp="1"/>
          </p:cNvSpPr>
          <p:nvPr>
            <p:ph type="sldNum" sz="quarter" idx="3"/>
          </p:nvPr>
        </p:nvSpPr>
        <p:spPr>
          <a:xfrm>
            <a:off x="3846513" y="9431338"/>
            <a:ext cx="2941637" cy="496887"/>
          </a:xfrm>
          <a:prstGeom prst="rect">
            <a:avLst/>
          </a:prstGeom>
        </p:spPr>
        <p:txBody>
          <a:bodyPr vert="horz" lIns="91440" tIns="45720" rIns="91440" bIns="45720" rtlCol="0" anchor="b"/>
          <a:lstStyle>
            <a:lvl1pPr algn="r" eaLnBrk="0" hangingPunct="0">
              <a:defRPr sz="1200" smtClean="0">
                <a:latin typeface="Arial" pitchFamily="-12" charset="0"/>
                <a:ea typeface="ＭＳ Ｐゴシック" pitchFamily="-12" charset="-128"/>
                <a:cs typeface="ＭＳ Ｐゴシック" pitchFamily="-12" charset="-128"/>
              </a:defRPr>
            </a:lvl1pPr>
          </a:lstStyle>
          <a:p>
            <a:pPr>
              <a:defRPr/>
            </a:pPr>
            <a:fld id="{FE813670-E898-417A-9EE5-43EF24D8E2EF}" type="slidenum">
              <a:rPr lang="fi-FI"/>
              <a:pPr>
                <a:defRPr/>
              </a:pPr>
              <a:t>‹#›</a:t>
            </a:fld>
            <a:endParaRPr lang="fi-FI"/>
          </a:p>
        </p:txBody>
      </p:sp>
    </p:spTree>
    <p:extLst>
      <p:ext uri="{BB962C8B-B14F-4D97-AF65-F5344CB8AC3E}">
        <p14:creationId xmlns:p14="http://schemas.microsoft.com/office/powerpoint/2010/main" val="2971647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1638"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2" charset="0"/>
                <a:ea typeface="ＭＳ Ｐゴシック" pitchFamily="-12" charset="-128"/>
                <a:cs typeface="ＭＳ Ｐゴシック" pitchFamily="-12" charset="-128"/>
              </a:defRPr>
            </a:lvl1pPr>
          </a:lstStyle>
          <a:p>
            <a:pPr>
              <a:defRPr/>
            </a:pPr>
            <a:endParaRPr lang="fi-FI"/>
          </a:p>
        </p:txBody>
      </p:sp>
      <p:sp>
        <p:nvSpPr>
          <p:cNvPr id="3075" name="Rectangle 3"/>
          <p:cNvSpPr>
            <a:spLocks noGrp="1" noChangeArrowheads="1"/>
          </p:cNvSpPr>
          <p:nvPr>
            <p:ph type="dt" idx="1"/>
          </p:nvPr>
        </p:nvSpPr>
        <p:spPr bwMode="auto">
          <a:xfrm>
            <a:off x="3848100" y="0"/>
            <a:ext cx="2941638"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2" charset="0"/>
                <a:ea typeface="ＭＳ Ｐゴシック" pitchFamily="-12" charset="-128"/>
                <a:cs typeface="ＭＳ Ｐゴシック" pitchFamily="-12" charset="-128"/>
              </a:defRPr>
            </a:lvl1pPr>
          </a:lstStyle>
          <a:p>
            <a:pPr>
              <a:defRPr/>
            </a:pPr>
            <a:endParaRPr lang="fi-FI"/>
          </a:p>
        </p:txBody>
      </p:sp>
      <p:sp>
        <p:nvSpPr>
          <p:cNvPr id="8196" name="Placeholder 4"/>
          <p:cNvSpPr>
            <a:spLocks noGrp="1" noRot="1" noChangeAspect="1" noChangeArrowheads="1" noTextEdit="1"/>
          </p:cNvSpPr>
          <p:nvPr>
            <p:ph type="sldImg" idx="2"/>
          </p:nvPr>
        </p:nvSpPr>
        <p:spPr bwMode="auto">
          <a:xfrm>
            <a:off x="912813" y="744538"/>
            <a:ext cx="4964112" cy="37242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4875" y="4716463"/>
            <a:ext cx="4979988" cy="4468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3078" name="Rectangle 6"/>
          <p:cNvSpPr>
            <a:spLocks noGrp="1" noChangeArrowheads="1"/>
          </p:cNvSpPr>
          <p:nvPr>
            <p:ph type="ftr" sz="quarter" idx="4"/>
          </p:nvPr>
        </p:nvSpPr>
        <p:spPr bwMode="auto">
          <a:xfrm>
            <a:off x="0" y="9432925"/>
            <a:ext cx="2941638"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2" charset="0"/>
                <a:ea typeface="ＭＳ Ｐゴシック" pitchFamily="-12" charset="-128"/>
                <a:cs typeface="ＭＳ Ｐゴシック" pitchFamily="-12" charset="-128"/>
              </a:defRPr>
            </a:lvl1pPr>
          </a:lstStyle>
          <a:p>
            <a:pPr>
              <a:defRPr/>
            </a:pPr>
            <a:endParaRPr lang="fi-FI"/>
          </a:p>
        </p:txBody>
      </p:sp>
      <p:sp>
        <p:nvSpPr>
          <p:cNvPr id="3079" name="Rectangle 7"/>
          <p:cNvSpPr>
            <a:spLocks noGrp="1" noChangeArrowheads="1"/>
          </p:cNvSpPr>
          <p:nvPr>
            <p:ph type="sldNum" sz="quarter" idx="5"/>
          </p:nvPr>
        </p:nvSpPr>
        <p:spPr bwMode="auto">
          <a:xfrm>
            <a:off x="3848100" y="9432925"/>
            <a:ext cx="2941638"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12" charset="0"/>
                <a:ea typeface="ＭＳ Ｐゴシック" pitchFamily="-12" charset="-128"/>
                <a:cs typeface="ＭＳ Ｐゴシック" pitchFamily="-12" charset="-128"/>
              </a:defRPr>
            </a:lvl1pPr>
          </a:lstStyle>
          <a:p>
            <a:pPr>
              <a:defRPr/>
            </a:pPr>
            <a:fld id="{9C5D615F-0ADA-4C8D-BF59-D0863CAADB15}" type="slidenum">
              <a:rPr lang="fi-FI"/>
              <a:pPr>
                <a:defRPr/>
              </a:pPr>
              <a:t>‹#›</a:t>
            </a:fld>
            <a:endParaRPr lang="fi-FI"/>
          </a:p>
        </p:txBody>
      </p:sp>
    </p:spTree>
    <p:extLst>
      <p:ext uri="{BB962C8B-B14F-4D97-AF65-F5344CB8AC3E}">
        <p14:creationId xmlns:p14="http://schemas.microsoft.com/office/powerpoint/2010/main" val="23312470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2" charset="0"/>
        <a:ea typeface="MS PGothic" pitchFamily="34" charset="-128"/>
        <a:cs typeface="ＭＳ Ｐゴシック" pitchFamily="-12" charset="-128"/>
      </a:defRPr>
    </a:lvl1pPr>
    <a:lvl2pPr marL="457200" algn="l" rtl="0" eaLnBrk="0" fontAlgn="base" hangingPunct="0">
      <a:spcBef>
        <a:spcPct val="30000"/>
      </a:spcBef>
      <a:spcAft>
        <a:spcPct val="0"/>
      </a:spcAft>
      <a:defRPr sz="1200" kern="1200">
        <a:solidFill>
          <a:schemeClr val="tx1"/>
        </a:solidFill>
        <a:latin typeface="Arial" pitchFamily="-12"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2"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2"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2"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Dian kuvan paikkamerkki 1"/>
          <p:cNvSpPr>
            <a:spLocks noGrp="1" noRot="1" noChangeAspect="1"/>
          </p:cNvSpPr>
          <p:nvPr>
            <p:ph type="sldImg"/>
          </p:nvPr>
        </p:nvSpPr>
        <p:spPr>
          <a:ln/>
        </p:spPr>
      </p:sp>
      <p:sp>
        <p:nvSpPr>
          <p:cNvPr id="12290" name="Huomautusten paikkamerkki 2"/>
          <p:cNvSpPr>
            <a:spLocks noGrp="1"/>
          </p:cNvSpPr>
          <p:nvPr>
            <p:ph type="body" idx="1"/>
          </p:nvPr>
        </p:nvSpPr>
        <p:spPr>
          <a:noFill/>
          <a:ln/>
        </p:spPr>
        <p:txBody>
          <a:bodyPr/>
          <a:lstStyle/>
          <a:p>
            <a:pPr eaLnBrk="1" hangingPunct="1"/>
            <a:r>
              <a:rPr lang="fi-FI" smtClean="0">
                <a:latin typeface="Arial" charset="0"/>
              </a:rPr>
              <a:t>80-luvun alussa koulutettiin varhaiskasvatuksen ammattilaisia elokuva- ja televisiokasvatukseen kulttuurisesta näkökulmasta ja toteutettiin elokuvakasvatuskokeilu päiväkodeissa yhdessä ETKK:n kanssa. </a:t>
            </a:r>
          </a:p>
          <a:p>
            <a:pPr eaLnBrk="1" hangingPunct="1"/>
            <a:endParaRPr lang="fi-FI" smtClean="0">
              <a:latin typeface="Arial" charset="0"/>
            </a:endParaRPr>
          </a:p>
          <a:p>
            <a:pPr eaLnBrk="1" hangingPunct="1"/>
            <a:r>
              <a:rPr lang="fi-FI" smtClean="0">
                <a:latin typeface="Arial" charset="0"/>
              </a:rPr>
              <a:t>80-90-luvun taitteessa televisio- ja videokasvatusprojekteja, joissa suojelunäkökulma päällimmäisenä, mutta myös television opettavaisesta vaikutuksesta puhuttiin</a:t>
            </a:r>
          </a:p>
          <a:p>
            <a:pPr eaLnBrk="1" hangingPunct="1"/>
            <a:endParaRPr lang="fi-FI" smtClean="0">
              <a:latin typeface="Arial" charset="0"/>
            </a:endParaRPr>
          </a:p>
          <a:p>
            <a:pPr eaLnBrk="1" hangingPunct="1"/>
            <a:r>
              <a:rPr lang="fi-FI" smtClean="0">
                <a:latin typeface="Arial" charset="0"/>
              </a:rPr>
              <a:t>Kannustaminen vanhemman osallistumiseen lapsen mediankäyttöön yhteistä kaikille aikakausille</a:t>
            </a:r>
          </a:p>
        </p:txBody>
      </p:sp>
      <p:sp>
        <p:nvSpPr>
          <p:cNvPr id="12291" name="Dian numeron paikkamerkki 3"/>
          <p:cNvSpPr>
            <a:spLocks noGrp="1"/>
          </p:cNvSpPr>
          <p:nvPr>
            <p:ph type="sldNum" sz="quarter" idx="5"/>
          </p:nvPr>
        </p:nvSpPr>
        <p:spPr>
          <a:noFill/>
        </p:spPr>
        <p:txBody>
          <a:bodyPr/>
          <a:lstStyle/>
          <a:p>
            <a:fld id="{832B107D-00D8-4E3F-9B74-59A659B8418F}" type="slidenum">
              <a:rPr lang="fi-FI" smtClean="0">
                <a:latin typeface="Arial" charset="0"/>
                <a:ea typeface="MS PGothic" pitchFamily="34" charset="-128"/>
              </a:rPr>
              <a:pPr/>
              <a:t>2</a:t>
            </a:fld>
            <a:endParaRPr lang="fi-FI" smtClean="0">
              <a:latin typeface="Arial"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Dian kuvan paikkamerkki 1"/>
          <p:cNvSpPr>
            <a:spLocks noGrp="1" noRot="1" noChangeAspect="1"/>
          </p:cNvSpPr>
          <p:nvPr>
            <p:ph type="sldImg"/>
          </p:nvPr>
        </p:nvSpPr>
        <p:spPr>
          <a:ln/>
        </p:spPr>
      </p:sp>
      <p:sp>
        <p:nvSpPr>
          <p:cNvPr id="14338" name="Huomautusten paikkamerkki 2"/>
          <p:cNvSpPr>
            <a:spLocks noGrp="1"/>
          </p:cNvSpPr>
          <p:nvPr>
            <p:ph type="body" idx="1"/>
          </p:nvPr>
        </p:nvSpPr>
        <p:spPr>
          <a:noFill/>
          <a:ln/>
        </p:spPr>
        <p:txBody>
          <a:bodyPr/>
          <a:lstStyle/>
          <a:p>
            <a:pPr eaLnBrk="1" hangingPunct="1">
              <a:buFontTx/>
              <a:buChar char="-"/>
            </a:pPr>
            <a:r>
              <a:rPr lang="fi-FI" smtClean="0">
                <a:latin typeface="Arial" charset="0"/>
              </a:rPr>
              <a:t>Alussa suuria massoja, sittemmin ryhmäkoot pienentyneet</a:t>
            </a:r>
          </a:p>
          <a:p>
            <a:pPr eaLnBrk="1" hangingPunct="1">
              <a:buFontTx/>
              <a:buChar char="-"/>
            </a:pPr>
            <a:r>
              <a:rPr lang="fi-FI" smtClean="0">
                <a:latin typeface="Arial" charset="0"/>
              </a:rPr>
              <a:t>Luvut maaliskuu 2006 - elokuu 2011</a:t>
            </a:r>
          </a:p>
          <a:p>
            <a:pPr eaLnBrk="1" hangingPunct="1">
              <a:buFontTx/>
              <a:buChar char="-"/>
            </a:pPr>
            <a:endParaRPr lang="fi-FI" smtClean="0">
              <a:latin typeface="Arial" charset="0"/>
            </a:endParaRPr>
          </a:p>
        </p:txBody>
      </p:sp>
      <p:sp>
        <p:nvSpPr>
          <p:cNvPr id="14339" name="Dian numeron paikkamerkki 3"/>
          <p:cNvSpPr>
            <a:spLocks noGrp="1"/>
          </p:cNvSpPr>
          <p:nvPr>
            <p:ph type="sldNum" sz="quarter" idx="5"/>
          </p:nvPr>
        </p:nvSpPr>
        <p:spPr>
          <a:noFill/>
        </p:spPr>
        <p:txBody>
          <a:bodyPr/>
          <a:lstStyle/>
          <a:p>
            <a:fld id="{C3D6F41E-AA3A-473D-B24B-B9C6BE1C980A}" type="slidenum">
              <a:rPr lang="fi-FI" smtClean="0">
                <a:latin typeface="Arial" charset="0"/>
                <a:ea typeface="MS PGothic" pitchFamily="34" charset="-128"/>
              </a:rPr>
              <a:pPr/>
              <a:t>3</a:t>
            </a:fld>
            <a:endParaRPr lang="fi-FI" smtClean="0">
              <a:latin typeface="Arial"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Dian kuvan paikkamerkki 1"/>
          <p:cNvSpPr>
            <a:spLocks noGrp="1" noRot="1" noChangeAspect="1"/>
          </p:cNvSpPr>
          <p:nvPr>
            <p:ph type="sldImg"/>
          </p:nvPr>
        </p:nvSpPr>
        <p:spPr>
          <a:ln/>
        </p:spPr>
      </p:sp>
      <p:sp>
        <p:nvSpPr>
          <p:cNvPr id="16386" name="Huomautusten paikkamerkki 2"/>
          <p:cNvSpPr>
            <a:spLocks noGrp="1"/>
          </p:cNvSpPr>
          <p:nvPr>
            <p:ph type="body" idx="1"/>
          </p:nvPr>
        </p:nvSpPr>
        <p:spPr>
          <a:noFill/>
          <a:ln/>
        </p:spPr>
        <p:txBody>
          <a:bodyPr/>
          <a:lstStyle/>
          <a:p>
            <a:pPr eaLnBrk="1" hangingPunct="1"/>
            <a:endParaRPr lang="fi-FI" smtClean="0">
              <a:latin typeface="Arial" charset="0"/>
            </a:endParaRPr>
          </a:p>
          <a:p>
            <a:pPr eaLnBrk="1" hangingPunct="1"/>
            <a:r>
              <a:rPr lang="fi-FI" smtClean="0">
                <a:latin typeface="Arial" charset="0"/>
              </a:rPr>
              <a:t>Nuorten hyödyntäminen materiaalituotannossa</a:t>
            </a:r>
          </a:p>
          <a:p>
            <a:pPr eaLnBrk="1" hangingPunct="1"/>
            <a:r>
              <a:rPr lang="fi-FI" smtClean="0">
                <a:latin typeface="Arial" charset="0"/>
              </a:rPr>
              <a:t>Videot ja digitarinat</a:t>
            </a:r>
          </a:p>
        </p:txBody>
      </p:sp>
      <p:sp>
        <p:nvSpPr>
          <p:cNvPr id="16387" name="Dian numeron paikkamerkki 3"/>
          <p:cNvSpPr>
            <a:spLocks noGrp="1"/>
          </p:cNvSpPr>
          <p:nvPr>
            <p:ph type="sldNum" sz="quarter" idx="5"/>
          </p:nvPr>
        </p:nvSpPr>
        <p:spPr>
          <a:noFill/>
        </p:spPr>
        <p:txBody>
          <a:bodyPr/>
          <a:lstStyle/>
          <a:p>
            <a:fld id="{87B7D399-11A9-430F-8B4E-1ADE9A54E72C}" type="slidenum">
              <a:rPr lang="fi-FI" smtClean="0">
                <a:latin typeface="Arial" charset="0"/>
                <a:ea typeface="MS PGothic" pitchFamily="34" charset="-128"/>
              </a:rPr>
              <a:pPr/>
              <a:t>4</a:t>
            </a:fld>
            <a:endParaRPr lang="fi-FI" smtClean="0">
              <a:latin typeface="Arial"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Dian kuvan paikkamerkki 1"/>
          <p:cNvSpPr>
            <a:spLocks noGrp="1" noRot="1" noChangeAspect="1"/>
          </p:cNvSpPr>
          <p:nvPr>
            <p:ph type="sldImg"/>
          </p:nvPr>
        </p:nvSpPr>
        <p:spPr>
          <a:ln/>
        </p:spPr>
      </p:sp>
      <p:sp>
        <p:nvSpPr>
          <p:cNvPr id="18434" name="Huomautusten paikkamerkki 2"/>
          <p:cNvSpPr>
            <a:spLocks noGrp="1"/>
          </p:cNvSpPr>
          <p:nvPr>
            <p:ph type="body" idx="1"/>
          </p:nvPr>
        </p:nvSpPr>
        <p:spPr>
          <a:noFill/>
          <a:ln/>
        </p:spPr>
        <p:txBody>
          <a:bodyPr/>
          <a:lstStyle/>
          <a:p>
            <a:pPr eaLnBrk="1" hangingPunct="1"/>
            <a:endParaRPr lang="en-US" smtClean="0">
              <a:latin typeface="Arial" charset="0"/>
            </a:endParaRPr>
          </a:p>
        </p:txBody>
      </p:sp>
      <p:sp>
        <p:nvSpPr>
          <p:cNvPr id="18435" name="Dian numeron paikkamerkki 3"/>
          <p:cNvSpPr>
            <a:spLocks noGrp="1"/>
          </p:cNvSpPr>
          <p:nvPr>
            <p:ph type="sldNum" sz="quarter" idx="5"/>
          </p:nvPr>
        </p:nvSpPr>
        <p:spPr>
          <a:noFill/>
        </p:spPr>
        <p:txBody>
          <a:bodyPr/>
          <a:lstStyle/>
          <a:p>
            <a:fld id="{764821DB-6C81-45D7-AC00-339F92FFB7D4}" type="slidenum">
              <a:rPr lang="fi-FI" smtClean="0">
                <a:latin typeface="Arial" charset="0"/>
                <a:ea typeface="MS PGothic" pitchFamily="34" charset="-128"/>
              </a:rPr>
              <a:pPr/>
              <a:t>5</a:t>
            </a:fld>
            <a:endParaRPr lang="fi-FI" smtClean="0">
              <a:latin typeface="Arial"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ian kuvan paikkamerkki 1"/>
          <p:cNvSpPr>
            <a:spLocks noGrp="1" noRot="1" noChangeAspect="1"/>
          </p:cNvSpPr>
          <p:nvPr>
            <p:ph type="sldImg"/>
          </p:nvPr>
        </p:nvSpPr>
        <p:spPr>
          <a:ln/>
        </p:spPr>
      </p:sp>
      <p:sp>
        <p:nvSpPr>
          <p:cNvPr id="21506" name="Huomautusten paikkamerkki 2"/>
          <p:cNvSpPr>
            <a:spLocks noGrp="1"/>
          </p:cNvSpPr>
          <p:nvPr>
            <p:ph type="body" idx="1"/>
          </p:nvPr>
        </p:nvSpPr>
        <p:spPr>
          <a:noFill/>
          <a:ln/>
        </p:spPr>
        <p:txBody>
          <a:bodyPr/>
          <a:lstStyle/>
          <a:p>
            <a:pPr eaLnBrk="1" hangingPunct="1"/>
            <a:endParaRPr lang="en-US" smtClean="0">
              <a:latin typeface="Arial" charset="0"/>
            </a:endParaRPr>
          </a:p>
        </p:txBody>
      </p:sp>
      <p:sp>
        <p:nvSpPr>
          <p:cNvPr id="21507" name="Dian numeron paikkamerkki 3"/>
          <p:cNvSpPr>
            <a:spLocks noGrp="1"/>
          </p:cNvSpPr>
          <p:nvPr>
            <p:ph type="sldNum" sz="quarter" idx="5"/>
          </p:nvPr>
        </p:nvSpPr>
        <p:spPr>
          <a:noFill/>
        </p:spPr>
        <p:txBody>
          <a:bodyPr/>
          <a:lstStyle/>
          <a:p>
            <a:fld id="{21DD21B7-AB17-4F88-B5C9-27C9DA9CFE2F}" type="slidenum">
              <a:rPr lang="fi-FI" smtClean="0">
                <a:latin typeface="Arial" charset="0"/>
                <a:ea typeface="MS PGothic" pitchFamily="34" charset="-128"/>
              </a:rPr>
              <a:pPr/>
              <a:t>7</a:t>
            </a:fld>
            <a:endParaRPr lang="fi-FI" smtClean="0">
              <a:latin typeface="Arial"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Dian kuvan paikkamerkki 1"/>
          <p:cNvSpPr>
            <a:spLocks noGrp="1" noRot="1" noChangeAspect="1"/>
          </p:cNvSpPr>
          <p:nvPr>
            <p:ph type="sldImg"/>
          </p:nvPr>
        </p:nvSpPr>
        <p:spPr>
          <a:ln/>
        </p:spPr>
      </p:sp>
      <p:sp>
        <p:nvSpPr>
          <p:cNvPr id="24578" name="Huomautusten paikkamerkki 2"/>
          <p:cNvSpPr>
            <a:spLocks noGrp="1"/>
          </p:cNvSpPr>
          <p:nvPr>
            <p:ph type="body" idx="1"/>
          </p:nvPr>
        </p:nvSpPr>
        <p:spPr>
          <a:noFill/>
          <a:ln/>
        </p:spPr>
        <p:txBody>
          <a:bodyPr/>
          <a:lstStyle/>
          <a:p>
            <a:pPr eaLnBrk="1" hangingPunct="1"/>
            <a:r>
              <a:rPr lang="fi-FI" smtClean="0">
                <a:latin typeface="Arial" charset="0"/>
              </a:rPr>
              <a:t>Oppaat vuosilta 1968, 2007, 2011 ja 2012</a:t>
            </a:r>
          </a:p>
        </p:txBody>
      </p:sp>
      <p:sp>
        <p:nvSpPr>
          <p:cNvPr id="24579" name="Dian numeron paikkamerkki 3"/>
          <p:cNvSpPr>
            <a:spLocks noGrp="1"/>
          </p:cNvSpPr>
          <p:nvPr>
            <p:ph type="sldNum" sz="quarter" idx="5"/>
          </p:nvPr>
        </p:nvSpPr>
        <p:spPr>
          <a:noFill/>
        </p:spPr>
        <p:txBody>
          <a:bodyPr/>
          <a:lstStyle/>
          <a:p>
            <a:fld id="{8D6D3E4C-F544-4156-BBB5-9E8167F7BE3B}" type="slidenum">
              <a:rPr lang="fi-FI" smtClean="0">
                <a:latin typeface="Arial" charset="0"/>
                <a:ea typeface="MS PGothic" pitchFamily="34" charset="-128"/>
              </a:rPr>
              <a:pPr/>
              <a:t>9</a:t>
            </a:fld>
            <a:endParaRPr lang="fi-FI" smtClean="0">
              <a:latin typeface="Arial"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7" descr="MLL_ppt-etusivulle"/>
          <p:cNvPicPr>
            <a:picLocks noChangeAspect="1" noChangeArrowheads="1"/>
          </p:cNvPicPr>
          <p:nvPr/>
        </p:nvPicPr>
        <p:blipFill>
          <a:blip r:embed="rId2"/>
          <a:srcRect/>
          <a:stretch>
            <a:fillRect/>
          </a:stretch>
        </p:blipFill>
        <p:spPr bwMode="auto">
          <a:xfrm>
            <a:off x="752475" y="4171950"/>
            <a:ext cx="2898775" cy="2008188"/>
          </a:xfrm>
          <a:prstGeom prst="rect">
            <a:avLst/>
          </a:prstGeom>
          <a:noFill/>
          <a:ln w="9525">
            <a:noFill/>
            <a:miter lim="800000"/>
            <a:headEnd/>
            <a:tailEnd/>
          </a:ln>
        </p:spPr>
      </p:pic>
      <p:sp>
        <p:nvSpPr>
          <p:cNvPr id="10250" name="Rectangle 10"/>
          <p:cNvSpPr>
            <a:spLocks noGrp="1" noChangeArrowheads="1"/>
          </p:cNvSpPr>
          <p:nvPr>
            <p:ph type="ctrTitle"/>
          </p:nvPr>
        </p:nvSpPr>
        <p:spPr>
          <a:xfrm>
            <a:off x="798446" y="1747902"/>
            <a:ext cx="5029200" cy="2120900"/>
          </a:xfrm>
        </p:spPr>
        <p:txBody>
          <a:bodyPr lIns="0" tIns="0" rIns="0" bIns="0" anchor="t"/>
          <a:lstStyle>
            <a:lvl1pPr>
              <a:lnSpc>
                <a:spcPts val="4900"/>
              </a:lnSpc>
              <a:defRPr sz="5300" b="0" baseline="0"/>
            </a:lvl1pPr>
          </a:lstStyle>
          <a:p>
            <a:r>
              <a:rPr lang="fi-FI" smtClean="0"/>
              <a:t>Muokkaa perustyyl. napsautt.</a:t>
            </a:r>
            <a:endParaRPr lang="en-US" dirty="0"/>
          </a:p>
        </p:txBody>
      </p:sp>
      <p:sp>
        <p:nvSpPr>
          <p:cNvPr id="10251" name="Rectangle 11"/>
          <p:cNvSpPr>
            <a:spLocks noGrp="1" noChangeArrowheads="1"/>
          </p:cNvSpPr>
          <p:nvPr>
            <p:ph type="subTitle" idx="1"/>
          </p:nvPr>
        </p:nvSpPr>
        <p:spPr>
          <a:xfrm>
            <a:off x="845244" y="635697"/>
            <a:ext cx="4972050" cy="863600"/>
          </a:xfrm>
        </p:spPr>
        <p:txBody>
          <a:bodyPr lIns="0" tIns="0" rIns="0" bIns="0"/>
          <a:lstStyle>
            <a:lvl1pPr marL="0" indent="0">
              <a:lnSpc>
                <a:spcPts val="1700"/>
              </a:lnSpc>
              <a:defRPr sz="1600" b="0" baseline="0">
                <a:solidFill>
                  <a:srgbClr val="255CAE"/>
                </a:solidFill>
              </a:defRPr>
            </a:lvl1pPr>
          </a:lstStyle>
          <a:p>
            <a:r>
              <a:rPr lang="fi-FI" smtClean="0"/>
              <a:t>Muokkaa alaotsikon perustyyliä napsautt.</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Otsikkodia">
    <p:spTree>
      <p:nvGrpSpPr>
        <p:cNvPr id="1" name=""/>
        <p:cNvGrpSpPr/>
        <p:nvPr/>
      </p:nvGrpSpPr>
      <p:grpSpPr>
        <a:xfrm>
          <a:off x="0" y="0"/>
          <a:ext cx="0" cy="0"/>
          <a:chOff x="0" y="0"/>
          <a:chExt cx="0" cy="0"/>
        </a:xfrm>
      </p:grpSpPr>
      <p:pic>
        <p:nvPicPr>
          <p:cNvPr id="4" name="Kuva 5" descr="ppt_kuvat 2.jpg"/>
          <p:cNvPicPr>
            <a:picLocks noChangeAspect="1"/>
          </p:cNvPicPr>
          <p:nvPr userDrawn="1"/>
        </p:nvPicPr>
        <p:blipFill>
          <a:blip r:embed="rId2"/>
          <a:srcRect/>
          <a:stretch>
            <a:fillRect/>
          </a:stretch>
        </p:blipFill>
        <p:spPr bwMode="auto">
          <a:xfrm>
            <a:off x="4859338" y="1196975"/>
            <a:ext cx="3873500" cy="4511675"/>
          </a:xfrm>
          <a:prstGeom prst="rect">
            <a:avLst/>
          </a:prstGeom>
          <a:noFill/>
          <a:ln w="9525">
            <a:noFill/>
            <a:miter lim="800000"/>
            <a:headEnd/>
            <a:tailEnd/>
          </a:ln>
        </p:spPr>
      </p:pic>
      <p:pic>
        <p:nvPicPr>
          <p:cNvPr id="5" name="Picture 17" descr="MLL_ppt-etusivulle"/>
          <p:cNvPicPr>
            <a:picLocks noChangeAspect="1" noChangeArrowheads="1"/>
          </p:cNvPicPr>
          <p:nvPr/>
        </p:nvPicPr>
        <p:blipFill>
          <a:blip r:embed="rId3"/>
          <a:srcRect/>
          <a:stretch>
            <a:fillRect/>
          </a:stretch>
        </p:blipFill>
        <p:spPr bwMode="auto">
          <a:xfrm>
            <a:off x="752475" y="4171950"/>
            <a:ext cx="2898775" cy="2008188"/>
          </a:xfrm>
          <a:prstGeom prst="rect">
            <a:avLst/>
          </a:prstGeom>
          <a:noFill/>
          <a:ln w="9525">
            <a:noFill/>
            <a:miter lim="800000"/>
            <a:headEnd/>
            <a:tailEnd/>
          </a:ln>
        </p:spPr>
      </p:pic>
      <p:sp>
        <p:nvSpPr>
          <p:cNvPr id="10250" name="Rectangle 10"/>
          <p:cNvSpPr>
            <a:spLocks noGrp="1" noChangeArrowheads="1"/>
          </p:cNvSpPr>
          <p:nvPr>
            <p:ph type="ctrTitle"/>
          </p:nvPr>
        </p:nvSpPr>
        <p:spPr>
          <a:xfrm>
            <a:off x="798446" y="1747902"/>
            <a:ext cx="4459354" cy="2120900"/>
          </a:xfrm>
        </p:spPr>
        <p:txBody>
          <a:bodyPr lIns="0" tIns="0" rIns="0" bIns="0" anchor="t"/>
          <a:lstStyle>
            <a:lvl1pPr>
              <a:lnSpc>
                <a:spcPts val="4900"/>
              </a:lnSpc>
              <a:defRPr sz="5300" b="0" baseline="0"/>
            </a:lvl1pPr>
          </a:lstStyle>
          <a:p>
            <a:r>
              <a:rPr lang="fi-FI" smtClean="0"/>
              <a:t>Muokkaa perustyyl. napsautt.</a:t>
            </a:r>
            <a:endParaRPr lang="en-US" dirty="0"/>
          </a:p>
        </p:txBody>
      </p:sp>
      <p:sp>
        <p:nvSpPr>
          <p:cNvPr id="10251" name="Rectangle 11"/>
          <p:cNvSpPr>
            <a:spLocks noGrp="1" noChangeArrowheads="1"/>
          </p:cNvSpPr>
          <p:nvPr>
            <p:ph type="subTitle" idx="1"/>
          </p:nvPr>
        </p:nvSpPr>
        <p:spPr>
          <a:xfrm>
            <a:off x="845244" y="635697"/>
            <a:ext cx="4972050" cy="863600"/>
          </a:xfrm>
        </p:spPr>
        <p:txBody>
          <a:bodyPr lIns="0" tIns="0" rIns="0" bIns="0"/>
          <a:lstStyle>
            <a:lvl1pPr marL="0" indent="0">
              <a:lnSpc>
                <a:spcPts val="1700"/>
              </a:lnSpc>
              <a:defRPr sz="1600" b="0" baseline="0">
                <a:solidFill>
                  <a:srgbClr val="255CAE"/>
                </a:solidFill>
              </a:defRPr>
            </a:lvl1pPr>
          </a:lstStyle>
          <a:p>
            <a:r>
              <a:rPr lang="fi-FI" smtClean="0"/>
              <a:t>Muokkaa alaotsikon perustyyliä napsautt.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Footer Placeholder 3"/>
          <p:cNvSpPr>
            <a:spLocks noGrp="1"/>
          </p:cNvSpPr>
          <p:nvPr>
            <p:ph type="ftr" sz="quarter" idx="10"/>
          </p:nvPr>
        </p:nvSpPr>
        <p:spPr/>
        <p:txBody>
          <a:bodyPr/>
          <a:lstStyle>
            <a:lvl1pPr>
              <a:defRPr smtClean="0"/>
            </a:lvl1pPr>
          </a:lstStyle>
          <a:p>
            <a:pPr>
              <a:defRPr/>
            </a:pPr>
            <a:r>
              <a:rPr lang="en-US"/>
              <a:t>Alatunnistetiedot tähän 1.1.2010</a:t>
            </a:r>
            <a:endParaRPr lang="en-US">
              <a:solidFill>
                <a:schemeClr val="tx1"/>
              </a:solidFill>
              <a:latin typeface="Arial" pitchFamily="-12" charset="0"/>
            </a:endParaRPr>
          </a:p>
        </p:txBody>
      </p:sp>
      <p:sp>
        <p:nvSpPr>
          <p:cNvPr id="5" name="Slide Number Placeholder 4"/>
          <p:cNvSpPr>
            <a:spLocks noGrp="1"/>
          </p:cNvSpPr>
          <p:nvPr>
            <p:ph type="sldNum" sz="quarter" idx="11"/>
          </p:nvPr>
        </p:nvSpPr>
        <p:spPr/>
        <p:txBody>
          <a:bodyPr/>
          <a:lstStyle>
            <a:lvl1pPr>
              <a:defRPr/>
            </a:lvl1pPr>
          </a:lstStyle>
          <a:p>
            <a:pPr>
              <a:defRPr/>
            </a:pPr>
            <a:fld id="{37299A67-4EA8-4C42-85ED-6C00C37EB7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x" preserve="1">
  <p:cSld name="Otsikko, sisältö ja teksti">
    <p:spTree>
      <p:nvGrpSpPr>
        <p:cNvPr id="1" name=""/>
        <p:cNvGrpSpPr/>
        <p:nvPr/>
      </p:nvGrpSpPr>
      <p:grpSpPr>
        <a:xfrm>
          <a:off x="0" y="0"/>
          <a:ext cx="0" cy="0"/>
          <a:chOff x="0" y="0"/>
          <a:chExt cx="0" cy="0"/>
        </a:xfrm>
      </p:grpSpPr>
      <p:sp>
        <p:nvSpPr>
          <p:cNvPr id="2" name="Title 1"/>
          <p:cNvSpPr>
            <a:spLocks noGrp="1"/>
          </p:cNvSpPr>
          <p:nvPr>
            <p:ph type="title"/>
          </p:nvPr>
        </p:nvSpPr>
        <p:spPr>
          <a:xfrm>
            <a:off x="946800" y="676800"/>
            <a:ext cx="7793037" cy="1143000"/>
          </a:xfrm>
        </p:spPr>
        <p:txBody>
          <a:bodyPr/>
          <a:lstStyle/>
          <a:p>
            <a:r>
              <a:rPr lang="fi-FI" smtClean="0"/>
              <a:t>Muokkaa perustyyl. napsautt.</a:t>
            </a:r>
            <a:endParaRPr lang="en-US" dirty="0"/>
          </a:p>
        </p:txBody>
      </p:sp>
      <p:sp>
        <p:nvSpPr>
          <p:cNvPr id="3" name="Content Placeholder 2"/>
          <p:cNvSpPr>
            <a:spLocks noGrp="1"/>
          </p:cNvSpPr>
          <p:nvPr>
            <p:ph sz="half" idx="1"/>
          </p:nvPr>
        </p:nvSpPr>
        <p:spPr>
          <a:xfrm>
            <a:off x="1043280" y="2133600"/>
            <a:ext cx="4530728" cy="3401408"/>
          </a:xfrm>
        </p:spPr>
        <p:txBody>
          <a:bodyPr/>
          <a:lstStyle/>
          <a:p>
            <a:pPr lvl="0"/>
            <a:r>
              <a:rPr lang="en-US" dirty="0" err="1" smtClean="0"/>
              <a:t>Click to edit Master text styles</a:t>
            </a:r>
          </a:p>
        </p:txBody>
      </p:sp>
      <p:sp>
        <p:nvSpPr>
          <p:cNvPr id="4" name="Text Placeholder 3"/>
          <p:cNvSpPr>
            <a:spLocks noGrp="1"/>
          </p:cNvSpPr>
          <p:nvPr>
            <p:ph type="body" sz="half" idx="2"/>
          </p:nvPr>
        </p:nvSpPr>
        <p:spPr>
          <a:xfrm>
            <a:off x="5791200" y="1917700"/>
            <a:ext cx="2932112" cy="3892550"/>
          </a:xfrm>
        </p:spPr>
        <p:txBody>
          <a:bodyPr/>
          <a:lstStyle/>
          <a:p>
            <a:pPr lvl="0"/>
            <a:r>
              <a:rPr lang="fi-FI" smtClean="0"/>
              <a:t>Muokkaa tekstin perustyylejä napsauttamalla</a:t>
            </a:r>
          </a:p>
          <a:p>
            <a:pPr lvl="1"/>
            <a:r>
              <a:rPr lang="fi-FI" smtClean="0"/>
              <a:t>toinen taso</a:t>
            </a:r>
          </a:p>
        </p:txBody>
      </p:sp>
      <p:sp>
        <p:nvSpPr>
          <p:cNvPr id="5" name="Footer Placeholder 4"/>
          <p:cNvSpPr>
            <a:spLocks noGrp="1"/>
          </p:cNvSpPr>
          <p:nvPr>
            <p:ph type="ftr" sz="quarter" idx="10"/>
          </p:nvPr>
        </p:nvSpPr>
        <p:spPr/>
        <p:txBody>
          <a:bodyPr/>
          <a:lstStyle>
            <a:lvl1pPr>
              <a:defRPr smtClean="0"/>
            </a:lvl1pPr>
          </a:lstStyle>
          <a:p>
            <a:pPr>
              <a:defRPr/>
            </a:pPr>
            <a:r>
              <a:rPr lang="en-US"/>
              <a:t>Alatunnistetiedot tähän 1.1.2010</a:t>
            </a:r>
            <a:endParaRPr lang="en-US">
              <a:solidFill>
                <a:schemeClr val="tx1"/>
              </a:solidFill>
              <a:latin typeface="Arial" pitchFamily="-12" charset="0"/>
            </a:endParaRPr>
          </a:p>
        </p:txBody>
      </p:sp>
      <p:sp>
        <p:nvSpPr>
          <p:cNvPr id="6" name="Slide Number Placeholder 5"/>
          <p:cNvSpPr>
            <a:spLocks noGrp="1"/>
          </p:cNvSpPr>
          <p:nvPr>
            <p:ph type="sldNum" sz="quarter" idx="11"/>
          </p:nvPr>
        </p:nvSpPr>
        <p:spPr/>
        <p:txBody>
          <a:bodyPr/>
          <a:lstStyle>
            <a:lvl1pPr>
              <a:defRPr/>
            </a:lvl1pPr>
          </a:lstStyle>
          <a:p>
            <a:pPr>
              <a:defRPr/>
            </a:pPr>
            <a:fld id="{3D5D139C-046E-4232-B86C-05518177BF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946800" y="676800"/>
            <a:ext cx="7793037" cy="1143000"/>
          </a:xfrm>
        </p:spPr>
        <p:txBody>
          <a:bodyPr/>
          <a:lstStyle/>
          <a:p>
            <a:r>
              <a:rPr lang="fi-FI" smtClean="0"/>
              <a:t>Muokkaa perustyyl. napsautt.</a:t>
            </a:r>
            <a:endParaRPr lang="en-US" dirty="0"/>
          </a:p>
        </p:txBody>
      </p:sp>
      <p:sp>
        <p:nvSpPr>
          <p:cNvPr id="3" name="Text Placeholder 2"/>
          <p:cNvSpPr>
            <a:spLocks noGrp="1"/>
          </p:cNvSpPr>
          <p:nvPr>
            <p:ph type="body" sz="half" idx="1"/>
          </p:nvPr>
        </p:nvSpPr>
        <p:spPr>
          <a:xfrm>
            <a:off x="950912" y="1917700"/>
            <a:ext cx="4840287" cy="38925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107106" y="2133600"/>
            <a:ext cx="2571413" cy="3401408"/>
          </a:xfrm>
        </p:spPr>
        <p:txBody>
          <a:bodyPr/>
          <a:lstStyle/>
          <a:p>
            <a:pPr lvl="0"/>
            <a:r>
              <a:rPr lang="en-US" dirty="0"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a:t>Alatunnistetiedot tähän 1.1.2010</a:t>
            </a:r>
            <a:endParaRPr lang="en-US">
              <a:solidFill>
                <a:schemeClr val="tx1"/>
              </a:solidFill>
              <a:latin typeface="Arial" pitchFamily="-12" charset="0"/>
            </a:endParaRPr>
          </a:p>
        </p:txBody>
      </p:sp>
      <p:sp>
        <p:nvSpPr>
          <p:cNvPr id="6" name="Slide Number Placeholder 5"/>
          <p:cNvSpPr>
            <a:spLocks noGrp="1"/>
          </p:cNvSpPr>
          <p:nvPr>
            <p:ph type="sldNum" sz="quarter" idx="11"/>
          </p:nvPr>
        </p:nvSpPr>
        <p:spPr/>
        <p:txBody>
          <a:bodyPr/>
          <a:lstStyle>
            <a:lvl1pPr>
              <a:defRPr/>
            </a:lvl1pPr>
          </a:lstStyle>
          <a:p>
            <a:pPr>
              <a:defRPr/>
            </a:pPr>
            <a:fld id="{5FD99D2C-2B64-43E7-93EC-37C817DAE1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Text, and Content">
    <p:spTree>
      <p:nvGrpSpPr>
        <p:cNvPr id="1" name=""/>
        <p:cNvGrpSpPr/>
        <p:nvPr/>
      </p:nvGrpSpPr>
      <p:grpSpPr>
        <a:xfrm>
          <a:off x="0" y="0"/>
          <a:ext cx="0" cy="0"/>
          <a:chOff x="0" y="0"/>
          <a:chExt cx="0" cy="0"/>
        </a:xfrm>
      </p:grpSpPr>
      <p:sp>
        <p:nvSpPr>
          <p:cNvPr id="3" name="Rectangle 6"/>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fi-FI">
              <a:latin typeface="Arial" pitchFamily="-12" charset="0"/>
              <a:ea typeface="ＭＳ Ｐゴシック" pitchFamily="-12" charset="-128"/>
              <a:cs typeface="ＭＳ Ｐゴシック" pitchFamily="-12" charset="-128"/>
            </a:endParaRPr>
          </a:p>
        </p:txBody>
      </p:sp>
      <p:pic>
        <p:nvPicPr>
          <p:cNvPr id="4" name="Picture 5" descr="mll_ver_rgb_72ppi"/>
          <p:cNvPicPr>
            <a:picLocks noChangeAspect="1" noChangeArrowheads="1"/>
          </p:cNvPicPr>
          <p:nvPr userDrawn="1"/>
        </p:nvPicPr>
        <p:blipFill>
          <a:blip r:embed="rId2"/>
          <a:srcRect/>
          <a:stretch>
            <a:fillRect/>
          </a:stretch>
        </p:blipFill>
        <p:spPr bwMode="auto">
          <a:xfrm>
            <a:off x="471488" y="5102225"/>
            <a:ext cx="1717675" cy="1454150"/>
          </a:xfrm>
          <a:prstGeom prst="rect">
            <a:avLst/>
          </a:prstGeom>
          <a:noFill/>
          <a:ln w="9525">
            <a:noFill/>
            <a:miter lim="800000"/>
            <a:headEnd/>
            <a:tailEnd/>
          </a:ln>
        </p:spPr>
      </p:pic>
      <p:sp>
        <p:nvSpPr>
          <p:cNvPr id="11" name="Title 1"/>
          <p:cNvSpPr>
            <a:spLocks noGrp="1"/>
          </p:cNvSpPr>
          <p:nvPr>
            <p:ph type="title"/>
          </p:nvPr>
        </p:nvSpPr>
        <p:spPr>
          <a:xfrm>
            <a:off x="4307876" y="2622595"/>
            <a:ext cx="3760443" cy="1416005"/>
          </a:xfrm>
        </p:spPr>
        <p:txBody>
          <a:bodyPr/>
          <a:lstStyle>
            <a:lvl1pPr>
              <a:defRPr baseline="0">
                <a:solidFill>
                  <a:srgbClr val="E50053"/>
                </a:solidFill>
              </a:defRPr>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946150" y="677863"/>
            <a:ext cx="77930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7" name="Rectangle 10"/>
          <p:cNvSpPr>
            <a:spLocks noGrp="1" noChangeArrowheads="1"/>
          </p:cNvSpPr>
          <p:nvPr>
            <p:ph type="body" idx="1"/>
          </p:nvPr>
        </p:nvSpPr>
        <p:spPr bwMode="auto">
          <a:xfrm>
            <a:off x="946150" y="1897063"/>
            <a:ext cx="7772400" cy="3892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smtClean="0"/>
          </a:p>
        </p:txBody>
      </p:sp>
      <p:sp>
        <p:nvSpPr>
          <p:cNvPr id="9228" name="Rectangle 12"/>
          <p:cNvSpPr>
            <a:spLocks noGrp="1" noChangeArrowheads="1"/>
          </p:cNvSpPr>
          <p:nvPr>
            <p:ph type="ftr" sz="quarter" idx="3"/>
          </p:nvPr>
        </p:nvSpPr>
        <p:spPr bwMode="auto">
          <a:xfrm>
            <a:off x="5410200" y="6208713"/>
            <a:ext cx="29718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000" smtClean="0">
                <a:solidFill>
                  <a:srgbClr val="255CAE"/>
                </a:solidFill>
                <a:latin typeface="+mn-lt"/>
                <a:ea typeface="ＭＳ Ｐゴシック" pitchFamily="-12" charset="-128"/>
                <a:cs typeface="ＭＳ Ｐゴシック" pitchFamily="-12" charset="-128"/>
              </a:defRPr>
            </a:lvl1pPr>
          </a:lstStyle>
          <a:p>
            <a:pPr>
              <a:defRPr/>
            </a:pPr>
            <a:r>
              <a:rPr lang="en-US"/>
              <a:t>Alatunnistetiedot tähän 1.1.2010</a:t>
            </a:r>
            <a:endParaRPr lang="en-US" dirty="0"/>
          </a:p>
        </p:txBody>
      </p:sp>
      <p:sp>
        <p:nvSpPr>
          <p:cNvPr id="9229" name="Rectangle 13"/>
          <p:cNvSpPr>
            <a:spLocks noGrp="1" noChangeArrowheads="1"/>
          </p:cNvSpPr>
          <p:nvPr>
            <p:ph type="sldNum" sz="quarter" idx="4"/>
          </p:nvPr>
        </p:nvSpPr>
        <p:spPr bwMode="auto">
          <a:xfrm>
            <a:off x="8382000" y="6203950"/>
            <a:ext cx="304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000">
                <a:solidFill>
                  <a:srgbClr val="255CAE"/>
                </a:solidFill>
                <a:latin typeface="+mn-lt"/>
                <a:ea typeface="ＭＳ Ｐゴシック" pitchFamily="-12" charset="-128"/>
                <a:cs typeface="ＭＳ Ｐゴシック" pitchFamily="-12" charset="-128"/>
              </a:defRPr>
            </a:lvl1pPr>
          </a:lstStyle>
          <a:p>
            <a:pPr>
              <a:defRPr/>
            </a:pPr>
            <a:fld id="{E6B1CEBA-09F4-455E-AAAD-770EB4744BDB}" type="slidenum">
              <a:rPr lang="en-US"/>
              <a:pPr>
                <a:defRPr/>
              </a:pPr>
              <a:t>‹#›</a:t>
            </a:fld>
            <a:endParaRPr lang="en-US" dirty="0"/>
          </a:p>
        </p:txBody>
      </p:sp>
      <p:sp>
        <p:nvSpPr>
          <p:cNvPr id="9231" name="Line 15"/>
          <p:cNvSpPr>
            <a:spLocks noChangeShapeType="1"/>
          </p:cNvSpPr>
          <p:nvPr/>
        </p:nvSpPr>
        <p:spPr bwMode="auto">
          <a:xfrm>
            <a:off x="438150" y="5891213"/>
            <a:ext cx="8259763" cy="0"/>
          </a:xfrm>
          <a:prstGeom prst="line">
            <a:avLst/>
          </a:prstGeom>
          <a:noFill/>
          <a:ln w="15875">
            <a:solidFill>
              <a:schemeClr val="tx1"/>
            </a:solidFill>
            <a:round/>
            <a:headEnd/>
            <a:tailEnd/>
          </a:ln>
        </p:spPr>
        <p:txBody>
          <a:bodyPr wrap="none" anchor="ctr"/>
          <a:lstStyle/>
          <a:p>
            <a:pPr eaLnBrk="0" hangingPunct="0">
              <a:defRPr/>
            </a:pPr>
            <a:endParaRPr lang="en-US">
              <a:latin typeface="Arial" pitchFamily="-12" charset="0"/>
              <a:ea typeface="ＭＳ Ｐゴシック" pitchFamily="-12" charset="-128"/>
              <a:cs typeface="ＭＳ Ｐゴシック" pitchFamily="-12" charset="-128"/>
            </a:endParaRPr>
          </a:p>
        </p:txBody>
      </p:sp>
      <p:pic>
        <p:nvPicPr>
          <p:cNvPr id="1031" name="Picture 16" descr="mll_hor_rgb_72ppi"/>
          <p:cNvPicPr>
            <a:picLocks noChangeAspect="1" noChangeArrowheads="1"/>
          </p:cNvPicPr>
          <p:nvPr/>
        </p:nvPicPr>
        <p:blipFill>
          <a:blip r:embed="rId8"/>
          <a:srcRect/>
          <a:stretch>
            <a:fillRect/>
          </a:stretch>
        </p:blipFill>
        <p:spPr bwMode="auto">
          <a:xfrm>
            <a:off x="242888" y="5902325"/>
            <a:ext cx="1951037" cy="885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dt="0"/>
  <p:txStyles>
    <p:titleStyle>
      <a:lvl1pPr algn="l" rtl="0" fontAlgn="base">
        <a:lnSpc>
          <a:spcPts val="3700"/>
        </a:lnSpc>
        <a:spcBef>
          <a:spcPct val="0"/>
        </a:spcBef>
        <a:spcAft>
          <a:spcPct val="0"/>
        </a:spcAft>
        <a:defRPr sz="3200" b="1">
          <a:solidFill>
            <a:srgbClr val="E50053"/>
          </a:solidFill>
          <a:latin typeface="+mj-lt"/>
          <a:ea typeface="Verdana (Headings)"/>
          <a:cs typeface="Verdana (Headings)"/>
        </a:defRPr>
      </a:lvl1pPr>
      <a:lvl2pPr algn="l" rtl="0" fontAlgn="base">
        <a:lnSpc>
          <a:spcPts val="3700"/>
        </a:lnSpc>
        <a:spcBef>
          <a:spcPct val="0"/>
        </a:spcBef>
        <a:spcAft>
          <a:spcPct val="0"/>
        </a:spcAft>
        <a:defRPr sz="3200" b="1">
          <a:solidFill>
            <a:srgbClr val="E50053"/>
          </a:solidFill>
          <a:latin typeface="Calibri" pitchFamily="34" charset="0"/>
          <a:ea typeface="Verdana (Headings)"/>
          <a:cs typeface="Verdana (Headings)"/>
        </a:defRPr>
      </a:lvl2pPr>
      <a:lvl3pPr algn="l" rtl="0" fontAlgn="base">
        <a:lnSpc>
          <a:spcPts val="3700"/>
        </a:lnSpc>
        <a:spcBef>
          <a:spcPct val="0"/>
        </a:spcBef>
        <a:spcAft>
          <a:spcPct val="0"/>
        </a:spcAft>
        <a:defRPr sz="3200" b="1">
          <a:solidFill>
            <a:srgbClr val="E50053"/>
          </a:solidFill>
          <a:latin typeface="Calibri" pitchFamily="34" charset="0"/>
          <a:ea typeface="Verdana (Headings)"/>
          <a:cs typeface="Verdana (Headings)"/>
        </a:defRPr>
      </a:lvl3pPr>
      <a:lvl4pPr algn="l" rtl="0" fontAlgn="base">
        <a:lnSpc>
          <a:spcPts val="3700"/>
        </a:lnSpc>
        <a:spcBef>
          <a:spcPct val="0"/>
        </a:spcBef>
        <a:spcAft>
          <a:spcPct val="0"/>
        </a:spcAft>
        <a:defRPr sz="3200" b="1">
          <a:solidFill>
            <a:srgbClr val="E50053"/>
          </a:solidFill>
          <a:latin typeface="Calibri" pitchFamily="34" charset="0"/>
          <a:ea typeface="Verdana (Headings)"/>
          <a:cs typeface="Verdana (Headings)"/>
        </a:defRPr>
      </a:lvl4pPr>
      <a:lvl5pPr algn="l" rtl="0" fontAlgn="base">
        <a:lnSpc>
          <a:spcPts val="3700"/>
        </a:lnSpc>
        <a:spcBef>
          <a:spcPct val="0"/>
        </a:spcBef>
        <a:spcAft>
          <a:spcPct val="0"/>
        </a:spcAft>
        <a:defRPr sz="3200" b="1">
          <a:solidFill>
            <a:srgbClr val="E50053"/>
          </a:solidFill>
          <a:latin typeface="Calibri" pitchFamily="34" charset="0"/>
          <a:ea typeface="Verdana (Headings)"/>
          <a:cs typeface="Verdana (Headings)"/>
        </a:defRPr>
      </a:lvl5pPr>
      <a:lvl6pPr marL="457200" algn="l" rtl="0" eaLnBrk="1" fontAlgn="base" hangingPunct="1">
        <a:lnSpc>
          <a:spcPts val="3700"/>
        </a:lnSpc>
        <a:spcBef>
          <a:spcPct val="0"/>
        </a:spcBef>
        <a:spcAft>
          <a:spcPct val="0"/>
        </a:spcAft>
        <a:defRPr sz="2800" b="1">
          <a:solidFill>
            <a:srgbClr val="E50053"/>
          </a:solidFill>
          <a:latin typeface="Verdana" pitchFamily="-12" charset="0"/>
        </a:defRPr>
      </a:lvl6pPr>
      <a:lvl7pPr marL="914400" algn="l" rtl="0" eaLnBrk="1" fontAlgn="base" hangingPunct="1">
        <a:lnSpc>
          <a:spcPts val="3700"/>
        </a:lnSpc>
        <a:spcBef>
          <a:spcPct val="0"/>
        </a:spcBef>
        <a:spcAft>
          <a:spcPct val="0"/>
        </a:spcAft>
        <a:defRPr sz="2800" b="1">
          <a:solidFill>
            <a:srgbClr val="E50053"/>
          </a:solidFill>
          <a:latin typeface="Verdana" pitchFamily="-12" charset="0"/>
        </a:defRPr>
      </a:lvl7pPr>
      <a:lvl8pPr marL="1371600" algn="l" rtl="0" eaLnBrk="1" fontAlgn="base" hangingPunct="1">
        <a:lnSpc>
          <a:spcPts val="3700"/>
        </a:lnSpc>
        <a:spcBef>
          <a:spcPct val="0"/>
        </a:spcBef>
        <a:spcAft>
          <a:spcPct val="0"/>
        </a:spcAft>
        <a:defRPr sz="2800" b="1">
          <a:solidFill>
            <a:srgbClr val="E50053"/>
          </a:solidFill>
          <a:latin typeface="Verdana" pitchFamily="-12" charset="0"/>
        </a:defRPr>
      </a:lvl8pPr>
      <a:lvl9pPr marL="1828800" algn="l" rtl="0" eaLnBrk="1" fontAlgn="base" hangingPunct="1">
        <a:lnSpc>
          <a:spcPts val="3700"/>
        </a:lnSpc>
        <a:spcBef>
          <a:spcPct val="0"/>
        </a:spcBef>
        <a:spcAft>
          <a:spcPct val="0"/>
        </a:spcAft>
        <a:defRPr sz="2800" b="1">
          <a:solidFill>
            <a:srgbClr val="E50053"/>
          </a:solidFill>
          <a:latin typeface="Verdana" pitchFamily="-12" charset="0"/>
        </a:defRPr>
      </a:lvl9pPr>
    </p:titleStyle>
    <p:bodyStyle>
      <a:lvl1pPr algn="l" rtl="0" fontAlgn="base">
        <a:lnSpc>
          <a:spcPts val="3600"/>
        </a:lnSpc>
        <a:spcBef>
          <a:spcPct val="0"/>
        </a:spcBef>
        <a:spcAft>
          <a:spcPct val="0"/>
        </a:spcAft>
        <a:buClr>
          <a:schemeClr val="tx1"/>
        </a:buClr>
        <a:buSzPct val="125000"/>
        <a:buFont typeface="Times" pitchFamily="18" charset="0"/>
        <a:defRPr sz="2500" b="1">
          <a:solidFill>
            <a:schemeClr val="tx1"/>
          </a:solidFill>
          <a:latin typeface="+mn-lt"/>
          <a:ea typeface="+mn-ea"/>
          <a:cs typeface="+mn-cs"/>
        </a:defRPr>
      </a:lvl1pPr>
      <a:lvl2pPr marL="266700" indent="-266700" algn="l" rtl="0" fontAlgn="base">
        <a:lnSpc>
          <a:spcPts val="3600"/>
        </a:lnSpc>
        <a:spcBef>
          <a:spcPct val="0"/>
        </a:spcBef>
        <a:spcAft>
          <a:spcPct val="0"/>
        </a:spcAft>
        <a:buClr>
          <a:schemeClr val="tx1"/>
        </a:buClr>
        <a:buSzPct val="100000"/>
        <a:buFont typeface="Times" pitchFamily="18" charset="0"/>
        <a:buChar char="•"/>
        <a:defRPr sz="2500">
          <a:solidFill>
            <a:schemeClr val="tx1"/>
          </a:solidFill>
          <a:latin typeface="+mn-lt"/>
          <a:ea typeface="MS PGothic" pitchFamily="34" charset="-128"/>
        </a:defRPr>
      </a:lvl2pPr>
      <a:lvl3pPr marL="541338" indent="-280988" algn="l" rtl="0" fontAlgn="base">
        <a:lnSpc>
          <a:spcPts val="3600"/>
        </a:lnSpc>
        <a:spcBef>
          <a:spcPct val="0"/>
        </a:spcBef>
        <a:spcAft>
          <a:spcPct val="0"/>
        </a:spcAft>
        <a:buClr>
          <a:schemeClr val="tx1"/>
        </a:buClr>
        <a:buSzPct val="100000"/>
        <a:buFont typeface="Times" pitchFamily="18" charset="0"/>
        <a:buChar char="•"/>
        <a:defRPr sz="2500">
          <a:solidFill>
            <a:schemeClr val="tx1"/>
          </a:solidFill>
          <a:latin typeface="+mn-lt"/>
          <a:ea typeface="MS PGothic" pitchFamily="34" charset="-128"/>
        </a:defRPr>
      </a:lvl3pPr>
      <a:lvl4pPr marL="808038" indent="-279400" algn="l" defTabSz="808038" rtl="0" fontAlgn="base">
        <a:lnSpc>
          <a:spcPts val="3600"/>
        </a:lnSpc>
        <a:spcBef>
          <a:spcPct val="0"/>
        </a:spcBef>
        <a:spcAft>
          <a:spcPct val="0"/>
        </a:spcAft>
        <a:buClr>
          <a:schemeClr val="tx1"/>
        </a:buClr>
        <a:buSzPct val="100000"/>
        <a:buFont typeface="Times" pitchFamily="18" charset="0"/>
        <a:buChar char="•"/>
        <a:defRPr sz="2500">
          <a:solidFill>
            <a:schemeClr val="tx1"/>
          </a:solidFill>
          <a:latin typeface="+mn-lt"/>
          <a:ea typeface="MS PGothic" pitchFamily="34" charset="-128"/>
        </a:defRPr>
      </a:lvl4pPr>
      <a:lvl5pPr marL="1073150" indent="-265113" algn="l" rtl="0" fontAlgn="base">
        <a:lnSpc>
          <a:spcPts val="3600"/>
        </a:lnSpc>
        <a:spcBef>
          <a:spcPct val="0"/>
        </a:spcBef>
        <a:spcAft>
          <a:spcPct val="0"/>
        </a:spcAft>
        <a:buClr>
          <a:schemeClr val="tx1"/>
        </a:buClr>
        <a:buSzPct val="100000"/>
        <a:buFont typeface="Times" pitchFamily="18" charset="0"/>
        <a:buChar char="•"/>
        <a:defRPr sz="2500">
          <a:solidFill>
            <a:schemeClr val="tx1"/>
          </a:solidFill>
          <a:latin typeface="+mn-lt"/>
          <a:ea typeface="MS PGothic" pitchFamily="34" charset="-128"/>
        </a:defRPr>
      </a:lvl5pPr>
      <a:lvl6pPr marL="21717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6pPr>
      <a:lvl7pPr marL="26289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7pPr>
      <a:lvl8pPr marL="30861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8pPr>
      <a:lvl9pPr marL="3543300" indent="-195263" algn="l" rtl="0" eaLnBrk="1" fontAlgn="base" hangingPunct="1">
        <a:lnSpc>
          <a:spcPts val="3600"/>
        </a:lnSpc>
        <a:spcBef>
          <a:spcPct val="0"/>
        </a:spcBef>
        <a:spcAft>
          <a:spcPct val="0"/>
        </a:spcAft>
        <a:buClr>
          <a:schemeClr val="tx1"/>
        </a:buClr>
        <a:buSzPct val="125000"/>
        <a:buFont typeface="Times" pitchFamily="-12" charset="0"/>
        <a:buChar char="•"/>
        <a:defRPr sz="2100">
          <a:solidFill>
            <a:schemeClr val="tx1"/>
          </a:solidFill>
          <a:latin typeface="+mn-lt"/>
          <a:ea typeface="ＭＳ Ｐゴシック" pitchFamily="-12" charset="-128"/>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798513" y="1747838"/>
            <a:ext cx="4637087" cy="2120900"/>
          </a:xfrm>
        </p:spPr>
        <p:txBody>
          <a:bodyPr/>
          <a:lstStyle/>
          <a:p>
            <a:r>
              <a:rPr lang="fi-FI" smtClean="0"/>
              <a:t>Mediakasvatus MLL:ssa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308475" y="2622550"/>
            <a:ext cx="3759200" cy="1416050"/>
          </a:xfrm>
        </p:spPr>
        <p:txBody>
          <a:bodyPr/>
          <a:lstStyle/>
          <a:p>
            <a:r>
              <a:rPr lang="fi-FI" smtClean="0"/>
              <a:t>Kiitos!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Otsikko 1"/>
          <p:cNvSpPr>
            <a:spLocks noGrp="1"/>
          </p:cNvSpPr>
          <p:nvPr>
            <p:ph type="title"/>
          </p:nvPr>
        </p:nvSpPr>
        <p:spPr/>
        <p:txBody>
          <a:bodyPr/>
          <a:lstStyle/>
          <a:p>
            <a:r>
              <a:rPr lang="fi-FI" smtClean="0"/>
              <a:t>Media ja lapset MLL:n toiminta-alueena</a:t>
            </a:r>
          </a:p>
        </p:txBody>
      </p:sp>
      <p:sp>
        <p:nvSpPr>
          <p:cNvPr id="11266" name="Sisällön paikkamerkki 2"/>
          <p:cNvSpPr>
            <a:spLocks noGrp="1"/>
          </p:cNvSpPr>
          <p:nvPr>
            <p:ph idx="1"/>
          </p:nvPr>
        </p:nvSpPr>
        <p:spPr>
          <a:xfrm>
            <a:off x="971550" y="1700213"/>
            <a:ext cx="6264275" cy="3892550"/>
          </a:xfrm>
        </p:spPr>
        <p:txBody>
          <a:bodyPr/>
          <a:lstStyle/>
          <a:p>
            <a:r>
              <a:rPr lang="fi-FI" sz="1600" smtClean="0"/>
              <a:t>1960-l: Televisio- ja elokuvaraati</a:t>
            </a:r>
          </a:p>
          <a:p>
            <a:r>
              <a:rPr lang="fi-FI" sz="1600" smtClean="0"/>
              <a:t>1970-l: Tv- ja elokuvakasvatus, taidekasvatus</a:t>
            </a:r>
          </a:p>
          <a:p>
            <a:r>
              <a:rPr lang="fi-FI" sz="1600" smtClean="0"/>
              <a:t>1980-l: Tv-, elokuva- ja videokasvatus</a:t>
            </a:r>
          </a:p>
          <a:p>
            <a:r>
              <a:rPr lang="fi-FI" sz="1600" smtClean="0"/>
              <a:t>1990-l: Nettiturvallisuus</a:t>
            </a:r>
          </a:p>
          <a:p>
            <a:r>
              <a:rPr lang="fi-FI" sz="1600" smtClean="0"/>
              <a:t>2000-l: Nettikasvatus, pienten lasten mediakasvatus</a:t>
            </a:r>
          </a:p>
          <a:p>
            <a:endParaRPr lang="fi-FI" smtClean="0"/>
          </a:p>
          <a:p>
            <a:endParaRPr lang="fi-FI" smtClean="0"/>
          </a:p>
          <a:p>
            <a:endParaRPr lang="fi-FI" smtClean="0"/>
          </a:p>
        </p:txBody>
      </p:sp>
      <p:sp>
        <p:nvSpPr>
          <p:cNvPr id="5" name="Dian numeron paikkamerkki 4"/>
          <p:cNvSpPr>
            <a:spLocks noGrp="1"/>
          </p:cNvSpPr>
          <p:nvPr>
            <p:ph type="sldNum" sz="quarter" idx="11"/>
          </p:nvPr>
        </p:nvSpPr>
        <p:spPr/>
        <p:txBody>
          <a:bodyPr/>
          <a:lstStyle/>
          <a:p>
            <a:pPr>
              <a:defRPr/>
            </a:pPr>
            <a:fld id="{7D9A1687-AA80-4587-A7B1-D28E28E5F098}" type="slidenum">
              <a:rPr lang="en-US" smtClean="0"/>
              <a:pPr>
                <a:defRPr/>
              </a:pPr>
              <a:t>2</a:t>
            </a:fld>
            <a:endParaRPr lang="en-US"/>
          </a:p>
        </p:txBody>
      </p:sp>
      <p:pic>
        <p:nvPicPr>
          <p:cNvPr id="11268" name="Kuva 6" descr="DOC030212-0008.jpg"/>
          <p:cNvPicPr>
            <a:picLocks noChangeAspect="1"/>
          </p:cNvPicPr>
          <p:nvPr/>
        </p:nvPicPr>
        <p:blipFill>
          <a:blip r:embed="rId3"/>
          <a:srcRect/>
          <a:stretch>
            <a:fillRect/>
          </a:stretch>
        </p:blipFill>
        <p:spPr bwMode="auto">
          <a:xfrm>
            <a:off x="6372225" y="2647950"/>
            <a:ext cx="2198688" cy="313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Otsikko 1"/>
          <p:cNvSpPr>
            <a:spLocks noGrp="1"/>
          </p:cNvSpPr>
          <p:nvPr>
            <p:ph type="title"/>
          </p:nvPr>
        </p:nvSpPr>
        <p:spPr/>
        <p:txBody>
          <a:bodyPr/>
          <a:lstStyle/>
          <a:p>
            <a:r>
              <a:rPr lang="fi-FI" smtClean="0"/>
              <a:t>Kouluttajaverkosto 2006-</a:t>
            </a:r>
          </a:p>
        </p:txBody>
      </p:sp>
      <p:sp>
        <p:nvSpPr>
          <p:cNvPr id="13314" name="Sisällön paikkamerkki 2"/>
          <p:cNvSpPr>
            <a:spLocks noGrp="1"/>
          </p:cNvSpPr>
          <p:nvPr>
            <p:ph idx="1"/>
          </p:nvPr>
        </p:nvSpPr>
        <p:spPr>
          <a:xfrm>
            <a:off x="900113" y="1773238"/>
            <a:ext cx="5759450" cy="4016375"/>
          </a:xfrm>
        </p:spPr>
        <p:txBody>
          <a:bodyPr/>
          <a:lstStyle/>
          <a:p>
            <a:r>
              <a:rPr lang="fi-FI" sz="1600" smtClean="0"/>
              <a:t>Koulutettu 134 kouluttajaa, jotka ovat kouluttaneet</a:t>
            </a:r>
          </a:p>
          <a:p>
            <a:pPr>
              <a:buFontTx/>
              <a:buChar char="-"/>
            </a:pPr>
            <a:r>
              <a:rPr lang="fi-FI" sz="1600" smtClean="0"/>
              <a:t> 62 300 oppilasta</a:t>
            </a:r>
            <a:br>
              <a:rPr lang="fi-FI" sz="1600" smtClean="0"/>
            </a:br>
            <a:r>
              <a:rPr lang="fi-FI" sz="1600" smtClean="0"/>
              <a:t>- 31 600 vanhempaa</a:t>
            </a:r>
            <a:br>
              <a:rPr lang="fi-FI" sz="1600" smtClean="0"/>
            </a:br>
            <a:r>
              <a:rPr lang="fi-FI" sz="1600" smtClean="0"/>
              <a:t>- 10 200 opettajaa / ammattikasvattajaa</a:t>
            </a:r>
          </a:p>
          <a:p>
            <a:r>
              <a:rPr lang="fi-FI" sz="1600" smtClean="0"/>
              <a:t>yhteensä 1500 eri  tilaisuudessa</a:t>
            </a:r>
          </a:p>
          <a:p>
            <a:pPr>
              <a:buFontTx/>
              <a:buChar char="-"/>
            </a:pPr>
            <a:endParaRPr lang="fi-FI" sz="1600" smtClean="0"/>
          </a:p>
          <a:p>
            <a:pPr>
              <a:buFontTx/>
              <a:buChar char="-"/>
            </a:pPr>
            <a:r>
              <a:rPr lang="fi-FI" sz="1600" smtClean="0"/>
              <a:t> Keskustoimisto kouluttaa ja tuottaa materiaaleja</a:t>
            </a:r>
            <a:br>
              <a:rPr lang="fi-FI" sz="1600" smtClean="0"/>
            </a:br>
            <a:r>
              <a:rPr lang="fi-FI" sz="1600" smtClean="0"/>
              <a:t>- Piirijärjestöt (10) välittävät koulutuspyynnöt</a:t>
            </a:r>
          </a:p>
        </p:txBody>
      </p:sp>
      <p:sp>
        <p:nvSpPr>
          <p:cNvPr id="5" name="Dian numeron paikkamerkki 4"/>
          <p:cNvSpPr>
            <a:spLocks noGrp="1"/>
          </p:cNvSpPr>
          <p:nvPr>
            <p:ph type="sldNum" sz="quarter" idx="11"/>
          </p:nvPr>
        </p:nvSpPr>
        <p:spPr/>
        <p:txBody>
          <a:bodyPr/>
          <a:lstStyle/>
          <a:p>
            <a:pPr>
              <a:defRPr/>
            </a:pPr>
            <a:fld id="{3C5707E1-E9D5-43E6-A253-3BDD6B2BF70B}" type="slidenum">
              <a:rPr lang="en-US" smtClean="0"/>
              <a:pPr>
                <a:defRPr/>
              </a:pPr>
              <a:t>3</a:t>
            </a:fld>
            <a:endParaRPr lang="en-US"/>
          </a:p>
        </p:txBody>
      </p:sp>
      <p:pic>
        <p:nvPicPr>
          <p:cNvPr id="13316" name="Sisällön paikkamerkki 5" descr="Uusi kuva (2).bmp"/>
          <p:cNvPicPr>
            <a:picLocks noChangeAspect="1"/>
          </p:cNvPicPr>
          <p:nvPr/>
        </p:nvPicPr>
        <p:blipFill>
          <a:blip r:embed="rId3"/>
          <a:srcRect/>
          <a:stretch>
            <a:fillRect/>
          </a:stretch>
        </p:blipFill>
        <p:spPr bwMode="auto">
          <a:xfrm>
            <a:off x="6769100" y="1628775"/>
            <a:ext cx="2135188" cy="302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Otsikko 1"/>
          <p:cNvSpPr>
            <a:spLocks noGrp="1"/>
          </p:cNvSpPr>
          <p:nvPr>
            <p:ph type="title"/>
          </p:nvPr>
        </p:nvSpPr>
        <p:spPr/>
        <p:txBody>
          <a:bodyPr/>
          <a:lstStyle/>
          <a:p>
            <a:r>
              <a:rPr lang="fi-FI" smtClean="0"/>
              <a:t>Materiaaleja 2006-</a:t>
            </a:r>
          </a:p>
        </p:txBody>
      </p:sp>
      <p:sp>
        <p:nvSpPr>
          <p:cNvPr id="5" name="Dian numeron paikkamerkki 4"/>
          <p:cNvSpPr>
            <a:spLocks noGrp="1"/>
          </p:cNvSpPr>
          <p:nvPr>
            <p:ph type="sldNum" sz="quarter" idx="11"/>
          </p:nvPr>
        </p:nvSpPr>
        <p:spPr/>
        <p:txBody>
          <a:bodyPr/>
          <a:lstStyle/>
          <a:p>
            <a:pPr>
              <a:defRPr/>
            </a:pPr>
            <a:fld id="{63B29EB1-1739-4F62-A702-4B9697024A3E}" type="slidenum">
              <a:rPr lang="en-US" smtClean="0"/>
              <a:pPr>
                <a:defRPr/>
              </a:pPr>
              <a:t>4</a:t>
            </a:fld>
            <a:endParaRPr lang="en-US"/>
          </a:p>
        </p:txBody>
      </p:sp>
      <p:sp>
        <p:nvSpPr>
          <p:cNvPr id="15363" name="Sisällön paikkamerkki 6"/>
          <p:cNvSpPr>
            <a:spLocks noGrp="1"/>
          </p:cNvSpPr>
          <p:nvPr>
            <p:ph idx="1"/>
          </p:nvPr>
        </p:nvSpPr>
        <p:spPr>
          <a:xfrm>
            <a:off x="395288" y="1773238"/>
            <a:ext cx="4321175" cy="3892550"/>
          </a:xfrm>
        </p:spPr>
        <p:txBody>
          <a:bodyPr/>
          <a:lstStyle/>
          <a:p>
            <a:pPr>
              <a:lnSpc>
                <a:spcPct val="100000"/>
              </a:lnSpc>
            </a:pPr>
            <a:r>
              <a:rPr lang="fi-FI" sz="1600" smtClean="0"/>
              <a:t>KOULUILLE </a:t>
            </a:r>
          </a:p>
          <a:p>
            <a:pPr>
              <a:lnSpc>
                <a:spcPct val="100000"/>
              </a:lnSpc>
              <a:buFontTx/>
              <a:buChar char="-"/>
            </a:pPr>
            <a:r>
              <a:rPr lang="fi-FI" sz="1600" smtClean="0"/>
              <a:t>Viisaasti verkossa -opas tukioppilastoimintaan </a:t>
            </a:r>
          </a:p>
          <a:p>
            <a:pPr>
              <a:lnSpc>
                <a:spcPct val="100000"/>
              </a:lnSpc>
              <a:buFontTx/>
              <a:buChar char="-"/>
            </a:pPr>
            <a:r>
              <a:rPr lang="fi-FI" sz="1600" smtClean="0"/>
              <a:t>Tukioppilas mediakerhon ohjaajana</a:t>
            </a:r>
          </a:p>
          <a:p>
            <a:pPr>
              <a:lnSpc>
                <a:spcPct val="100000"/>
              </a:lnSpc>
              <a:buFontTx/>
              <a:buChar char="-"/>
            </a:pPr>
            <a:r>
              <a:rPr lang="fi-FI" sz="1600" smtClean="0"/>
              <a:t>Oikeutesi netissä</a:t>
            </a:r>
          </a:p>
          <a:p>
            <a:pPr>
              <a:lnSpc>
                <a:spcPct val="100000"/>
              </a:lnSpc>
              <a:buFontTx/>
              <a:buChar char="-"/>
            </a:pPr>
            <a:r>
              <a:rPr lang="fi-FI" sz="1600" smtClean="0"/>
              <a:t>Nettiviisaaksi</a:t>
            </a:r>
          </a:p>
          <a:p>
            <a:pPr>
              <a:lnSpc>
                <a:spcPct val="100000"/>
              </a:lnSpc>
              <a:buFontTx/>
              <a:buChar char="-"/>
            </a:pPr>
            <a:r>
              <a:rPr lang="fi-FI" sz="1600" smtClean="0"/>
              <a:t>Ei nettikiusaamiselle!</a:t>
            </a:r>
          </a:p>
          <a:p>
            <a:pPr>
              <a:lnSpc>
                <a:spcPct val="100000"/>
              </a:lnSpc>
              <a:buFontTx/>
              <a:buChar char="-"/>
            </a:pPr>
            <a:r>
              <a:rPr lang="fi-FI" sz="1600" smtClean="0"/>
              <a:t>Laki, nuoret ja netti</a:t>
            </a:r>
          </a:p>
          <a:p>
            <a:pPr>
              <a:lnSpc>
                <a:spcPct val="100000"/>
              </a:lnSpc>
              <a:buFontTx/>
              <a:buChar char="-"/>
            </a:pPr>
            <a:r>
              <a:rPr lang="fi-FI" sz="1600" smtClean="0"/>
              <a:t>www.mll.fi/mediakasvatus</a:t>
            </a:r>
          </a:p>
          <a:p>
            <a:pPr>
              <a:lnSpc>
                <a:spcPct val="100000"/>
              </a:lnSpc>
            </a:pPr>
            <a:endParaRPr lang="fi-FI" sz="1600" smtClean="0"/>
          </a:p>
          <a:p>
            <a:pPr>
              <a:lnSpc>
                <a:spcPct val="100000"/>
              </a:lnSpc>
            </a:pPr>
            <a:r>
              <a:rPr lang="fi-FI" sz="1600" smtClean="0"/>
              <a:t>VARHAISKASVATUS /PIENET LAPSET</a:t>
            </a:r>
          </a:p>
          <a:p>
            <a:pPr>
              <a:lnSpc>
                <a:spcPct val="100000"/>
              </a:lnSpc>
              <a:buFontTx/>
              <a:buChar char="-"/>
            </a:pPr>
            <a:r>
              <a:rPr lang="fi-FI" sz="1600" smtClean="0"/>
              <a:t>Mediatyökaluja varhaiskasvatukseen</a:t>
            </a:r>
          </a:p>
          <a:p>
            <a:pPr>
              <a:lnSpc>
                <a:spcPct val="100000"/>
              </a:lnSpc>
              <a:buFontTx/>
              <a:buChar char="-"/>
            </a:pPr>
            <a:r>
              <a:rPr lang="fi-FI" sz="1600" smtClean="0"/>
              <a:t>Meidän media -aineisto perhekahvilaan</a:t>
            </a:r>
          </a:p>
          <a:p>
            <a:pPr>
              <a:lnSpc>
                <a:spcPct val="100000"/>
              </a:lnSpc>
              <a:buFontTx/>
              <a:buChar char="-"/>
            </a:pPr>
            <a:r>
              <a:rPr lang="fi-FI" sz="1600" smtClean="0"/>
              <a:t>Media alle 3 –vuotiaan arjessa</a:t>
            </a:r>
          </a:p>
          <a:p>
            <a:pPr>
              <a:lnSpc>
                <a:spcPct val="100000"/>
              </a:lnSpc>
            </a:pPr>
            <a:endParaRPr lang="fi-FI" sz="1800" smtClean="0"/>
          </a:p>
        </p:txBody>
      </p:sp>
      <p:sp>
        <p:nvSpPr>
          <p:cNvPr id="8" name="Tekstikehys 7"/>
          <p:cNvSpPr txBox="1"/>
          <p:nvPr/>
        </p:nvSpPr>
        <p:spPr>
          <a:xfrm>
            <a:off x="4500563" y="2276475"/>
            <a:ext cx="4643437" cy="3662363"/>
          </a:xfrm>
          <a:prstGeom prst="rect">
            <a:avLst/>
          </a:prstGeom>
          <a:noFill/>
        </p:spPr>
        <p:txBody>
          <a:bodyPr>
            <a:spAutoFit/>
          </a:bodyPr>
          <a:lstStyle/>
          <a:p>
            <a:pPr eaLnBrk="0" hangingPunct="0">
              <a:defRPr/>
            </a:pPr>
            <a:r>
              <a:rPr lang="fi-FI" sz="1600" b="1" dirty="0">
                <a:latin typeface="+mn-lt"/>
                <a:ea typeface="ＭＳ Ｐゴシック" pitchFamily="-12" charset="-128"/>
                <a:cs typeface="ＭＳ Ｐゴシック" pitchFamily="-12" charset="-128"/>
              </a:rPr>
              <a:t>VANHEMMILLE</a:t>
            </a:r>
          </a:p>
          <a:p>
            <a:pPr eaLnBrk="0" hangingPunct="0">
              <a:buFontTx/>
              <a:buChar char="-"/>
              <a:defRPr/>
            </a:pPr>
            <a:r>
              <a:rPr lang="fi-FI" sz="1600" b="1" dirty="0">
                <a:latin typeface="+mn-lt"/>
                <a:ea typeface="ＭＳ Ｐゴシック" pitchFamily="-12" charset="-128"/>
                <a:cs typeface="ＭＳ Ｐゴシック" pitchFamily="-12" charset="-128"/>
              </a:rPr>
              <a:t>Lapset ja media -opas vanhemmalle</a:t>
            </a:r>
          </a:p>
          <a:p>
            <a:pPr eaLnBrk="0" hangingPunct="0">
              <a:buFontTx/>
              <a:buChar char="-"/>
              <a:defRPr/>
            </a:pPr>
            <a:r>
              <a:rPr lang="fi-FI" sz="1600" b="1" dirty="0">
                <a:latin typeface="+mn-lt"/>
                <a:ea typeface="ＭＳ Ｐゴシック" pitchFamily="-12" charset="-128"/>
                <a:cs typeface="ＭＳ Ｐゴシック" pitchFamily="-12" charset="-128"/>
              </a:rPr>
              <a:t>Vanhempainnetin Lapset ja media -osio</a:t>
            </a:r>
          </a:p>
          <a:p>
            <a:pPr eaLnBrk="0" hangingPunct="0">
              <a:buFontTx/>
              <a:buChar char="-"/>
              <a:defRPr/>
            </a:pPr>
            <a:r>
              <a:rPr lang="fi-FI" sz="1600" b="1" dirty="0">
                <a:latin typeface="+mn-lt"/>
                <a:ea typeface="ＭＳ Ｐゴシック" pitchFamily="-12" charset="-128"/>
                <a:cs typeface="ＭＳ Ｐゴシック" pitchFamily="-12" charset="-128"/>
              </a:rPr>
              <a:t>Matkalla mediaan -opas vanhemmille</a:t>
            </a:r>
          </a:p>
          <a:p>
            <a:pPr eaLnBrk="0" hangingPunct="0">
              <a:buFontTx/>
              <a:buChar char="-"/>
              <a:defRPr/>
            </a:pPr>
            <a:endParaRPr lang="fi-FI" sz="1600" b="1" dirty="0">
              <a:latin typeface="+mn-lt"/>
              <a:ea typeface="ＭＳ Ｐゴシック" pitchFamily="-12" charset="-128"/>
              <a:cs typeface="ＭＳ Ｐゴシック" pitchFamily="-12" charset="-128"/>
            </a:endParaRPr>
          </a:p>
          <a:p>
            <a:pPr eaLnBrk="0" hangingPunct="0">
              <a:defRPr/>
            </a:pPr>
            <a:r>
              <a:rPr lang="fi-FI" sz="1600" b="1" dirty="0">
                <a:latin typeface="+mn-lt"/>
                <a:ea typeface="ＭＳ Ｐゴシック" pitchFamily="-12" charset="-128"/>
                <a:cs typeface="ＭＳ Ｐゴシック" pitchFamily="-12" charset="-128"/>
              </a:rPr>
              <a:t>NUORILLE</a:t>
            </a:r>
          </a:p>
          <a:p>
            <a:pPr eaLnBrk="0" hangingPunct="0">
              <a:buFontTx/>
              <a:buChar char="-"/>
              <a:defRPr/>
            </a:pPr>
            <a:r>
              <a:rPr lang="fi-FI" sz="1600" b="1" dirty="0">
                <a:latin typeface="+mn-lt"/>
                <a:ea typeface="ＭＳ Ｐゴシック" pitchFamily="-12" charset="-128"/>
                <a:cs typeface="ＭＳ Ｐゴシック" pitchFamily="-12" charset="-128"/>
              </a:rPr>
              <a:t>Viisaasti verkossa -opas nuorille</a:t>
            </a:r>
          </a:p>
          <a:p>
            <a:pPr eaLnBrk="0" hangingPunct="0">
              <a:buFontTx/>
              <a:buChar char="-"/>
              <a:defRPr/>
            </a:pPr>
            <a:r>
              <a:rPr lang="fi-FI" sz="1600" b="1" dirty="0">
                <a:latin typeface="+mn-lt"/>
                <a:ea typeface="ＭＳ Ｐゴシック" pitchFamily="-12" charset="-128"/>
                <a:cs typeface="ＭＳ Ｐゴシック" pitchFamily="-12" charset="-128"/>
              </a:rPr>
              <a:t>Nuortennetin Viisaasti verkossa / Minä ja media -osio</a:t>
            </a:r>
          </a:p>
          <a:p>
            <a:pPr eaLnBrk="0" hangingPunct="0">
              <a:buFontTx/>
              <a:buChar char="-"/>
              <a:defRPr/>
            </a:pPr>
            <a:r>
              <a:rPr lang="fi-FI" sz="1600" b="1" dirty="0">
                <a:latin typeface="+mn-lt"/>
                <a:ea typeface="ＭＳ Ｐゴシック" pitchFamily="-12" charset="-128"/>
                <a:cs typeface="ＭＳ Ｐゴシック" pitchFamily="-12" charset="-128"/>
              </a:rPr>
              <a:t> </a:t>
            </a:r>
            <a:r>
              <a:rPr lang="fi-FI" sz="1600" b="1" dirty="0" err="1">
                <a:latin typeface="+mn-lt"/>
                <a:ea typeface="ＭＳ Ｐゴシック" pitchFamily="-12" charset="-128"/>
                <a:cs typeface="ＭＳ Ｐゴシック" pitchFamily="-12" charset="-128"/>
              </a:rPr>
              <a:t>Facebook-testi</a:t>
            </a:r>
            <a:endParaRPr lang="fi-FI" sz="1600" b="1" dirty="0">
              <a:latin typeface="+mn-lt"/>
              <a:ea typeface="ＭＳ Ｐゴシック" pitchFamily="-12" charset="-128"/>
              <a:cs typeface="ＭＳ Ｐゴシック" pitchFamily="-12" charset="-128"/>
            </a:endParaRPr>
          </a:p>
          <a:p>
            <a:pPr eaLnBrk="0" hangingPunct="0">
              <a:buFontTx/>
              <a:buChar char="-"/>
              <a:defRPr/>
            </a:pPr>
            <a:endParaRPr lang="fi-FI" dirty="0">
              <a:latin typeface="Arial" pitchFamily="-12" charset="0"/>
              <a:ea typeface="ＭＳ Ｐゴシック" pitchFamily="-12" charset="-128"/>
              <a:cs typeface="ＭＳ Ｐゴシック" pitchFamily="-12" charset="-128"/>
            </a:endParaRPr>
          </a:p>
          <a:p>
            <a:pPr eaLnBrk="0" hangingPunct="0">
              <a:buFontTx/>
              <a:buChar char="-"/>
              <a:defRPr/>
            </a:pPr>
            <a:endParaRPr lang="fi-FI" dirty="0">
              <a:latin typeface="Arial" pitchFamily="-12" charset="0"/>
              <a:ea typeface="ＭＳ Ｐゴシック" pitchFamily="-12" charset="-128"/>
              <a:cs typeface="ＭＳ Ｐゴシック" pitchFamily="-12" charset="-128"/>
            </a:endParaRPr>
          </a:p>
          <a:p>
            <a:pPr eaLnBrk="0" hangingPunct="0">
              <a:defRPr/>
            </a:pPr>
            <a:endParaRPr lang="fi-FI" dirty="0">
              <a:latin typeface="Arial" pitchFamily="-12" charset="0"/>
              <a:ea typeface="ＭＳ Ｐゴシック" pitchFamily="-12" charset="-128"/>
              <a:cs typeface="ＭＳ Ｐゴシック" pitchFamily="-12" charset="-128"/>
            </a:endParaRPr>
          </a:p>
        </p:txBody>
      </p:sp>
      <p:pic>
        <p:nvPicPr>
          <p:cNvPr id="15365" name="Kuva 8" descr="einettikiusaamiselle.jpg"/>
          <p:cNvPicPr>
            <a:picLocks noChangeAspect="1"/>
          </p:cNvPicPr>
          <p:nvPr/>
        </p:nvPicPr>
        <p:blipFill>
          <a:blip r:embed="rId3"/>
          <a:srcRect/>
          <a:stretch>
            <a:fillRect/>
          </a:stretch>
        </p:blipFill>
        <p:spPr bwMode="auto">
          <a:xfrm>
            <a:off x="7364413" y="260350"/>
            <a:ext cx="1630362"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946150" y="676275"/>
            <a:ext cx="7793038" cy="1143000"/>
          </a:xfrm>
        </p:spPr>
        <p:txBody>
          <a:bodyPr/>
          <a:lstStyle/>
          <a:p>
            <a:r>
              <a:rPr lang="fi-FI" smtClean="0"/>
              <a:t>Vuoden 2013 tavoitteet</a:t>
            </a:r>
          </a:p>
        </p:txBody>
      </p:sp>
      <p:sp>
        <p:nvSpPr>
          <p:cNvPr id="12" name="Text Placeholder 11"/>
          <p:cNvSpPr>
            <a:spLocks noGrp="1"/>
          </p:cNvSpPr>
          <p:nvPr>
            <p:ph type="body" sz="half" idx="1"/>
          </p:nvPr>
        </p:nvSpPr>
        <p:spPr>
          <a:xfrm>
            <a:off x="950913" y="1917700"/>
            <a:ext cx="7653337" cy="3892550"/>
          </a:xfrm>
        </p:spPr>
        <p:txBody>
          <a:bodyPr/>
          <a:lstStyle/>
          <a:p>
            <a:pPr lvl="1">
              <a:lnSpc>
                <a:spcPct val="150000"/>
              </a:lnSpc>
              <a:buFont typeface="Times" pitchFamily="-12" charset="0"/>
              <a:buChar char="•"/>
              <a:defRPr/>
            </a:pPr>
            <a:r>
              <a:rPr lang="fi-FI" sz="1600" b="1" dirty="0" smtClean="0">
                <a:ea typeface="ＭＳ Ｐゴシック" pitchFamily="-12" charset="-128"/>
              </a:rPr>
              <a:t>Vanhempien ja ammattikasvattajien osaaminen mediakasvatuksen eheyttämisessä muuhun kasvatukseen vahvistuu ja ymmärrys mediakasvatuksen sovellusmahdollisuuksista laajenee </a:t>
            </a:r>
          </a:p>
          <a:p>
            <a:pPr lvl="1">
              <a:lnSpc>
                <a:spcPct val="150000"/>
              </a:lnSpc>
              <a:buFont typeface="Times" pitchFamily="-12" charset="0"/>
              <a:buChar char="•"/>
              <a:defRPr/>
            </a:pPr>
            <a:r>
              <a:rPr lang="fi-FI" sz="1600" b="1" dirty="0" smtClean="0">
                <a:ea typeface="ＭＳ Ｐゴシック" pitchFamily="-12" charset="-128"/>
              </a:rPr>
              <a:t>Ammattikasvattajat saavat välineitä kotien mediakasvatuksen ohjaamiseen</a:t>
            </a:r>
          </a:p>
          <a:p>
            <a:pPr lvl="1">
              <a:lnSpc>
                <a:spcPct val="150000"/>
              </a:lnSpc>
              <a:buFont typeface="Times" pitchFamily="-12" charset="0"/>
              <a:buChar char="•"/>
              <a:defRPr/>
            </a:pPr>
            <a:r>
              <a:rPr lang="fi-FI" sz="1600" b="1" dirty="0" smtClean="0">
                <a:ea typeface="ＭＳ Ｐゴシック" pitchFamily="-12" charset="-128"/>
              </a:rPr>
              <a:t>Lasten vanhemmat saavat tukea lastensa mediakasvatukseen ja median käytön ohjaamiseen</a:t>
            </a:r>
          </a:p>
          <a:p>
            <a:pPr lvl="1">
              <a:lnSpc>
                <a:spcPct val="150000"/>
              </a:lnSpc>
              <a:buFont typeface="Times" pitchFamily="-12" charset="0"/>
              <a:buChar char="•"/>
              <a:defRPr/>
            </a:pPr>
            <a:r>
              <a:rPr lang="fi-FI" sz="1600" b="1" dirty="0" smtClean="0">
                <a:ea typeface="ＭＳ Ｐゴシック" pitchFamily="-12" charset="-128"/>
              </a:rPr>
              <a:t>Mediakasvatuksen tueksi kehitetyt toimintamallit, aineistot ja koulutukset tavoittavat suuren joukon vanhempia ja ammattikasvattajia eri puolilla Suomea </a:t>
            </a:r>
          </a:p>
          <a:p>
            <a:pPr lvl="1">
              <a:lnSpc>
                <a:spcPct val="150000"/>
              </a:lnSpc>
              <a:buFont typeface="Times" pitchFamily="-12" charset="0"/>
              <a:buChar char="•"/>
              <a:defRPr/>
            </a:pPr>
            <a:r>
              <a:rPr lang="fi-FI" sz="1600" b="1" dirty="0" smtClean="0">
                <a:ea typeface="ＭＳ Ｐゴシック" pitchFamily="-12" charset="-128"/>
              </a:rPr>
              <a:t>Mediakasvatus kiinnittyy pysyväksi osaksi </a:t>
            </a:r>
            <a:r>
              <a:rPr lang="fi-FI" sz="1600" b="1" dirty="0" err="1" smtClean="0">
                <a:ea typeface="ＭＳ Ｐゴシック" pitchFamily="-12" charset="-128"/>
              </a:rPr>
              <a:t>MLL:n</a:t>
            </a:r>
            <a:r>
              <a:rPr lang="fi-FI" sz="1600" b="1" dirty="0" smtClean="0">
                <a:ea typeface="ＭＳ Ｐゴシック" pitchFamily="-12" charset="-128"/>
              </a:rPr>
              <a:t> piirien ja yhdistysten lapsi- ja perhetoimintaa</a:t>
            </a:r>
          </a:p>
          <a:p>
            <a:pPr marL="457200" lvl="1" indent="-457200">
              <a:buFont typeface="Times" pitchFamily="-12" charset="0"/>
              <a:buNone/>
              <a:defRPr/>
            </a:pPr>
            <a:endParaRPr lang="en-GB" sz="1600" dirty="0" smtClean="0">
              <a:ea typeface="ＭＳ Ｐゴシック" pitchFamily="-12" charset="-128"/>
            </a:endParaRPr>
          </a:p>
          <a:p>
            <a:pPr lvl="1">
              <a:buFont typeface="Arial"/>
              <a:buChar char="•"/>
              <a:defRPr/>
            </a:pPr>
            <a:endParaRPr lang="fi-FI" sz="1600" dirty="0" smtClean="0">
              <a:ea typeface="ＭＳ Ｐゴシック" pitchFamily="-12" charset="-128"/>
            </a:endParaRPr>
          </a:p>
          <a:p>
            <a:pPr>
              <a:buFont typeface="Times" pitchFamily="-12" charset="0"/>
              <a:buNone/>
              <a:defRPr/>
            </a:pPr>
            <a:endParaRPr lang="fi-FI" sz="1600" dirty="0"/>
          </a:p>
        </p:txBody>
      </p:sp>
      <p:sp>
        <p:nvSpPr>
          <p:cNvPr id="6" name="Slide Number Placeholder 5"/>
          <p:cNvSpPr>
            <a:spLocks noGrp="1"/>
          </p:cNvSpPr>
          <p:nvPr>
            <p:ph type="sldNum" sz="quarter" idx="11"/>
          </p:nvPr>
        </p:nvSpPr>
        <p:spPr/>
        <p:txBody>
          <a:bodyPr/>
          <a:lstStyle/>
          <a:p>
            <a:pPr>
              <a:defRPr/>
            </a:pPr>
            <a:fld id="{6F2B6EC4-D3DF-40E2-BC46-F47589EF8C0A}"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Otsikko 2"/>
          <p:cNvSpPr>
            <a:spLocks noGrp="1"/>
          </p:cNvSpPr>
          <p:nvPr>
            <p:ph type="title"/>
          </p:nvPr>
        </p:nvSpPr>
        <p:spPr>
          <a:xfrm>
            <a:off x="971550" y="692150"/>
            <a:ext cx="7793038" cy="936625"/>
          </a:xfrm>
        </p:spPr>
        <p:txBody>
          <a:bodyPr/>
          <a:lstStyle/>
          <a:p>
            <a:r>
              <a:rPr lang="fi-FI" smtClean="0"/>
              <a:t>Vanhempainillat päiväkodeissa ja alakouluissa </a:t>
            </a:r>
          </a:p>
        </p:txBody>
      </p:sp>
      <p:sp>
        <p:nvSpPr>
          <p:cNvPr id="19458" name="Sisällön paikkamerkki 3"/>
          <p:cNvSpPr>
            <a:spLocks noGrp="1"/>
          </p:cNvSpPr>
          <p:nvPr>
            <p:ph idx="1"/>
          </p:nvPr>
        </p:nvSpPr>
        <p:spPr>
          <a:xfrm>
            <a:off x="900113" y="1628775"/>
            <a:ext cx="7993062" cy="4103688"/>
          </a:xfrm>
        </p:spPr>
        <p:txBody>
          <a:bodyPr/>
          <a:lstStyle/>
          <a:p>
            <a:pPr lvl="1">
              <a:lnSpc>
                <a:spcPct val="150000"/>
              </a:lnSpc>
            </a:pPr>
            <a:endParaRPr lang="fi-FI" sz="1600" b="1" smtClean="0"/>
          </a:p>
          <a:p>
            <a:pPr lvl="1">
              <a:lnSpc>
                <a:spcPct val="150000"/>
              </a:lnSpc>
            </a:pPr>
            <a:r>
              <a:rPr lang="fi-FI" sz="1600" b="1" smtClean="0"/>
              <a:t>MLL:n mediakasvatuskouluttajat vierailevat ympäri Suomea vanhempainilloissa.</a:t>
            </a:r>
          </a:p>
          <a:p>
            <a:pPr lvl="1">
              <a:lnSpc>
                <a:spcPct val="150000"/>
              </a:lnSpc>
            </a:pPr>
            <a:r>
              <a:rPr lang="fi-FI" sz="1600" b="1" smtClean="0"/>
              <a:t>Tilaisuuksissa käsitellään pienten lasten mediakasvatusta, turvallisen mediaympäristön merkitystä sekä kodin ja päivähoidon/koulun yhteistyötä lasten mediakasvatuksessa.</a:t>
            </a:r>
          </a:p>
          <a:p>
            <a:pPr lvl="1">
              <a:lnSpc>
                <a:spcPct val="150000"/>
              </a:lnSpc>
            </a:pPr>
            <a:r>
              <a:rPr lang="fi-FI" sz="1600" b="1" smtClean="0"/>
              <a:t>Vuoden 2013 aikana vieraillaan yhteensä 45 vanhempainillassa, joihin osallistuu yli 1000 vanhempaa.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Otsikko 1"/>
          <p:cNvSpPr>
            <a:spLocks noGrp="1"/>
          </p:cNvSpPr>
          <p:nvPr>
            <p:ph type="title"/>
          </p:nvPr>
        </p:nvSpPr>
        <p:spPr>
          <a:xfrm>
            <a:off x="684213" y="549275"/>
            <a:ext cx="7585075" cy="1143000"/>
          </a:xfrm>
        </p:spPr>
        <p:txBody>
          <a:bodyPr/>
          <a:lstStyle/>
          <a:p>
            <a:pPr marL="342900" indent="-342900"/>
            <a:r>
              <a:rPr lang="fi-FI" smtClean="0"/>
              <a:t>Varhaiskasvatuksen ammattilaisten koulutukset </a:t>
            </a:r>
          </a:p>
        </p:txBody>
      </p:sp>
      <p:sp>
        <p:nvSpPr>
          <p:cNvPr id="20482" name="Tekstin paikkamerkki 2"/>
          <p:cNvSpPr>
            <a:spLocks noGrp="1"/>
          </p:cNvSpPr>
          <p:nvPr>
            <p:ph type="body" sz="half" idx="1"/>
          </p:nvPr>
        </p:nvSpPr>
        <p:spPr>
          <a:xfrm>
            <a:off x="571500" y="1785938"/>
            <a:ext cx="8104188" cy="4143375"/>
          </a:xfrm>
        </p:spPr>
        <p:txBody>
          <a:bodyPr/>
          <a:lstStyle/>
          <a:p>
            <a:pPr lvl="1">
              <a:buFont typeface="Arial" charset="0"/>
              <a:buChar char="•"/>
            </a:pPr>
            <a:r>
              <a:rPr lang="fi-FI" sz="1600" b="1" smtClean="0"/>
              <a:t>Vuoden 2013 aikana järjestetään varhaiskasvatuksen ammattilaisten koulutuksia, joiden tarkoituksena on vakiinnuttaa mediakasvatuksen asemaa varhaiskasvatuksessa. </a:t>
            </a:r>
          </a:p>
          <a:p>
            <a:pPr lvl="1">
              <a:buFont typeface="Arial" charset="0"/>
              <a:buChar char="•"/>
            </a:pPr>
            <a:r>
              <a:rPr lang="fi-FI" sz="1600" b="1" smtClean="0"/>
              <a:t>Tarkoitus on järjestää sekä päiväkotikohtaisia että kaikille varhaiskasvatuksen työntekijöille ja päiväkodin johdolle suunnattuja koulutuksia, paikallisten tarpeiden mukaan. Koulutuksissa osallistujat saavat ajankohtaista tietoa pienten lasten median käytöstä, oppivat sisällyttämään mediakasvatuksen osaksi varhaiskasvatuksen suunnittelua ja saavat välineitä tukea vanhempia lasten median käytön ohjaamisessa. Tavoitteena on järjestää vuoden 2013 aikana 30 koulutustilaisuutta, joissa tavoitetaan yhteensä vähintään 600 työntekijää.</a:t>
            </a:r>
          </a:p>
          <a:p>
            <a:pPr lvl="2">
              <a:buFont typeface="Arial" charset="0"/>
              <a:buChar char="•"/>
            </a:pPr>
            <a:endParaRPr lang="en-GB" sz="2400" smtClean="0"/>
          </a:p>
          <a:p>
            <a:endParaRPr lang="en-GB" sz="2800" b="0" smtClean="0"/>
          </a:p>
          <a:p>
            <a:endParaRPr lang="fi-FI" smtClean="0"/>
          </a:p>
        </p:txBody>
      </p:sp>
      <p:sp>
        <p:nvSpPr>
          <p:cNvPr id="5" name="Dian numeron paikkamerkki 4"/>
          <p:cNvSpPr>
            <a:spLocks noGrp="1"/>
          </p:cNvSpPr>
          <p:nvPr>
            <p:ph type="sldNum" sz="quarter" idx="11"/>
          </p:nvPr>
        </p:nvSpPr>
        <p:spPr/>
        <p:txBody>
          <a:bodyPr/>
          <a:lstStyle/>
          <a:p>
            <a:pPr>
              <a:defRPr/>
            </a:pPr>
            <a:fld id="{57FF5BB1-76B5-4B90-9EB4-02E8CA459416}"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fi-FI" smtClean="0"/>
              <a:t>www.mll.fi/mediakasvatus</a:t>
            </a:r>
          </a:p>
        </p:txBody>
      </p:sp>
      <p:sp>
        <p:nvSpPr>
          <p:cNvPr id="22530" name="Placeholder 3"/>
          <p:cNvSpPr>
            <a:spLocks noGrp="1" noChangeArrowheads="1"/>
          </p:cNvSpPr>
          <p:nvPr>
            <p:ph type="body" idx="1"/>
          </p:nvPr>
        </p:nvSpPr>
        <p:spPr/>
        <p:txBody>
          <a:bodyPr/>
          <a:lstStyle/>
          <a:p>
            <a:pPr lvl="1">
              <a:lnSpc>
                <a:spcPct val="150000"/>
              </a:lnSpc>
            </a:pPr>
            <a:endParaRPr lang="en-US" sz="1600" smtClean="0"/>
          </a:p>
        </p:txBody>
      </p:sp>
      <p:sp>
        <p:nvSpPr>
          <p:cNvPr id="22531" name="Rectangle 5"/>
          <p:cNvSpPr>
            <a:spLocks noChangeArrowheads="1"/>
          </p:cNvSpPr>
          <p:nvPr/>
        </p:nvSpPr>
        <p:spPr bwMode="auto">
          <a:xfrm>
            <a:off x="8474075" y="5999163"/>
            <a:ext cx="184150" cy="457200"/>
          </a:xfrm>
          <a:prstGeom prst="rect">
            <a:avLst/>
          </a:prstGeom>
          <a:noFill/>
          <a:ln w="9525">
            <a:noFill/>
            <a:miter lim="800000"/>
            <a:headEnd/>
            <a:tailEnd/>
          </a:ln>
        </p:spPr>
        <p:txBody>
          <a:bodyPr wrap="none">
            <a:spAutoFit/>
          </a:bodyPr>
          <a:lstStyle/>
          <a:p>
            <a:pPr eaLnBrk="0" hangingPunct="0"/>
            <a:endParaRPr lang="en-US"/>
          </a:p>
        </p:txBody>
      </p:sp>
      <p:sp>
        <p:nvSpPr>
          <p:cNvPr id="6" name="Slide Number Placeholder 5"/>
          <p:cNvSpPr>
            <a:spLocks noGrp="1"/>
          </p:cNvSpPr>
          <p:nvPr>
            <p:ph type="sldNum" sz="quarter" idx="11"/>
          </p:nvPr>
        </p:nvSpPr>
        <p:spPr/>
        <p:txBody>
          <a:bodyPr/>
          <a:lstStyle/>
          <a:p>
            <a:pPr>
              <a:defRPr/>
            </a:pPr>
            <a:fld id="{E909097F-D8A3-4889-B07F-D7DDD9412FB4}" type="slidenum">
              <a:rPr lang="en-US" smtClean="0"/>
              <a:pPr>
                <a:defRPr/>
              </a:pPr>
              <a:t>8</a:t>
            </a:fld>
            <a:endParaRPr lang="en-US"/>
          </a:p>
        </p:txBody>
      </p:sp>
      <p:pic>
        <p:nvPicPr>
          <p:cNvPr id="22533" name="Picture 2"/>
          <p:cNvPicPr>
            <a:picLocks noChangeAspect="1" noChangeArrowheads="1"/>
          </p:cNvPicPr>
          <p:nvPr/>
        </p:nvPicPr>
        <p:blipFill>
          <a:blip r:embed="rId2"/>
          <a:srcRect/>
          <a:stretch>
            <a:fillRect/>
          </a:stretch>
        </p:blipFill>
        <p:spPr bwMode="auto">
          <a:xfrm>
            <a:off x="1042988" y="1773238"/>
            <a:ext cx="7215187" cy="405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Otsikko 1"/>
          <p:cNvSpPr>
            <a:spLocks noGrp="1"/>
          </p:cNvSpPr>
          <p:nvPr>
            <p:ph type="title"/>
          </p:nvPr>
        </p:nvSpPr>
        <p:spPr/>
        <p:txBody>
          <a:bodyPr/>
          <a:lstStyle/>
          <a:p>
            <a:endParaRPr lang="en-US" smtClean="0"/>
          </a:p>
        </p:txBody>
      </p:sp>
      <p:pic>
        <p:nvPicPr>
          <p:cNvPr id="23554" name="Sisällön paikkamerkki 5" descr="DOC030212-0002.jpg"/>
          <p:cNvPicPr>
            <a:picLocks noGrp="1" noChangeAspect="1"/>
          </p:cNvPicPr>
          <p:nvPr>
            <p:ph idx="1"/>
          </p:nvPr>
        </p:nvPicPr>
        <p:blipFill>
          <a:blip r:embed="rId3"/>
          <a:srcRect/>
          <a:stretch>
            <a:fillRect/>
          </a:stretch>
        </p:blipFill>
        <p:spPr>
          <a:xfrm>
            <a:off x="0" y="188913"/>
            <a:ext cx="4240213" cy="3892550"/>
          </a:xfrm>
        </p:spPr>
      </p:pic>
      <p:sp>
        <p:nvSpPr>
          <p:cNvPr id="5" name="Dian numeron paikkamerkki 4"/>
          <p:cNvSpPr>
            <a:spLocks noGrp="1"/>
          </p:cNvSpPr>
          <p:nvPr>
            <p:ph type="sldNum" sz="quarter" idx="11"/>
          </p:nvPr>
        </p:nvSpPr>
        <p:spPr/>
        <p:txBody>
          <a:bodyPr/>
          <a:lstStyle/>
          <a:p>
            <a:pPr>
              <a:defRPr/>
            </a:pPr>
            <a:fld id="{22BF27E2-2271-4F08-8E06-4A3C8D741162}" type="slidenum">
              <a:rPr lang="en-US" smtClean="0"/>
              <a:pPr>
                <a:defRPr/>
              </a:pPr>
              <a:t>9</a:t>
            </a:fld>
            <a:endParaRPr lang="en-US"/>
          </a:p>
        </p:txBody>
      </p:sp>
      <p:pic>
        <p:nvPicPr>
          <p:cNvPr id="7" name="Kuva 6" descr="Uusi kuva.bmp"/>
          <p:cNvPicPr>
            <a:picLocks noChangeAspect="1"/>
          </p:cNvPicPr>
          <p:nvPr/>
        </p:nvPicPr>
        <p:blipFill>
          <a:blip r:embed="rId4"/>
          <a:srcRect/>
          <a:stretch>
            <a:fillRect/>
          </a:stretch>
        </p:blipFill>
        <p:spPr bwMode="auto">
          <a:xfrm>
            <a:off x="1476375" y="692150"/>
            <a:ext cx="3886200" cy="5400675"/>
          </a:xfrm>
          <a:prstGeom prst="rect">
            <a:avLst/>
          </a:prstGeom>
          <a:noFill/>
          <a:ln w="9525">
            <a:noFill/>
            <a:miter lim="800000"/>
            <a:headEnd/>
            <a:tailEnd/>
          </a:ln>
        </p:spPr>
      </p:pic>
      <p:pic>
        <p:nvPicPr>
          <p:cNvPr id="8" name="Kuva 7" descr="461picture2Upload.jpg"/>
          <p:cNvPicPr>
            <a:picLocks noChangeAspect="1"/>
          </p:cNvPicPr>
          <p:nvPr/>
        </p:nvPicPr>
        <p:blipFill>
          <a:blip r:embed="rId5"/>
          <a:srcRect/>
          <a:stretch>
            <a:fillRect/>
          </a:stretch>
        </p:blipFill>
        <p:spPr bwMode="auto">
          <a:xfrm>
            <a:off x="3563938" y="404813"/>
            <a:ext cx="3589337" cy="5118100"/>
          </a:xfrm>
          <a:prstGeom prst="rect">
            <a:avLst/>
          </a:prstGeom>
          <a:noFill/>
          <a:ln w="9525">
            <a:noFill/>
            <a:miter lim="800000"/>
            <a:headEnd/>
            <a:tailEnd/>
          </a:ln>
        </p:spPr>
      </p:pic>
      <p:pic>
        <p:nvPicPr>
          <p:cNvPr id="9" name="Kuva 8" descr="Uusi kuva (1).bmp"/>
          <p:cNvPicPr>
            <a:picLocks noChangeAspect="1"/>
          </p:cNvPicPr>
          <p:nvPr/>
        </p:nvPicPr>
        <p:blipFill>
          <a:blip r:embed="rId6"/>
          <a:srcRect/>
          <a:stretch>
            <a:fillRect/>
          </a:stretch>
        </p:blipFill>
        <p:spPr bwMode="auto">
          <a:xfrm>
            <a:off x="4570413" y="1341438"/>
            <a:ext cx="4476750" cy="4481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LLN nuorisotyö diat_2011">
  <a:themeElements>
    <a:clrScheme name="MLL esityspohja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a:ln>
              <a:noFill/>
            </a:ln>
            <a:solidFill>
              <a:schemeClr val="tx1"/>
            </a:solidFill>
            <a:effectLst/>
            <a:latin typeface="Arial" pitchFamily="-12" charset="0"/>
            <a:ea typeface="ＭＳ Ｐゴシック" pitchFamily="-12" charset="-128"/>
            <a:cs typeface="ＭＳ Ｐゴシック" pitchFamily="-12" charset="-128"/>
          </a:defRPr>
        </a:defPPr>
      </a:lstStyle>
    </a:lnDef>
  </a:objectDefaults>
  <a:extraClrSchemeLst>
    <a:extraClrScheme>
      <a:clrScheme name="MLL esityspohja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LL esityspohja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LL esityspohja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LL esityspohja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LL esityspohja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LL esityspohja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LL esityspohja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MLLN nuorisotyö diat_2011</Template>
  <TotalTime>740</TotalTime>
  <Words>393</Words>
  <Application>Microsoft Office PowerPoint</Application>
  <PresentationFormat>On-screen Show (4:3)</PresentationFormat>
  <Paragraphs>80</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MLLN nuorisotyö diat_2011</vt:lpstr>
      <vt:lpstr>Mediakasvatus MLL:ssa</vt:lpstr>
      <vt:lpstr>Media ja lapset MLL:n toiminta-alueena</vt:lpstr>
      <vt:lpstr>Kouluttajaverkosto 2006-</vt:lpstr>
      <vt:lpstr>Materiaaleja 2006-</vt:lpstr>
      <vt:lpstr>Vuoden 2013 tavoitteet</vt:lpstr>
      <vt:lpstr>Vanhempainillat päiväkodeissa ja alakouluissa </vt:lpstr>
      <vt:lpstr>Varhaiskasvatuksen ammattilaisten koulutukset </vt:lpstr>
      <vt:lpstr>www.mll.fi/mediakasvatus</vt:lpstr>
      <vt:lpstr>PowerPoint Presentation</vt:lpstr>
      <vt:lpstr>Kiitos!</vt:lpstr>
    </vt:vector>
  </TitlesOfParts>
  <Company>Mannerheimin Lastensuojeluliitto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MLL:n nuorisotyö</dc:title>
  <dc:creator>Jenni Kangasmäki</dc:creator>
  <cp:lastModifiedBy>ADMINIBM</cp:lastModifiedBy>
  <cp:revision>86</cp:revision>
  <dcterms:created xsi:type="dcterms:W3CDTF">2011-10-03T10:29:24Z</dcterms:created>
  <dcterms:modified xsi:type="dcterms:W3CDTF">2014-11-13T07:37:32Z</dcterms:modified>
</cp:coreProperties>
</file>