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3700" cy="98758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565656"/>
    <a:srgbClr val="696969"/>
    <a:srgbClr val="99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44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1C34-AADE-44D5-AEAF-D4086C9504FF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88BFB-2BFC-4748-A067-DE17F57E9A8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AB0B7-E8D6-40D0-93F2-634259BA4248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07F29-CECE-4CA9-A9CB-F6D8CB4EA3D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AE6B8-EABA-479F-9CBC-4D7D086B8512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40A9-E0AC-4765-B80A-AD9F47FF67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4CD3-3618-4E05-A90A-DEBDCA68007C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E1AD-0964-4393-80D4-62BB20F915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1E1C1-8F8B-4B2D-89C6-7E62144D5253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BDDCA-AD59-4D7D-8FEA-1B06E4E3E2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CB923-BC54-4D19-BEB6-F44232FBCBCA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4A3F5-4D42-435D-9357-5E6AE66FA1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E9240-3B03-4F02-BAEF-1DD19E42BF1C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2F88D-3B77-48C2-801F-216AA049E0A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97F15-7342-440E-A97C-CE20388C002B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3763-05E6-451E-9EC2-5A1178DFA1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9380-6DBB-4786-8A8F-EE163E3805EC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D660C-EE85-487A-AFAA-298F6F61591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C691F-F4FF-4471-A796-6BD2F5D1A120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2DB77-D2EF-4E8B-B488-AE93462DFE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8B4F-C5B0-4513-91BA-9CA18B2B9F35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C5D07-46BF-44D7-B2E8-7263612285F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13373A-CA51-49CC-9CBF-5B19F4C1558F}" type="datetimeFigureOut">
              <a:rPr lang="fi-FI"/>
              <a:pPr>
                <a:defRPr/>
              </a:pPr>
              <a:t>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3F47E6-55E9-4196-9133-17272DD5E12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24"/>
          <p:cNvSpPr/>
          <p:nvPr/>
        </p:nvSpPr>
        <p:spPr>
          <a:xfrm>
            <a:off x="1210670" y="2209801"/>
            <a:ext cx="6674671" cy="64187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perspectiveRelaxedModerately">
              <a:rot lat="174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3315" name="Tekstiruutu 1086"/>
          <p:cNvSpPr txBox="1">
            <a:spLocks noChangeArrowheads="1"/>
          </p:cNvSpPr>
          <p:nvPr/>
        </p:nvSpPr>
        <p:spPr bwMode="auto">
          <a:xfrm>
            <a:off x="1741488" y="0"/>
            <a:ext cx="5237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4400">
                <a:latin typeface="Tahoma" pitchFamily="34" charset="0"/>
                <a:cs typeface="Tahoma" pitchFamily="34" charset="0"/>
              </a:rPr>
              <a:t>Helminauhamalli</a:t>
            </a:r>
          </a:p>
        </p:txBody>
      </p:sp>
      <p:sp>
        <p:nvSpPr>
          <p:cNvPr id="13316" name="Tekstiruutu 120"/>
          <p:cNvSpPr txBox="1">
            <a:spLocks noChangeArrowheads="1"/>
          </p:cNvSpPr>
          <p:nvPr/>
        </p:nvSpPr>
        <p:spPr bwMode="auto">
          <a:xfrm>
            <a:off x="5305425" y="6461125"/>
            <a:ext cx="3617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Kaupunkisillan päivähoito Hyvinkää</a:t>
            </a:r>
          </a:p>
        </p:txBody>
      </p:sp>
      <p:sp>
        <p:nvSpPr>
          <p:cNvPr id="13317" name="Tekstiruutu 125"/>
          <p:cNvSpPr txBox="1">
            <a:spLocks noChangeArrowheads="1"/>
          </p:cNvSpPr>
          <p:nvPr/>
        </p:nvSpPr>
        <p:spPr bwMode="auto">
          <a:xfrm>
            <a:off x="2640013" y="2224088"/>
            <a:ext cx="1489075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900">
                <a:solidFill>
                  <a:schemeClr val="bg1"/>
                </a:solidFill>
                <a:latin typeface="Calibri" pitchFamily="34" charset="0"/>
              </a:rPr>
              <a:t>Roolivaatteet</a:t>
            </a:r>
          </a:p>
        </p:txBody>
      </p:sp>
      <p:sp>
        <p:nvSpPr>
          <p:cNvPr id="93" name="Ellipsi 92"/>
          <p:cNvSpPr/>
          <p:nvPr/>
        </p:nvSpPr>
        <p:spPr>
          <a:xfrm rot="6298168">
            <a:off x="4522729" y="4350402"/>
            <a:ext cx="1054041" cy="133759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3321" name="Freeform 22"/>
          <p:cNvSpPr>
            <a:spLocks/>
          </p:cNvSpPr>
          <p:nvPr/>
        </p:nvSpPr>
        <p:spPr bwMode="auto">
          <a:xfrm>
            <a:off x="2708275" y="2743200"/>
            <a:ext cx="3705225" cy="3302000"/>
          </a:xfrm>
          <a:custGeom>
            <a:avLst/>
            <a:gdLst>
              <a:gd name="T0" fmla="*/ 2147483647 w 1032"/>
              <a:gd name="T1" fmla="*/ 0 h 944"/>
              <a:gd name="T2" fmla="*/ 2147483647 w 1032"/>
              <a:gd name="T3" fmla="*/ 0 h 944"/>
              <a:gd name="T4" fmla="*/ 2147483647 w 1032"/>
              <a:gd name="T5" fmla="*/ 2147483647 h 944"/>
              <a:gd name="T6" fmla="*/ 2147483647 w 1032"/>
              <a:gd name="T7" fmla="*/ 2147483647 h 944"/>
              <a:gd name="T8" fmla="*/ 2147483647 w 1032"/>
              <a:gd name="T9" fmla="*/ 2147483647 h 944"/>
              <a:gd name="T10" fmla="*/ 2147483647 w 1032"/>
              <a:gd name="T11" fmla="*/ 2147483647 h 944"/>
              <a:gd name="T12" fmla="*/ 2147483647 w 1032"/>
              <a:gd name="T13" fmla="*/ 2147483647 h 944"/>
              <a:gd name="T14" fmla="*/ 2147483647 w 1032"/>
              <a:gd name="T15" fmla="*/ 2147483647 h 944"/>
              <a:gd name="T16" fmla="*/ 2147483647 w 1032"/>
              <a:gd name="T17" fmla="*/ 2147483647 h 944"/>
              <a:gd name="T18" fmla="*/ 2147483647 w 1032"/>
              <a:gd name="T19" fmla="*/ 2147483647 h 944"/>
              <a:gd name="T20" fmla="*/ 2147483647 w 1032"/>
              <a:gd name="T21" fmla="*/ 2147483647 h 944"/>
              <a:gd name="T22" fmla="*/ 2147483647 w 1032"/>
              <a:gd name="T23" fmla="*/ 2147483647 h 944"/>
              <a:gd name="T24" fmla="*/ 2147483647 w 1032"/>
              <a:gd name="T25" fmla="*/ 2147483647 h 944"/>
              <a:gd name="T26" fmla="*/ 2147483647 w 1032"/>
              <a:gd name="T27" fmla="*/ 2147483647 h 944"/>
              <a:gd name="T28" fmla="*/ 2147483647 w 1032"/>
              <a:gd name="T29" fmla="*/ 2147483647 h 944"/>
              <a:gd name="T30" fmla="*/ 0 w 1032"/>
              <a:gd name="T31" fmla="*/ 0 h 944"/>
              <a:gd name="T32" fmla="*/ 0 w 1032"/>
              <a:gd name="T33" fmla="*/ 0 h 944"/>
              <a:gd name="T34" fmla="*/ 2147483647 w 1032"/>
              <a:gd name="T35" fmla="*/ 2147483647 h 944"/>
              <a:gd name="T36" fmla="*/ 2147483647 w 1032"/>
              <a:gd name="T37" fmla="*/ 2147483647 h 944"/>
              <a:gd name="T38" fmla="*/ 2147483647 w 1032"/>
              <a:gd name="T39" fmla="*/ 2147483647 h 944"/>
              <a:gd name="T40" fmla="*/ 2147483647 w 1032"/>
              <a:gd name="T41" fmla="*/ 2147483647 h 944"/>
              <a:gd name="T42" fmla="*/ 2147483647 w 1032"/>
              <a:gd name="T43" fmla="*/ 2147483647 h 944"/>
              <a:gd name="T44" fmla="*/ 2147483647 w 1032"/>
              <a:gd name="T45" fmla="*/ 2147483647 h 944"/>
              <a:gd name="T46" fmla="*/ 2147483647 w 1032"/>
              <a:gd name="T47" fmla="*/ 2147483647 h 944"/>
              <a:gd name="T48" fmla="*/ 2147483647 w 1032"/>
              <a:gd name="T49" fmla="*/ 2147483647 h 944"/>
              <a:gd name="T50" fmla="*/ 2147483647 w 1032"/>
              <a:gd name="T51" fmla="*/ 2147483647 h 944"/>
              <a:gd name="T52" fmla="*/ 2147483647 w 1032"/>
              <a:gd name="T53" fmla="*/ 2147483647 h 944"/>
              <a:gd name="T54" fmla="*/ 2147483647 w 1032"/>
              <a:gd name="T55" fmla="*/ 2147483647 h 944"/>
              <a:gd name="T56" fmla="*/ 2147483647 w 1032"/>
              <a:gd name="T57" fmla="*/ 2147483647 h 944"/>
              <a:gd name="T58" fmla="*/ 2147483647 w 1032"/>
              <a:gd name="T59" fmla="*/ 2147483647 h 944"/>
              <a:gd name="T60" fmla="*/ 2147483647 w 1032"/>
              <a:gd name="T61" fmla="*/ 2147483647 h 944"/>
              <a:gd name="T62" fmla="*/ 2147483647 w 1032"/>
              <a:gd name="T63" fmla="*/ 2147483647 h 944"/>
              <a:gd name="T64" fmla="*/ 2147483647 w 1032"/>
              <a:gd name="T65" fmla="*/ 2147483647 h 944"/>
              <a:gd name="T66" fmla="*/ 2147483647 w 1032"/>
              <a:gd name="T67" fmla="*/ 2147483647 h 944"/>
              <a:gd name="T68" fmla="*/ 2147483647 w 1032"/>
              <a:gd name="T69" fmla="*/ 2147483647 h 944"/>
              <a:gd name="T70" fmla="*/ 2147483647 w 1032"/>
              <a:gd name="T71" fmla="*/ 2147483647 h 944"/>
              <a:gd name="T72" fmla="*/ 2147483647 w 1032"/>
              <a:gd name="T73" fmla="*/ 2147483647 h 944"/>
              <a:gd name="T74" fmla="*/ 2147483647 w 1032"/>
              <a:gd name="T75" fmla="*/ 2147483647 h 944"/>
              <a:gd name="T76" fmla="*/ 2147483647 w 1032"/>
              <a:gd name="T77" fmla="*/ 2147483647 h 944"/>
              <a:gd name="T78" fmla="*/ 2147483647 w 1032"/>
              <a:gd name="T79" fmla="*/ 2147483647 h 944"/>
              <a:gd name="T80" fmla="*/ 2147483647 w 1032"/>
              <a:gd name="T81" fmla="*/ 2147483647 h 944"/>
              <a:gd name="T82" fmla="*/ 2147483647 w 1032"/>
              <a:gd name="T83" fmla="*/ 2147483647 h 944"/>
              <a:gd name="T84" fmla="*/ 2147483647 w 1032"/>
              <a:gd name="T85" fmla="*/ 2147483647 h 944"/>
              <a:gd name="T86" fmla="*/ 2147483647 w 1032"/>
              <a:gd name="T87" fmla="*/ 2147483647 h 944"/>
              <a:gd name="T88" fmla="*/ 2147483647 w 1032"/>
              <a:gd name="T89" fmla="*/ 2147483647 h 944"/>
              <a:gd name="T90" fmla="*/ 2147483647 w 1032"/>
              <a:gd name="T91" fmla="*/ 2147483647 h 944"/>
              <a:gd name="T92" fmla="*/ 2147483647 w 1032"/>
              <a:gd name="T93" fmla="*/ 2147483647 h 944"/>
              <a:gd name="T94" fmla="*/ 2147483647 w 1032"/>
              <a:gd name="T95" fmla="*/ 2147483647 h 944"/>
              <a:gd name="T96" fmla="*/ 2147483647 w 1032"/>
              <a:gd name="T97" fmla="*/ 2147483647 h 944"/>
              <a:gd name="T98" fmla="*/ 2147483647 w 1032"/>
              <a:gd name="T99" fmla="*/ 2147483647 h 944"/>
              <a:gd name="T100" fmla="*/ 2147483647 w 1032"/>
              <a:gd name="T101" fmla="*/ 2147483647 h 944"/>
              <a:gd name="T102" fmla="*/ 2147483647 w 1032"/>
              <a:gd name="T103" fmla="*/ 2147483647 h 944"/>
              <a:gd name="T104" fmla="*/ 2147483647 w 1032"/>
              <a:gd name="T105" fmla="*/ 2147483647 h 944"/>
              <a:gd name="T106" fmla="*/ 2147483647 w 1032"/>
              <a:gd name="T107" fmla="*/ 2147483647 h 944"/>
              <a:gd name="T108" fmla="*/ 2147483647 w 1032"/>
              <a:gd name="T109" fmla="*/ 2147483647 h 944"/>
              <a:gd name="T110" fmla="*/ 2147483647 w 1032"/>
              <a:gd name="T111" fmla="*/ 2147483647 h 944"/>
              <a:gd name="T112" fmla="*/ 2147483647 w 1032"/>
              <a:gd name="T113" fmla="*/ 2147483647 h 944"/>
              <a:gd name="T114" fmla="*/ 2147483647 w 1032"/>
              <a:gd name="T115" fmla="*/ 2147483647 h 944"/>
              <a:gd name="T116" fmla="*/ 2147483647 w 1032"/>
              <a:gd name="T117" fmla="*/ 2147483647 h 944"/>
              <a:gd name="T118" fmla="*/ 2147483647 w 1032"/>
              <a:gd name="T119" fmla="*/ 2147483647 h 944"/>
              <a:gd name="T120" fmla="*/ 2147483647 w 1032"/>
              <a:gd name="T121" fmla="*/ 2147483647 h 944"/>
              <a:gd name="T122" fmla="*/ 2147483647 w 1032"/>
              <a:gd name="T123" fmla="*/ 0 h 944"/>
              <a:gd name="T124" fmla="*/ 2147483647 w 1032"/>
              <a:gd name="T125" fmla="*/ 0 h 94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32"/>
              <a:gd name="T190" fmla="*/ 0 h 944"/>
              <a:gd name="T191" fmla="*/ 1032 w 1032"/>
              <a:gd name="T192" fmla="*/ 944 h 94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32" h="944">
                <a:moveTo>
                  <a:pt x="1032" y="0"/>
                </a:moveTo>
                <a:lnTo>
                  <a:pt x="1032" y="0"/>
                </a:lnTo>
                <a:lnTo>
                  <a:pt x="999" y="19"/>
                </a:lnTo>
                <a:lnTo>
                  <a:pt x="950" y="34"/>
                </a:lnTo>
                <a:lnTo>
                  <a:pt x="897" y="48"/>
                </a:lnTo>
                <a:lnTo>
                  <a:pt x="829" y="58"/>
                </a:lnTo>
                <a:lnTo>
                  <a:pt x="756" y="68"/>
                </a:lnTo>
                <a:lnTo>
                  <a:pt x="679" y="73"/>
                </a:lnTo>
                <a:lnTo>
                  <a:pt x="514" y="77"/>
                </a:lnTo>
                <a:lnTo>
                  <a:pt x="349" y="73"/>
                </a:lnTo>
                <a:lnTo>
                  <a:pt x="272" y="68"/>
                </a:lnTo>
                <a:lnTo>
                  <a:pt x="199" y="58"/>
                </a:lnTo>
                <a:lnTo>
                  <a:pt x="136" y="48"/>
                </a:lnTo>
                <a:lnTo>
                  <a:pt x="78" y="34"/>
                </a:lnTo>
                <a:lnTo>
                  <a:pt x="34" y="19"/>
                </a:lnTo>
                <a:lnTo>
                  <a:pt x="0" y="0"/>
                </a:lnTo>
                <a:lnTo>
                  <a:pt x="10" y="10"/>
                </a:lnTo>
                <a:lnTo>
                  <a:pt x="25" y="24"/>
                </a:lnTo>
                <a:lnTo>
                  <a:pt x="39" y="63"/>
                </a:lnTo>
                <a:lnTo>
                  <a:pt x="54" y="111"/>
                </a:lnTo>
                <a:lnTo>
                  <a:pt x="63" y="165"/>
                </a:lnTo>
                <a:lnTo>
                  <a:pt x="63" y="228"/>
                </a:lnTo>
                <a:lnTo>
                  <a:pt x="63" y="290"/>
                </a:lnTo>
                <a:lnTo>
                  <a:pt x="59" y="426"/>
                </a:lnTo>
                <a:lnTo>
                  <a:pt x="44" y="557"/>
                </a:lnTo>
                <a:lnTo>
                  <a:pt x="30" y="668"/>
                </a:lnTo>
                <a:lnTo>
                  <a:pt x="10" y="780"/>
                </a:lnTo>
                <a:lnTo>
                  <a:pt x="15" y="799"/>
                </a:lnTo>
                <a:lnTo>
                  <a:pt x="20" y="814"/>
                </a:lnTo>
                <a:lnTo>
                  <a:pt x="34" y="828"/>
                </a:lnTo>
                <a:lnTo>
                  <a:pt x="49" y="843"/>
                </a:lnTo>
                <a:lnTo>
                  <a:pt x="97" y="872"/>
                </a:lnTo>
                <a:lnTo>
                  <a:pt x="160" y="896"/>
                </a:lnTo>
                <a:lnTo>
                  <a:pt x="233" y="915"/>
                </a:lnTo>
                <a:lnTo>
                  <a:pt x="320" y="935"/>
                </a:lnTo>
                <a:lnTo>
                  <a:pt x="412" y="944"/>
                </a:lnTo>
                <a:lnTo>
                  <a:pt x="514" y="944"/>
                </a:lnTo>
                <a:lnTo>
                  <a:pt x="616" y="944"/>
                </a:lnTo>
                <a:lnTo>
                  <a:pt x="713" y="935"/>
                </a:lnTo>
                <a:lnTo>
                  <a:pt x="795" y="915"/>
                </a:lnTo>
                <a:lnTo>
                  <a:pt x="873" y="896"/>
                </a:lnTo>
                <a:lnTo>
                  <a:pt x="936" y="872"/>
                </a:lnTo>
                <a:lnTo>
                  <a:pt x="979" y="843"/>
                </a:lnTo>
                <a:lnTo>
                  <a:pt x="999" y="828"/>
                </a:lnTo>
                <a:lnTo>
                  <a:pt x="1008" y="814"/>
                </a:lnTo>
                <a:lnTo>
                  <a:pt x="1018" y="799"/>
                </a:lnTo>
                <a:lnTo>
                  <a:pt x="1018" y="780"/>
                </a:lnTo>
                <a:lnTo>
                  <a:pt x="1003" y="668"/>
                </a:lnTo>
                <a:lnTo>
                  <a:pt x="984" y="557"/>
                </a:lnTo>
                <a:lnTo>
                  <a:pt x="974" y="426"/>
                </a:lnTo>
                <a:lnTo>
                  <a:pt x="965" y="290"/>
                </a:lnTo>
                <a:lnTo>
                  <a:pt x="965" y="228"/>
                </a:lnTo>
                <a:lnTo>
                  <a:pt x="969" y="165"/>
                </a:lnTo>
                <a:lnTo>
                  <a:pt x="979" y="111"/>
                </a:lnTo>
                <a:lnTo>
                  <a:pt x="989" y="63"/>
                </a:lnTo>
                <a:lnTo>
                  <a:pt x="1008" y="24"/>
                </a:lnTo>
                <a:lnTo>
                  <a:pt x="1018" y="10"/>
                </a:lnTo>
                <a:lnTo>
                  <a:pt x="103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3322" name="Freeform 23"/>
          <p:cNvSpPr>
            <a:spLocks noEditPoints="1"/>
          </p:cNvSpPr>
          <p:nvPr/>
        </p:nvSpPr>
        <p:spPr bwMode="auto">
          <a:xfrm>
            <a:off x="2676525" y="2708275"/>
            <a:ext cx="3754438" cy="3389313"/>
          </a:xfrm>
          <a:custGeom>
            <a:avLst/>
            <a:gdLst>
              <a:gd name="T0" fmla="*/ 0 w 1046"/>
              <a:gd name="T1" fmla="*/ 2147483647 h 969"/>
              <a:gd name="T2" fmla="*/ 2147483647 w 1046"/>
              <a:gd name="T3" fmla="*/ 2147483647 h 969"/>
              <a:gd name="T4" fmla="*/ 2147483647 w 1046"/>
              <a:gd name="T5" fmla="*/ 2147483647 h 969"/>
              <a:gd name="T6" fmla="*/ 2147483647 w 1046"/>
              <a:gd name="T7" fmla="*/ 2147483647 h 969"/>
              <a:gd name="T8" fmla="*/ 2147483647 w 1046"/>
              <a:gd name="T9" fmla="*/ 2147483647 h 969"/>
              <a:gd name="T10" fmla="*/ 2147483647 w 1046"/>
              <a:gd name="T11" fmla="*/ 2147483647 h 969"/>
              <a:gd name="T12" fmla="*/ 2147483647 w 1046"/>
              <a:gd name="T13" fmla="*/ 2147483647 h 969"/>
              <a:gd name="T14" fmla="*/ 2147483647 w 1046"/>
              <a:gd name="T15" fmla="*/ 2147483647 h 969"/>
              <a:gd name="T16" fmla="*/ 2147483647 w 1046"/>
              <a:gd name="T17" fmla="*/ 2147483647 h 969"/>
              <a:gd name="T18" fmla="*/ 2147483647 w 1046"/>
              <a:gd name="T19" fmla="*/ 2147483647 h 969"/>
              <a:gd name="T20" fmla="*/ 2147483647 w 1046"/>
              <a:gd name="T21" fmla="*/ 2147483647 h 969"/>
              <a:gd name="T22" fmla="*/ 2147483647 w 1046"/>
              <a:gd name="T23" fmla="*/ 2147483647 h 969"/>
              <a:gd name="T24" fmla="*/ 2147483647 w 1046"/>
              <a:gd name="T25" fmla="*/ 2147483647 h 969"/>
              <a:gd name="T26" fmla="*/ 2147483647 w 1046"/>
              <a:gd name="T27" fmla="*/ 2147483647 h 969"/>
              <a:gd name="T28" fmla="*/ 2147483647 w 1046"/>
              <a:gd name="T29" fmla="*/ 2147483647 h 969"/>
              <a:gd name="T30" fmla="*/ 2147483647 w 1046"/>
              <a:gd name="T31" fmla="*/ 2147483647 h 969"/>
              <a:gd name="T32" fmla="*/ 2147483647 w 1046"/>
              <a:gd name="T33" fmla="*/ 2147483647 h 969"/>
              <a:gd name="T34" fmla="*/ 2147483647 w 1046"/>
              <a:gd name="T35" fmla="*/ 2147483647 h 969"/>
              <a:gd name="T36" fmla="*/ 2147483647 w 1046"/>
              <a:gd name="T37" fmla="*/ 2147483647 h 969"/>
              <a:gd name="T38" fmla="*/ 2147483647 w 1046"/>
              <a:gd name="T39" fmla="*/ 2147483647 h 969"/>
              <a:gd name="T40" fmla="*/ 2147483647 w 1046"/>
              <a:gd name="T41" fmla="*/ 2147483647 h 969"/>
              <a:gd name="T42" fmla="*/ 2147483647 w 1046"/>
              <a:gd name="T43" fmla="*/ 2147483647 h 969"/>
              <a:gd name="T44" fmla="*/ 2147483647 w 1046"/>
              <a:gd name="T45" fmla="*/ 2147483647 h 969"/>
              <a:gd name="T46" fmla="*/ 2147483647 w 1046"/>
              <a:gd name="T47" fmla="*/ 2147483647 h 969"/>
              <a:gd name="T48" fmla="*/ 2147483647 w 1046"/>
              <a:gd name="T49" fmla="*/ 2147483647 h 969"/>
              <a:gd name="T50" fmla="*/ 2147483647 w 1046"/>
              <a:gd name="T51" fmla="*/ 2147483647 h 969"/>
              <a:gd name="T52" fmla="*/ 2147483647 w 1046"/>
              <a:gd name="T53" fmla="*/ 0 h 969"/>
              <a:gd name="T54" fmla="*/ 2147483647 w 1046"/>
              <a:gd name="T55" fmla="*/ 2147483647 h 969"/>
              <a:gd name="T56" fmla="*/ 2147483647 w 1046"/>
              <a:gd name="T57" fmla="*/ 2147483647 h 969"/>
              <a:gd name="T58" fmla="*/ 2147483647 w 1046"/>
              <a:gd name="T59" fmla="*/ 2147483647 h 969"/>
              <a:gd name="T60" fmla="*/ 2147483647 w 1046"/>
              <a:gd name="T61" fmla="*/ 2147483647 h 969"/>
              <a:gd name="T62" fmla="*/ 2147483647 w 1046"/>
              <a:gd name="T63" fmla="*/ 2147483647 h 969"/>
              <a:gd name="T64" fmla="*/ 2147483647 w 1046"/>
              <a:gd name="T65" fmla="*/ 2147483647 h 969"/>
              <a:gd name="T66" fmla="*/ 2147483647 w 1046"/>
              <a:gd name="T67" fmla="*/ 0 h 969"/>
              <a:gd name="T68" fmla="*/ 2147483647 w 1046"/>
              <a:gd name="T69" fmla="*/ 2147483647 h 969"/>
              <a:gd name="T70" fmla="*/ 2147483647 w 1046"/>
              <a:gd name="T71" fmla="*/ 2147483647 h 969"/>
              <a:gd name="T72" fmla="*/ 2147483647 w 1046"/>
              <a:gd name="T73" fmla="*/ 2147483647 h 969"/>
              <a:gd name="T74" fmla="*/ 2147483647 w 1046"/>
              <a:gd name="T75" fmla="*/ 2147483647 h 969"/>
              <a:gd name="T76" fmla="*/ 2147483647 w 1046"/>
              <a:gd name="T77" fmla="*/ 2147483647 h 969"/>
              <a:gd name="T78" fmla="*/ 2147483647 w 1046"/>
              <a:gd name="T79" fmla="*/ 2147483647 h 969"/>
              <a:gd name="T80" fmla="*/ 2147483647 w 1046"/>
              <a:gd name="T81" fmla="*/ 2147483647 h 969"/>
              <a:gd name="T82" fmla="*/ 2147483647 w 1046"/>
              <a:gd name="T83" fmla="*/ 2147483647 h 969"/>
              <a:gd name="T84" fmla="*/ 2147483647 w 1046"/>
              <a:gd name="T85" fmla="*/ 2147483647 h 969"/>
              <a:gd name="T86" fmla="*/ 2147483647 w 1046"/>
              <a:gd name="T87" fmla="*/ 2147483647 h 969"/>
              <a:gd name="T88" fmla="*/ 2147483647 w 1046"/>
              <a:gd name="T89" fmla="*/ 2147483647 h 969"/>
              <a:gd name="T90" fmla="*/ 2147483647 w 1046"/>
              <a:gd name="T91" fmla="*/ 2147483647 h 969"/>
              <a:gd name="T92" fmla="*/ 2147483647 w 1046"/>
              <a:gd name="T93" fmla="*/ 2147483647 h 969"/>
              <a:gd name="T94" fmla="*/ 2147483647 w 1046"/>
              <a:gd name="T95" fmla="*/ 2147483647 h 969"/>
              <a:gd name="T96" fmla="*/ 2147483647 w 1046"/>
              <a:gd name="T97" fmla="*/ 2147483647 h 969"/>
              <a:gd name="T98" fmla="*/ 2147483647 w 1046"/>
              <a:gd name="T99" fmla="*/ 2147483647 h 969"/>
              <a:gd name="T100" fmla="*/ 2147483647 w 1046"/>
              <a:gd name="T101" fmla="*/ 2147483647 h 969"/>
              <a:gd name="T102" fmla="*/ 2147483647 w 1046"/>
              <a:gd name="T103" fmla="*/ 2147483647 h 969"/>
              <a:gd name="T104" fmla="*/ 2147483647 w 1046"/>
              <a:gd name="T105" fmla="*/ 2147483647 h 969"/>
              <a:gd name="T106" fmla="*/ 2147483647 w 1046"/>
              <a:gd name="T107" fmla="*/ 2147483647 h 969"/>
              <a:gd name="T108" fmla="*/ 2147483647 w 1046"/>
              <a:gd name="T109" fmla="*/ 2147483647 h 969"/>
              <a:gd name="T110" fmla="*/ 2147483647 w 1046"/>
              <a:gd name="T111" fmla="*/ 2147483647 h 969"/>
              <a:gd name="T112" fmla="*/ 2147483647 w 1046"/>
              <a:gd name="T113" fmla="*/ 2147483647 h 969"/>
              <a:gd name="T114" fmla="*/ 2147483647 w 1046"/>
              <a:gd name="T115" fmla="*/ 2147483647 h 969"/>
              <a:gd name="T116" fmla="*/ 2147483647 w 1046"/>
              <a:gd name="T117" fmla="*/ 2147483647 h 969"/>
              <a:gd name="T118" fmla="*/ 2147483647 w 1046"/>
              <a:gd name="T119" fmla="*/ 2147483647 h 969"/>
              <a:gd name="T120" fmla="*/ 2147483647 w 1046"/>
              <a:gd name="T121" fmla="*/ 2147483647 h 969"/>
              <a:gd name="T122" fmla="*/ 2147483647 w 1046"/>
              <a:gd name="T123" fmla="*/ 2147483647 h 969"/>
              <a:gd name="T124" fmla="*/ 2147483647 w 1046"/>
              <a:gd name="T125" fmla="*/ 2147483647 h 96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46"/>
              <a:gd name="T190" fmla="*/ 0 h 969"/>
              <a:gd name="T191" fmla="*/ 1046 w 1046"/>
              <a:gd name="T192" fmla="*/ 969 h 96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46" h="969">
                <a:moveTo>
                  <a:pt x="14" y="0"/>
                </a:moveTo>
                <a:lnTo>
                  <a:pt x="0" y="20"/>
                </a:lnTo>
                <a:lnTo>
                  <a:pt x="14" y="34"/>
                </a:lnTo>
                <a:lnTo>
                  <a:pt x="29" y="53"/>
                </a:lnTo>
                <a:lnTo>
                  <a:pt x="39" y="78"/>
                </a:lnTo>
                <a:lnTo>
                  <a:pt x="48" y="107"/>
                </a:lnTo>
                <a:lnTo>
                  <a:pt x="58" y="184"/>
                </a:lnTo>
                <a:lnTo>
                  <a:pt x="63" y="276"/>
                </a:lnTo>
                <a:lnTo>
                  <a:pt x="58" y="378"/>
                </a:lnTo>
                <a:lnTo>
                  <a:pt x="48" y="499"/>
                </a:lnTo>
                <a:lnTo>
                  <a:pt x="34" y="630"/>
                </a:lnTo>
                <a:lnTo>
                  <a:pt x="9" y="775"/>
                </a:lnTo>
                <a:lnTo>
                  <a:pt x="9" y="790"/>
                </a:lnTo>
                <a:lnTo>
                  <a:pt x="9" y="809"/>
                </a:lnTo>
                <a:lnTo>
                  <a:pt x="19" y="828"/>
                </a:lnTo>
                <a:lnTo>
                  <a:pt x="29" y="843"/>
                </a:lnTo>
                <a:lnTo>
                  <a:pt x="48" y="862"/>
                </a:lnTo>
                <a:lnTo>
                  <a:pt x="68" y="877"/>
                </a:lnTo>
                <a:lnTo>
                  <a:pt x="97" y="891"/>
                </a:lnTo>
                <a:lnTo>
                  <a:pt x="160" y="916"/>
                </a:lnTo>
                <a:lnTo>
                  <a:pt x="232" y="940"/>
                </a:lnTo>
                <a:lnTo>
                  <a:pt x="320" y="954"/>
                </a:lnTo>
                <a:lnTo>
                  <a:pt x="421" y="964"/>
                </a:lnTo>
                <a:lnTo>
                  <a:pt x="523" y="969"/>
                </a:lnTo>
                <a:lnTo>
                  <a:pt x="630" y="964"/>
                </a:lnTo>
                <a:lnTo>
                  <a:pt x="727" y="954"/>
                </a:lnTo>
                <a:lnTo>
                  <a:pt x="814" y="940"/>
                </a:lnTo>
                <a:lnTo>
                  <a:pt x="891" y="916"/>
                </a:lnTo>
                <a:lnTo>
                  <a:pt x="954" y="891"/>
                </a:lnTo>
                <a:lnTo>
                  <a:pt x="978" y="877"/>
                </a:lnTo>
                <a:lnTo>
                  <a:pt x="1003" y="862"/>
                </a:lnTo>
                <a:lnTo>
                  <a:pt x="1017" y="843"/>
                </a:lnTo>
                <a:lnTo>
                  <a:pt x="1032" y="828"/>
                </a:lnTo>
                <a:lnTo>
                  <a:pt x="1037" y="809"/>
                </a:lnTo>
                <a:lnTo>
                  <a:pt x="1041" y="790"/>
                </a:lnTo>
                <a:lnTo>
                  <a:pt x="1037" y="775"/>
                </a:lnTo>
                <a:lnTo>
                  <a:pt x="1017" y="630"/>
                </a:lnTo>
                <a:lnTo>
                  <a:pt x="998" y="499"/>
                </a:lnTo>
                <a:lnTo>
                  <a:pt x="988" y="378"/>
                </a:lnTo>
                <a:lnTo>
                  <a:pt x="988" y="276"/>
                </a:lnTo>
                <a:lnTo>
                  <a:pt x="988" y="184"/>
                </a:lnTo>
                <a:lnTo>
                  <a:pt x="1003" y="107"/>
                </a:lnTo>
                <a:lnTo>
                  <a:pt x="1012" y="78"/>
                </a:lnTo>
                <a:lnTo>
                  <a:pt x="1022" y="53"/>
                </a:lnTo>
                <a:lnTo>
                  <a:pt x="1032" y="34"/>
                </a:lnTo>
                <a:lnTo>
                  <a:pt x="1046" y="20"/>
                </a:lnTo>
                <a:lnTo>
                  <a:pt x="1032" y="0"/>
                </a:lnTo>
                <a:lnTo>
                  <a:pt x="998" y="20"/>
                </a:lnTo>
                <a:lnTo>
                  <a:pt x="954" y="34"/>
                </a:lnTo>
                <a:lnTo>
                  <a:pt x="901" y="49"/>
                </a:lnTo>
                <a:lnTo>
                  <a:pt x="833" y="58"/>
                </a:lnTo>
                <a:lnTo>
                  <a:pt x="765" y="68"/>
                </a:lnTo>
                <a:lnTo>
                  <a:pt x="688" y="73"/>
                </a:lnTo>
                <a:lnTo>
                  <a:pt x="523" y="78"/>
                </a:lnTo>
                <a:lnTo>
                  <a:pt x="363" y="73"/>
                </a:lnTo>
                <a:lnTo>
                  <a:pt x="286" y="68"/>
                </a:lnTo>
                <a:lnTo>
                  <a:pt x="213" y="58"/>
                </a:lnTo>
                <a:lnTo>
                  <a:pt x="150" y="49"/>
                </a:lnTo>
                <a:lnTo>
                  <a:pt x="92" y="34"/>
                </a:lnTo>
                <a:lnTo>
                  <a:pt x="48" y="20"/>
                </a:lnTo>
                <a:lnTo>
                  <a:pt x="14" y="0"/>
                </a:lnTo>
                <a:close/>
                <a:moveTo>
                  <a:pt x="998" y="44"/>
                </a:moveTo>
                <a:lnTo>
                  <a:pt x="998" y="44"/>
                </a:lnTo>
                <a:lnTo>
                  <a:pt x="983" y="92"/>
                </a:lnTo>
                <a:lnTo>
                  <a:pt x="969" y="146"/>
                </a:lnTo>
                <a:lnTo>
                  <a:pt x="964" y="208"/>
                </a:lnTo>
                <a:lnTo>
                  <a:pt x="964" y="281"/>
                </a:lnTo>
                <a:lnTo>
                  <a:pt x="964" y="407"/>
                </a:lnTo>
                <a:lnTo>
                  <a:pt x="978" y="538"/>
                </a:lnTo>
                <a:lnTo>
                  <a:pt x="993" y="664"/>
                </a:lnTo>
                <a:lnTo>
                  <a:pt x="1012" y="775"/>
                </a:lnTo>
                <a:lnTo>
                  <a:pt x="1017" y="790"/>
                </a:lnTo>
                <a:lnTo>
                  <a:pt x="1012" y="804"/>
                </a:lnTo>
                <a:lnTo>
                  <a:pt x="1008" y="819"/>
                </a:lnTo>
                <a:lnTo>
                  <a:pt x="998" y="833"/>
                </a:lnTo>
                <a:lnTo>
                  <a:pt x="978" y="848"/>
                </a:lnTo>
                <a:lnTo>
                  <a:pt x="940" y="872"/>
                </a:lnTo>
                <a:lnTo>
                  <a:pt x="882" y="896"/>
                </a:lnTo>
                <a:lnTo>
                  <a:pt x="809" y="916"/>
                </a:lnTo>
                <a:lnTo>
                  <a:pt x="727" y="930"/>
                </a:lnTo>
                <a:lnTo>
                  <a:pt x="630" y="940"/>
                </a:lnTo>
                <a:lnTo>
                  <a:pt x="523" y="945"/>
                </a:lnTo>
                <a:lnTo>
                  <a:pt x="416" y="940"/>
                </a:lnTo>
                <a:lnTo>
                  <a:pt x="324" y="930"/>
                </a:lnTo>
                <a:lnTo>
                  <a:pt x="242" y="916"/>
                </a:lnTo>
                <a:lnTo>
                  <a:pt x="169" y="896"/>
                </a:lnTo>
                <a:lnTo>
                  <a:pt x="111" y="872"/>
                </a:lnTo>
                <a:lnTo>
                  <a:pt x="68" y="848"/>
                </a:lnTo>
                <a:lnTo>
                  <a:pt x="53" y="833"/>
                </a:lnTo>
                <a:lnTo>
                  <a:pt x="43" y="819"/>
                </a:lnTo>
                <a:lnTo>
                  <a:pt x="34" y="804"/>
                </a:lnTo>
                <a:lnTo>
                  <a:pt x="34" y="790"/>
                </a:lnTo>
                <a:lnTo>
                  <a:pt x="34" y="775"/>
                </a:lnTo>
                <a:lnTo>
                  <a:pt x="53" y="664"/>
                </a:lnTo>
                <a:lnTo>
                  <a:pt x="72" y="538"/>
                </a:lnTo>
                <a:lnTo>
                  <a:pt x="82" y="407"/>
                </a:lnTo>
                <a:lnTo>
                  <a:pt x="87" y="281"/>
                </a:lnTo>
                <a:lnTo>
                  <a:pt x="87" y="208"/>
                </a:lnTo>
                <a:lnTo>
                  <a:pt x="77" y="146"/>
                </a:lnTo>
                <a:lnTo>
                  <a:pt x="68" y="92"/>
                </a:lnTo>
                <a:lnTo>
                  <a:pt x="53" y="44"/>
                </a:lnTo>
                <a:lnTo>
                  <a:pt x="92" y="58"/>
                </a:lnTo>
                <a:lnTo>
                  <a:pt x="140" y="68"/>
                </a:lnTo>
                <a:lnTo>
                  <a:pt x="257" y="87"/>
                </a:lnTo>
                <a:lnTo>
                  <a:pt x="387" y="97"/>
                </a:lnTo>
                <a:lnTo>
                  <a:pt x="523" y="102"/>
                </a:lnTo>
                <a:lnTo>
                  <a:pt x="664" y="97"/>
                </a:lnTo>
                <a:lnTo>
                  <a:pt x="794" y="87"/>
                </a:lnTo>
                <a:lnTo>
                  <a:pt x="906" y="68"/>
                </a:lnTo>
                <a:lnTo>
                  <a:pt x="954" y="58"/>
                </a:lnTo>
                <a:lnTo>
                  <a:pt x="998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3323" name="Freeform 25"/>
          <p:cNvSpPr>
            <a:spLocks noEditPoints="1"/>
          </p:cNvSpPr>
          <p:nvPr/>
        </p:nvSpPr>
        <p:spPr bwMode="auto">
          <a:xfrm>
            <a:off x="4187825" y="2963863"/>
            <a:ext cx="763588" cy="3133725"/>
          </a:xfrm>
          <a:custGeom>
            <a:avLst/>
            <a:gdLst>
              <a:gd name="T0" fmla="*/ 2147483647 w 213"/>
              <a:gd name="T1" fmla="*/ 0 h 896"/>
              <a:gd name="T2" fmla="*/ 2147483647 w 213"/>
              <a:gd name="T3" fmla="*/ 0 h 896"/>
              <a:gd name="T4" fmla="*/ 2147483647 w 213"/>
              <a:gd name="T5" fmla="*/ 2147483647 h 896"/>
              <a:gd name="T6" fmla="*/ 2147483647 w 213"/>
              <a:gd name="T7" fmla="*/ 0 h 896"/>
              <a:gd name="T8" fmla="*/ 0 w 213"/>
              <a:gd name="T9" fmla="*/ 0 h 896"/>
              <a:gd name="T10" fmla="*/ 0 w 213"/>
              <a:gd name="T11" fmla="*/ 2147483647 h 896"/>
              <a:gd name="T12" fmla="*/ 2147483647 w 213"/>
              <a:gd name="T13" fmla="*/ 2147483647 h 896"/>
              <a:gd name="T14" fmla="*/ 2147483647 w 213"/>
              <a:gd name="T15" fmla="*/ 2147483647 h 896"/>
              <a:gd name="T16" fmla="*/ 2147483647 w 213"/>
              <a:gd name="T17" fmla="*/ 2147483647 h 896"/>
              <a:gd name="T18" fmla="*/ 2147483647 w 213"/>
              <a:gd name="T19" fmla="*/ 2147483647 h 896"/>
              <a:gd name="T20" fmla="*/ 2147483647 w 213"/>
              <a:gd name="T21" fmla="*/ 0 h 896"/>
              <a:gd name="T22" fmla="*/ 2147483647 w 213"/>
              <a:gd name="T23" fmla="*/ 0 h 896"/>
              <a:gd name="T24" fmla="*/ 2147483647 w 213"/>
              <a:gd name="T25" fmla="*/ 2147483647 h 896"/>
              <a:gd name="T26" fmla="*/ 2147483647 w 213"/>
              <a:gd name="T27" fmla="*/ 2147483647 h 896"/>
              <a:gd name="T28" fmla="*/ 2147483647 w 213"/>
              <a:gd name="T29" fmla="*/ 2147483647 h 896"/>
              <a:gd name="T30" fmla="*/ 2147483647 w 213"/>
              <a:gd name="T31" fmla="*/ 2147483647 h 896"/>
              <a:gd name="T32" fmla="*/ 2147483647 w 213"/>
              <a:gd name="T33" fmla="*/ 2147483647 h 896"/>
              <a:gd name="T34" fmla="*/ 2147483647 w 213"/>
              <a:gd name="T35" fmla="*/ 2147483647 h 896"/>
              <a:gd name="T36" fmla="*/ 2147483647 w 213"/>
              <a:gd name="T37" fmla="*/ 2147483647 h 896"/>
              <a:gd name="T38" fmla="*/ 2147483647 w 213"/>
              <a:gd name="T39" fmla="*/ 2147483647 h 896"/>
              <a:gd name="T40" fmla="*/ 2147483647 w 213"/>
              <a:gd name="T41" fmla="*/ 2147483647 h 896"/>
              <a:gd name="T42" fmla="*/ 2147483647 w 213"/>
              <a:gd name="T43" fmla="*/ 2147483647 h 896"/>
              <a:gd name="T44" fmla="*/ 2147483647 w 213"/>
              <a:gd name="T45" fmla="*/ 2147483647 h 896"/>
              <a:gd name="T46" fmla="*/ 2147483647 w 213"/>
              <a:gd name="T47" fmla="*/ 2147483647 h 89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"/>
              <a:gd name="T73" fmla="*/ 0 h 896"/>
              <a:gd name="T74" fmla="*/ 213 w 213"/>
              <a:gd name="T75" fmla="*/ 896 h 89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" h="896">
                <a:moveTo>
                  <a:pt x="199" y="0"/>
                </a:moveTo>
                <a:lnTo>
                  <a:pt x="199" y="0"/>
                </a:lnTo>
                <a:lnTo>
                  <a:pt x="107" y="5"/>
                </a:lnTo>
                <a:lnTo>
                  <a:pt x="15" y="0"/>
                </a:lnTo>
                <a:lnTo>
                  <a:pt x="0" y="0"/>
                </a:lnTo>
                <a:lnTo>
                  <a:pt x="0" y="891"/>
                </a:lnTo>
                <a:lnTo>
                  <a:pt x="102" y="896"/>
                </a:lnTo>
                <a:lnTo>
                  <a:pt x="204" y="891"/>
                </a:lnTo>
                <a:lnTo>
                  <a:pt x="213" y="891"/>
                </a:lnTo>
                <a:lnTo>
                  <a:pt x="213" y="0"/>
                </a:lnTo>
                <a:lnTo>
                  <a:pt x="199" y="0"/>
                </a:lnTo>
                <a:close/>
                <a:moveTo>
                  <a:pt x="189" y="29"/>
                </a:moveTo>
                <a:lnTo>
                  <a:pt x="189" y="29"/>
                </a:lnTo>
                <a:lnTo>
                  <a:pt x="189" y="867"/>
                </a:lnTo>
                <a:lnTo>
                  <a:pt x="102" y="872"/>
                </a:lnTo>
                <a:lnTo>
                  <a:pt x="29" y="867"/>
                </a:lnTo>
                <a:lnTo>
                  <a:pt x="29" y="29"/>
                </a:lnTo>
                <a:lnTo>
                  <a:pt x="189" y="2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3324" name="Freeform 26"/>
          <p:cNvSpPr>
            <a:spLocks/>
          </p:cNvSpPr>
          <p:nvPr/>
        </p:nvSpPr>
        <p:spPr bwMode="auto">
          <a:xfrm>
            <a:off x="2847975" y="2566988"/>
            <a:ext cx="3492500" cy="1471612"/>
          </a:xfrm>
          <a:custGeom>
            <a:avLst/>
            <a:gdLst>
              <a:gd name="T0" fmla="*/ 0 w 973"/>
              <a:gd name="T1" fmla="*/ 0 h 421"/>
              <a:gd name="T2" fmla="*/ 0 w 973"/>
              <a:gd name="T3" fmla="*/ 0 h 421"/>
              <a:gd name="T4" fmla="*/ 2147483647 w 973"/>
              <a:gd name="T5" fmla="*/ 2147483647 h 421"/>
              <a:gd name="T6" fmla="*/ 2147483647 w 973"/>
              <a:gd name="T7" fmla="*/ 2147483647 h 421"/>
              <a:gd name="T8" fmla="*/ 0 w 973"/>
              <a:gd name="T9" fmla="*/ 2147483647 h 421"/>
              <a:gd name="T10" fmla="*/ 0 w 973"/>
              <a:gd name="T11" fmla="*/ 2147483647 h 421"/>
              <a:gd name="T12" fmla="*/ 2147483647 w 973"/>
              <a:gd name="T13" fmla="*/ 2147483647 h 421"/>
              <a:gd name="T14" fmla="*/ 2147483647 w 973"/>
              <a:gd name="T15" fmla="*/ 2147483647 h 421"/>
              <a:gd name="T16" fmla="*/ 2147483647 w 973"/>
              <a:gd name="T17" fmla="*/ 2147483647 h 421"/>
              <a:gd name="T18" fmla="*/ 2147483647 w 973"/>
              <a:gd name="T19" fmla="*/ 2147483647 h 421"/>
              <a:gd name="T20" fmla="*/ 2147483647 w 973"/>
              <a:gd name="T21" fmla="*/ 2147483647 h 421"/>
              <a:gd name="T22" fmla="*/ 2147483647 w 973"/>
              <a:gd name="T23" fmla="*/ 2147483647 h 421"/>
              <a:gd name="T24" fmla="*/ 2147483647 w 973"/>
              <a:gd name="T25" fmla="*/ 2147483647 h 421"/>
              <a:gd name="T26" fmla="*/ 2147483647 w 973"/>
              <a:gd name="T27" fmla="*/ 2147483647 h 421"/>
              <a:gd name="T28" fmla="*/ 2147483647 w 973"/>
              <a:gd name="T29" fmla="*/ 2147483647 h 421"/>
              <a:gd name="T30" fmla="*/ 2147483647 w 973"/>
              <a:gd name="T31" fmla="*/ 2147483647 h 421"/>
              <a:gd name="T32" fmla="*/ 2147483647 w 973"/>
              <a:gd name="T33" fmla="*/ 2147483647 h 421"/>
              <a:gd name="T34" fmla="*/ 2147483647 w 973"/>
              <a:gd name="T35" fmla="*/ 2147483647 h 421"/>
              <a:gd name="T36" fmla="*/ 2147483647 w 973"/>
              <a:gd name="T37" fmla="*/ 2147483647 h 421"/>
              <a:gd name="T38" fmla="*/ 2147483647 w 973"/>
              <a:gd name="T39" fmla="*/ 2147483647 h 421"/>
              <a:gd name="T40" fmla="*/ 2147483647 w 973"/>
              <a:gd name="T41" fmla="*/ 2147483647 h 421"/>
              <a:gd name="T42" fmla="*/ 2147483647 w 973"/>
              <a:gd name="T43" fmla="*/ 2147483647 h 421"/>
              <a:gd name="T44" fmla="*/ 2147483647 w 973"/>
              <a:gd name="T45" fmla="*/ 2147483647 h 421"/>
              <a:gd name="T46" fmla="*/ 2147483647 w 973"/>
              <a:gd name="T47" fmla="*/ 2147483647 h 421"/>
              <a:gd name="T48" fmla="*/ 2147483647 w 973"/>
              <a:gd name="T49" fmla="*/ 2147483647 h 421"/>
              <a:gd name="T50" fmla="*/ 2147483647 w 973"/>
              <a:gd name="T51" fmla="*/ 2147483647 h 421"/>
              <a:gd name="T52" fmla="*/ 2147483647 w 973"/>
              <a:gd name="T53" fmla="*/ 2147483647 h 421"/>
              <a:gd name="T54" fmla="*/ 2147483647 w 973"/>
              <a:gd name="T55" fmla="*/ 2147483647 h 421"/>
              <a:gd name="T56" fmla="*/ 2147483647 w 973"/>
              <a:gd name="T57" fmla="*/ 2147483647 h 421"/>
              <a:gd name="T58" fmla="*/ 2147483647 w 973"/>
              <a:gd name="T59" fmla="*/ 2147483647 h 421"/>
              <a:gd name="T60" fmla="*/ 2147483647 w 973"/>
              <a:gd name="T61" fmla="*/ 2147483647 h 421"/>
              <a:gd name="T62" fmla="*/ 2147483647 w 973"/>
              <a:gd name="T63" fmla="*/ 2147483647 h 421"/>
              <a:gd name="T64" fmla="*/ 2147483647 w 973"/>
              <a:gd name="T65" fmla="*/ 2147483647 h 421"/>
              <a:gd name="T66" fmla="*/ 2147483647 w 973"/>
              <a:gd name="T67" fmla="*/ 2147483647 h 421"/>
              <a:gd name="T68" fmla="*/ 2147483647 w 973"/>
              <a:gd name="T69" fmla="*/ 2147483647 h 421"/>
              <a:gd name="T70" fmla="*/ 2147483647 w 973"/>
              <a:gd name="T71" fmla="*/ 2147483647 h 421"/>
              <a:gd name="T72" fmla="*/ 2147483647 w 973"/>
              <a:gd name="T73" fmla="*/ 2147483647 h 421"/>
              <a:gd name="T74" fmla="*/ 2147483647 w 973"/>
              <a:gd name="T75" fmla="*/ 2147483647 h 421"/>
              <a:gd name="T76" fmla="*/ 0 w 973"/>
              <a:gd name="T77" fmla="*/ 0 h 421"/>
              <a:gd name="T78" fmla="*/ 0 w 973"/>
              <a:gd name="T79" fmla="*/ 0 h 42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973"/>
              <a:gd name="T121" fmla="*/ 0 h 421"/>
              <a:gd name="T122" fmla="*/ 973 w 973"/>
              <a:gd name="T123" fmla="*/ 421 h 421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973" h="421">
                <a:moveTo>
                  <a:pt x="0" y="0"/>
                </a:moveTo>
                <a:lnTo>
                  <a:pt x="0" y="0"/>
                </a:lnTo>
                <a:lnTo>
                  <a:pt x="4" y="107"/>
                </a:lnTo>
                <a:lnTo>
                  <a:pt x="4" y="199"/>
                </a:lnTo>
                <a:lnTo>
                  <a:pt x="0" y="291"/>
                </a:lnTo>
                <a:lnTo>
                  <a:pt x="4" y="305"/>
                </a:lnTo>
                <a:lnTo>
                  <a:pt x="14" y="315"/>
                </a:lnTo>
                <a:lnTo>
                  <a:pt x="29" y="329"/>
                </a:lnTo>
                <a:lnTo>
                  <a:pt x="48" y="339"/>
                </a:lnTo>
                <a:lnTo>
                  <a:pt x="92" y="363"/>
                </a:lnTo>
                <a:lnTo>
                  <a:pt x="155" y="383"/>
                </a:lnTo>
                <a:lnTo>
                  <a:pt x="222" y="397"/>
                </a:lnTo>
                <a:lnTo>
                  <a:pt x="305" y="412"/>
                </a:lnTo>
                <a:lnTo>
                  <a:pt x="392" y="417"/>
                </a:lnTo>
                <a:lnTo>
                  <a:pt x="484" y="421"/>
                </a:lnTo>
                <a:lnTo>
                  <a:pt x="581" y="417"/>
                </a:lnTo>
                <a:lnTo>
                  <a:pt x="668" y="412"/>
                </a:lnTo>
                <a:lnTo>
                  <a:pt x="746" y="397"/>
                </a:lnTo>
                <a:lnTo>
                  <a:pt x="818" y="383"/>
                </a:lnTo>
                <a:lnTo>
                  <a:pt x="876" y="363"/>
                </a:lnTo>
                <a:lnTo>
                  <a:pt x="925" y="339"/>
                </a:lnTo>
                <a:lnTo>
                  <a:pt x="944" y="329"/>
                </a:lnTo>
                <a:lnTo>
                  <a:pt x="959" y="315"/>
                </a:lnTo>
                <a:lnTo>
                  <a:pt x="969" y="305"/>
                </a:lnTo>
                <a:lnTo>
                  <a:pt x="973" y="291"/>
                </a:lnTo>
                <a:lnTo>
                  <a:pt x="969" y="204"/>
                </a:lnTo>
                <a:lnTo>
                  <a:pt x="969" y="116"/>
                </a:lnTo>
                <a:lnTo>
                  <a:pt x="973" y="15"/>
                </a:lnTo>
                <a:lnTo>
                  <a:pt x="726" y="34"/>
                </a:lnTo>
                <a:lnTo>
                  <a:pt x="605" y="39"/>
                </a:lnTo>
                <a:lnTo>
                  <a:pt x="484" y="39"/>
                </a:lnTo>
                <a:lnTo>
                  <a:pt x="363" y="39"/>
                </a:lnTo>
                <a:lnTo>
                  <a:pt x="242" y="29"/>
                </a:lnTo>
                <a:lnTo>
                  <a:pt x="121" y="19"/>
                </a:lnTo>
                <a:lnTo>
                  <a:pt x="0" y="0"/>
                </a:lnTo>
                <a:close/>
              </a:path>
            </a:pathLst>
          </a:custGeom>
          <a:solidFill>
            <a:srgbClr val="45454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3325" name="Freeform 27"/>
          <p:cNvSpPr>
            <a:spLocks noEditPoints="1"/>
          </p:cNvSpPr>
          <p:nvPr/>
        </p:nvSpPr>
        <p:spPr bwMode="auto">
          <a:xfrm>
            <a:off x="2762250" y="2497138"/>
            <a:ext cx="3600450" cy="1557337"/>
          </a:xfrm>
          <a:custGeom>
            <a:avLst/>
            <a:gdLst>
              <a:gd name="T0" fmla="*/ 0 w 1003"/>
              <a:gd name="T1" fmla="*/ 2147483647 h 445"/>
              <a:gd name="T2" fmla="*/ 2147483647 w 1003"/>
              <a:gd name="T3" fmla="*/ 2147483647 h 445"/>
              <a:gd name="T4" fmla="*/ 2147483647 w 1003"/>
              <a:gd name="T5" fmla="*/ 2147483647 h 445"/>
              <a:gd name="T6" fmla="*/ 2147483647 w 1003"/>
              <a:gd name="T7" fmla="*/ 2147483647 h 445"/>
              <a:gd name="T8" fmla="*/ 2147483647 w 1003"/>
              <a:gd name="T9" fmla="*/ 2147483647 h 445"/>
              <a:gd name="T10" fmla="*/ 2147483647 w 1003"/>
              <a:gd name="T11" fmla="*/ 2147483647 h 445"/>
              <a:gd name="T12" fmla="*/ 2147483647 w 1003"/>
              <a:gd name="T13" fmla="*/ 2147483647 h 445"/>
              <a:gd name="T14" fmla="*/ 2147483647 w 1003"/>
              <a:gd name="T15" fmla="*/ 2147483647 h 445"/>
              <a:gd name="T16" fmla="*/ 2147483647 w 1003"/>
              <a:gd name="T17" fmla="*/ 2147483647 h 445"/>
              <a:gd name="T18" fmla="*/ 2147483647 w 1003"/>
              <a:gd name="T19" fmla="*/ 2147483647 h 445"/>
              <a:gd name="T20" fmla="*/ 2147483647 w 1003"/>
              <a:gd name="T21" fmla="*/ 2147483647 h 445"/>
              <a:gd name="T22" fmla="*/ 2147483647 w 1003"/>
              <a:gd name="T23" fmla="*/ 2147483647 h 445"/>
              <a:gd name="T24" fmla="*/ 2147483647 w 1003"/>
              <a:gd name="T25" fmla="*/ 2147483647 h 445"/>
              <a:gd name="T26" fmla="*/ 2147483647 w 1003"/>
              <a:gd name="T27" fmla="*/ 2147483647 h 445"/>
              <a:gd name="T28" fmla="*/ 2147483647 w 1003"/>
              <a:gd name="T29" fmla="*/ 2147483647 h 445"/>
              <a:gd name="T30" fmla="*/ 2147483647 w 1003"/>
              <a:gd name="T31" fmla="*/ 2147483647 h 445"/>
              <a:gd name="T32" fmla="*/ 2147483647 w 1003"/>
              <a:gd name="T33" fmla="*/ 2147483647 h 445"/>
              <a:gd name="T34" fmla="*/ 2147483647 w 1003"/>
              <a:gd name="T35" fmla="*/ 2147483647 h 445"/>
              <a:gd name="T36" fmla="*/ 2147483647 w 1003"/>
              <a:gd name="T37" fmla="*/ 2147483647 h 445"/>
              <a:gd name="T38" fmla="*/ 2147483647 w 1003"/>
              <a:gd name="T39" fmla="*/ 2147483647 h 445"/>
              <a:gd name="T40" fmla="*/ 2147483647 w 1003"/>
              <a:gd name="T41" fmla="*/ 2147483647 h 445"/>
              <a:gd name="T42" fmla="*/ 0 w 1003"/>
              <a:gd name="T43" fmla="*/ 0 h 445"/>
              <a:gd name="T44" fmla="*/ 2147483647 w 1003"/>
              <a:gd name="T45" fmla="*/ 2147483647 h 445"/>
              <a:gd name="T46" fmla="*/ 2147483647 w 1003"/>
              <a:gd name="T47" fmla="*/ 2147483647 h 445"/>
              <a:gd name="T48" fmla="*/ 2147483647 w 1003"/>
              <a:gd name="T49" fmla="*/ 2147483647 h 445"/>
              <a:gd name="T50" fmla="*/ 2147483647 w 1003"/>
              <a:gd name="T51" fmla="*/ 2147483647 h 445"/>
              <a:gd name="T52" fmla="*/ 2147483647 w 1003"/>
              <a:gd name="T53" fmla="*/ 2147483647 h 445"/>
              <a:gd name="T54" fmla="*/ 2147483647 w 1003"/>
              <a:gd name="T55" fmla="*/ 2147483647 h 445"/>
              <a:gd name="T56" fmla="*/ 2147483647 w 1003"/>
              <a:gd name="T57" fmla="*/ 2147483647 h 445"/>
              <a:gd name="T58" fmla="*/ 2147483647 w 1003"/>
              <a:gd name="T59" fmla="*/ 2147483647 h 445"/>
              <a:gd name="T60" fmla="*/ 2147483647 w 1003"/>
              <a:gd name="T61" fmla="*/ 2147483647 h 445"/>
              <a:gd name="T62" fmla="*/ 2147483647 w 1003"/>
              <a:gd name="T63" fmla="*/ 2147483647 h 445"/>
              <a:gd name="T64" fmla="*/ 2147483647 w 1003"/>
              <a:gd name="T65" fmla="*/ 2147483647 h 445"/>
              <a:gd name="T66" fmla="*/ 2147483647 w 1003"/>
              <a:gd name="T67" fmla="*/ 2147483647 h 445"/>
              <a:gd name="T68" fmla="*/ 2147483647 w 1003"/>
              <a:gd name="T69" fmla="*/ 2147483647 h 445"/>
              <a:gd name="T70" fmla="*/ 2147483647 w 1003"/>
              <a:gd name="T71" fmla="*/ 2147483647 h 445"/>
              <a:gd name="T72" fmla="*/ 2147483647 w 1003"/>
              <a:gd name="T73" fmla="*/ 2147483647 h 445"/>
              <a:gd name="T74" fmla="*/ 2147483647 w 1003"/>
              <a:gd name="T75" fmla="*/ 2147483647 h 445"/>
              <a:gd name="T76" fmla="*/ 2147483647 w 1003"/>
              <a:gd name="T77" fmla="*/ 2147483647 h 445"/>
              <a:gd name="T78" fmla="*/ 2147483647 w 1003"/>
              <a:gd name="T79" fmla="*/ 2147483647 h 445"/>
              <a:gd name="T80" fmla="*/ 2147483647 w 1003"/>
              <a:gd name="T81" fmla="*/ 2147483647 h 445"/>
              <a:gd name="T82" fmla="*/ 2147483647 w 1003"/>
              <a:gd name="T83" fmla="*/ 2147483647 h 445"/>
              <a:gd name="T84" fmla="*/ 2147483647 w 1003"/>
              <a:gd name="T85" fmla="*/ 2147483647 h 44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003"/>
              <a:gd name="T130" fmla="*/ 0 h 445"/>
              <a:gd name="T131" fmla="*/ 1003 w 1003"/>
              <a:gd name="T132" fmla="*/ 445 h 44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003" h="445">
                <a:moveTo>
                  <a:pt x="0" y="19"/>
                </a:moveTo>
                <a:lnTo>
                  <a:pt x="0" y="19"/>
                </a:lnTo>
                <a:lnTo>
                  <a:pt x="5" y="106"/>
                </a:lnTo>
                <a:lnTo>
                  <a:pt x="5" y="184"/>
                </a:lnTo>
                <a:lnTo>
                  <a:pt x="5" y="290"/>
                </a:lnTo>
                <a:lnTo>
                  <a:pt x="5" y="310"/>
                </a:lnTo>
                <a:lnTo>
                  <a:pt x="10" y="324"/>
                </a:lnTo>
                <a:lnTo>
                  <a:pt x="19" y="339"/>
                </a:lnTo>
                <a:lnTo>
                  <a:pt x="34" y="353"/>
                </a:lnTo>
                <a:lnTo>
                  <a:pt x="58" y="368"/>
                </a:lnTo>
                <a:lnTo>
                  <a:pt x="107" y="392"/>
                </a:lnTo>
                <a:lnTo>
                  <a:pt x="174" y="411"/>
                </a:lnTo>
                <a:lnTo>
                  <a:pt x="247" y="426"/>
                </a:lnTo>
                <a:lnTo>
                  <a:pt x="329" y="435"/>
                </a:lnTo>
                <a:lnTo>
                  <a:pt x="417" y="445"/>
                </a:lnTo>
                <a:lnTo>
                  <a:pt x="499" y="445"/>
                </a:lnTo>
                <a:lnTo>
                  <a:pt x="586" y="445"/>
                </a:lnTo>
                <a:lnTo>
                  <a:pt x="673" y="435"/>
                </a:lnTo>
                <a:lnTo>
                  <a:pt x="756" y="426"/>
                </a:lnTo>
                <a:lnTo>
                  <a:pt x="828" y="411"/>
                </a:lnTo>
                <a:lnTo>
                  <a:pt x="891" y="392"/>
                </a:lnTo>
                <a:lnTo>
                  <a:pt x="945" y="368"/>
                </a:lnTo>
                <a:lnTo>
                  <a:pt x="964" y="353"/>
                </a:lnTo>
                <a:lnTo>
                  <a:pt x="984" y="339"/>
                </a:lnTo>
                <a:lnTo>
                  <a:pt x="993" y="324"/>
                </a:lnTo>
                <a:lnTo>
                  <a:pt x="998" y="310"/>
                </a:lnTo>
                <a:lnTo>
                  <a:pt x="998" y="290"/>
                </a:lnTo>
                <a:lnTo>
                  <a:pt x="998" y="188"/>
                </a:lnTo>
                <a:lnTo>
                  <a:pt x="998" y="116"/>
                </a:lnTo>
                <a:lnTo>
                  <a:pt x="998" y="29"/>
                </a:lnTo>
                <a:lnTo>
                  <a:pt x="1003" y="14"/>
                </a:lnTo>
                <a:lnTo>
                  <a:pt x="988" y="19"/>
                </a:lnTo>
                <a:lnTo>
                  <a:pt x="751" y="33"/>
                </a:lnTo>
                <a:lnTo>
                  <a:pt x="630" y="38"/>
                </a:lnTo>
                <a:lnTo>
                  <a:pt x="504" y="43"/>
                </a:lnTo>
                <a:lnTo>
                  <a:pt x="383" y="38"/>
                </a:lnTo>
                <a:lnTo>
                  <a:pt x="262" y="33"/>
                </a:lnTo>
                <a:lnTo>
                  <a:pt x="136" y="24"/>
                </a:lnTo>
                <a:lnTo>
                  <a:pt x="15" y="4"/>
                </a:lnTo>
                <a:lnTo>
                  <a:pt x="0" y="0"/>
                </a:lnTo>
                <a:lnTo>
                  <a:pt x="0" y="19"/>
                </a:lnTo>
                <a:close/>
                <a:moveTo>
                  <a:pt x="29" y="290"/>
                </a:moveTo>
                <a:lnTo>
                  <a:pt x="29" y="290"/>
                </a:lnTo>
                <a:lnTo>
                  <a:pt x="29" y="174"/>
                </a:lnTo>
                <a:lnTo>
                  <a:pt x="24" y="29"/>
                </a:lnTo>
                <a:lnTo>
                  <a:pt x="145" y="48"/>
                </a:lnTo>
                <a:lnTo>
                  <a:pt x="266" y="58"/>
                </a:lnTo>
                <a:lnTo>
                  <a:pt x="388" y="63"/>
                </a:lnTo>
                <a:lnTo>
                  <a:pt x="504" y="67"/>
                </a:lnTo>
                <a:lnTo>
                  <a:pt x="625" y="63"/>
                </a:lnTo>
                <a:lnTo>
                  <a:pt x="741" y="58"/>
                </a:lnTo>
                <a:lnTo>
                  <a:pt x="974" y="43"/>
                </a:lnTo>
                <a:lnTo>
                  <a:pt x="969" y="174"/>
                </a:lnTo>
                <a:lnTo>
                  <a:pt x="974" y="290"/>
                </a:lnTo>
                <a:lnTo>
                  <a:pt x="974" y="305"/>
                </a:lnTo>
                <a:lnTo>
                  <a:pt x="969" y="314"/>
                </a:lnTo>
                <a:lnTo>
                  <a:pt x="959" y="324"/>
                </a:lnTo>
                <a:lnTo>
                  <a:pt x="930" y="343"/>
                </a:lnTo>
                <a:lnTo>
                  <a:pt x="887" y="368"/>
                </a:lnTo>
                <a:lnTo>
                  <a:pt x="833" y="382"/>
                </a:lnTo>
                <a:lnTo>
                  <a:pt x="766" y="402"/>
                </a:lnTo>
                <a:lnTo>
                  <a:pt x="683" y="411"/>
                </a:lnTo>
                <a:lnTo>
                  <a:pt x="596" y="421"/>
                </a:lnTo>
                <a:lnTo>
                  <a:pt x="499" y="421"/>
                </a:lnTo>
                <a:lnTo>
                  <a:pt x="407" y="421"/>
                </a:lnTo>
                <a:lnTo>
                  <a:pt x="315" y="411"/>
                </a:lnTo>
                <a:lnTo>
                  <a:pt x="237" y="402"/>
                </a:lnTo>
                <a:lnTo>
                  <a:pt x="170" y="382"/>
                </a:lnTo>
                <a:lnTo>
                  <a:pt x="111" y="368"/>
                </a:lnTo>
                <a:lnTo>
                  <a:pt x="68" y="343"/>
                </a:lnTo>
                <a:lnTo>
                  <a:pt x="39" y="324"/>
                </a:lnTo>
                <a:lnTo>
                  <a:pt x="34" y="314"/>
                </a:lnTo>
                <a:lnTo>
                  <a:pt x="29" y="305"/>
                </a:lnTo>
                <a:lnTo>
                  <a:pt x="29" y="29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i-FI"/>
          </a:p>
        </p:txBody>
      </p:sp>
      <p:sp>
        <p:nvSpPr>
          <p:cNvPr id="1061" name="Ellipsi 1060"/>
          <p:cNvSpPr/>
          <p:nvPr/>
        </p:nvSpPr>
        <p:spPr>
          <a:xfrm>
            <a:off x="2305050" y="1627188"/>
            <a:ext cx="4595813" cy="15160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72" name="Ellipsi 71"/>
          <p:cNvSpPr/>
          <p:nvPr/>
        </p:nvSpPr>
        <p:spPr>
          <a:xfrm>
            <a:off x="3233738" y="1890713"/>
            <a:ext cx="2687637" cy="885825"/>
          </a:xfrm>
          <a:prstGeom prst="ellipse">
            <a:avLst/>
          </a:prstGeom>
          <a:solidFill>
            <a:srgbClr val="56565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068" name="Kuu 1067"/>
          <p:cNvSpPr/>
          <p:nvPr/>
        </p:nvSpPr>
        <p:spPr>
          <a:xfrm rot="16200000">
            <a:off x="4333081" y="1470819"/>
            <a:ext cx="481013" cy="2549525"/>
          </a:xfrm>
          <a:prstGeom prst="moon">
            <a:avLst>
              <a:gd name="adj" fmla="val 4395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074" name="Suorakulmio 1073"/>
          <p:cNvSpPr/>
          <p:nvPr/>
        </p:nvSpPr>
        <p:spPr>
          <a:xfrm>
            <a:off x="3163031" y="3233989"/>
            <a:ext cx="2689484" cy="376933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21357708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360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Motiivi</a:t>
            </a:r>
          </a:p>
        </p:txBody>
      </p:sp>
      <p:sp>
        <p:nvSpPr>
          <p:cNvPr id="13330" name="Tekstiruutu 1080"/>
          <p:cNvSpPr txBox="1">
            <a:spLocks noChangeArrowheads="1"/>
          </p:cNvSpPr>
          <p:nvPr/>
        </p:nvSpPr>
        <p:spPr bwMode="auto">
          <a:xfrm>
            <a:off x="3233738" y="3994150"/>
            <a:ext cx="268763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Helminauhamalli</a:t>
            </a:r>
          </a:p>
        </p:txBody>
      </p:sp>
      <p:sp>
        <p:nvSpPr>
          <p:cNvPr id="13331" name="Tekstiruutu 112"/>
          <p:cNvSpPr txBox="1">
            <a:spLocks noChangeArrowheads="1"/>
          </p:cNvSpPr>
          <p:nvPr/>
        </p:nvSpPr>
        <p:spPr bwMode="auto">
          <a:xfrm>
            <a:off x="2884488" y="4235450"/>
            <a:ext cx="3382962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Helminauhamallissa lasta kannustetaan olemaan aloitteellinen ja </a:t>
            </a:r>
            <a:r>
              <a:rPr lang="fi-FI" sz="1100" b="1" dirty="0" smtClean="0">
                <a:solidFill>
                  <a:schemeClr val="bg1"/>
                </a:solidFill>
                <a:latin typeface="Calibri" pitchFamily="34" charset="0"/>
              </a:rPr>
              <a:t>aktiivinen.</a:t>
            </a:r>
            <a:endParaRPr lang="fi-FI" sz="11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Lapsi opettelee yhdessä aikuisten ja muiden lasten kanssa vuorovaikutustaitoja draaman </a:t>
            </a:r>
            <a:r>
              <a:rPr lang="fi-FI" sz="1100" b="1" dirty="0" smtClean="0">
                <a:solidFill>
                  <a:schemeClr val="bg1"/>
                </a:solidFill>
                <a:latin typeface="Calibri" pitchFamily="34" charset="0"/>
              </a:rPr>
              <a:t>avulla.</a:t>
            </a:r>
            <a:endParaRPr lang="fi-FI" sz="11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Tavoitteena on tukea tunteiden käsittelyä, ehkäistä kiusaamista ja antaa esimerkkejä toimia </a:t>
            </a:r>
            <a:r>
              <a:rPr lang="fi-FI" sz="1100" b="1" dirty="0" smtClean="0">
                <a:solidFill>
                  <a:schemeClr val="bg1"/>
                </a:solidFill>
                <a:latin typeface="Calibri" pitchFamily="34" charset="0"/>
              </a:rPr>
              <a:t>oikein.</a:t>
            </a:r>
            <a:endParaRPr lang="fi-FI" sz="11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" indent="-171450" algn="ctr">
              <a:buFont typeface="Arial" charset="0"/>
              <a:buChar char="•"/>
            </a:pPr>
            <a:endParaRPr lang="fi-FI" sz="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32" name="Tekstiruutu 135"/>
          <p:cNvSpPr txBox="1">
            <a:spLocks noChangeArrowheads="1"/>
          </p:cNvSpPr>
          <p:nvPr/>
        </p:nvSpPr>
        <p:spPr bwMode="auto">
          <a:xfrm rot="-2440793">
            <a:off x="5454033" y="3736645"/>
            <a:ext cx="10798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i-FI" sz="900">
                <a:latin typeface="Calibri" pitchFamily="34" charset="0"/>
              </a:rPr>
              <a:t>Harmonia</a:t>
            </a:r>
          </a:p>
        </p:txBody>
      </p:sp>
      <p:sp>
        <p:nvSpPr>
          <p:cNvPr id="13333" name="Tekstiruutu 87"/>
          <p:cNvSpPr txBox="1">
            <a:spLocks noChangeArrowheads="1"/>
          </p:cNvSpPr>
          <p:nvPr/>
        </p:nvSpPr>
        <p:spPr bwMode="auto">
          <a:xfrm>
            <a:off x="639763" y="736600"/>
            <a:ext cx="999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dirty="0">
                <a:latin typeface="Calibri" pitchFamily="34" charset="0"/>
              </a:rPr>
              <a:t>Lasten välisten vuorovaikutussuhteiden lisääminen </a:t>
            </a:r>
            <a:r>
              <a:rPr lang="fi-FI" dirty="0" smtClean="0">
                <a:latin typeface="Calibri" pitchFamily="34" charset="0"/>
              </a:rPr>
              <a:t>draamakasvatuksen </a:t>
            </a:r>
            <a:r>
              <a:rPr lang="fi-FI" dirty="0">
                <a:latin typeface="Calibri" pitchFamily="34" charset="0"/>
              </a:rPr>
              <a:t>avulla</a:t>
            </a:r>
          </a:p>
        </p:txBody>
      </p:sp>
      <p:grpSp>
        <p:nvGrpSpPr>
          <p:cNvPr id="13334" name="Ryhmä 10"/>
          <p:cNvGrpSpPr>
            <a:grpSpLocks/>
          </p:cNvGrpSpPr>
          <p:nvPr/>
        </p:nvGrpSpPr>
        <p:grpSpPr bwMode="auto">
          <a:xfrm rot="1079377">
            <a:off x="814388" y="315913"/>
            <a:ext cx="7164387" cy="6557962"/>
            <a:chOff x="1158356" y="66357"/>
            <a:chExt cx="7163876" cy="6558946"/>
          </a:xfrm>
        </p:grpSpPr>
        <p:sp>
          <p:nvSpPr>
            <p:cNvPr id="81" name="Kaari 80"/>
            <p:cNvSpPr/>
            <p:nvPr/>
          </p:nvSpPr>
          <p:spPr>
            <a:xfrm rot="12611362" flipH="1">
              <a:off x="4653145" y="63749"/>
              <a:ext cx="1500080" cy="2103754"/>
            </a:xfrm>
            <a:prstGeom prst="arc">
              <a:avLst/>
            </a:prstGeom>
            <a:ln w="57150">
              <a:solidFill>
                <a:srgbClr val="99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/>
            </a:p>
          </p:txBody>
        </p:sp>
        <p:grpSp>
          <p:nvGrpSpPr>
            <p:cNvPr id="13360" name="Ryhmä 9"/>
            <p:cNvGrpSpPr>
              <a:grpSpLocks/>
            </p:cNvGrpSpPr>
            <p:nvPr/>
          </p:nvGrpSpPr>
          <p:grpSpPr bwMode="auto">
            <a:xfrm>
              <a:off x="1158356" y="962151"/>
              <a:ext cx="7163876" cy="5663152"/>
              <a:chOff x="1158356" y="1276476"/>
              <a:chExt cx="7163876" cy="5663152"/>
            </a:xfrm>
          </p:grpSpPr>
          <p:sp>
            <p:nvSpPr>
              <p:cNvPr id="87" name="Kaari 86"/>
              <p:cNvSpPr/>
              <p:nvPr/>
            </p:nvSpPr>
            <p:spPr>
              <a:xfrm rot="15965684" flipH="1">
                <a:off x="2205281" y="3250842"/>
                <a:ext cx="1500413" cy="2104875"/>
              </a:xfrm>
              <a:prstGeom prst="arc">
                <a:avLst/>
              </a:prstGeom>
              <a:ln w="57150">
                <a:solidFill>
                  <a:srgbClr val="99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sp>
            <p:nvSpPr>
              <p:cNvPr id="84" name="Kaari 83"/>
              <p:cNvSpPr/>
              <p:nvPr/>
            </p:nvSpPr>
            <p:spPr>
              <a:xfrm rot="693516" flipH="1">
                <a:off x="6427418" y="4804843"/>
                <a:ext cx="1500081" cy="2103754"/>
              </a:xfrm>
              <a:prstGeom prst="arc">
                <a:avLst/>
              </a:prstGeom>
              <a:ln w="57150">
                <a:solidFill>
                  <a:srgbClr val="99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grpSp>
            <p:nvGrpSpPr>
              <p:cNvPr id="13363" name="Ryhmä 7"/>
              <p:cNvGrpSpPr>
                <a:grpSpLocks/>
              </p:cNvGrpSpPr>
              <p:nvPr/>
            </p:nvGrpSpPr>
            <p:grpSpPr bwMode="auto">
              <a:xfrm rot="-418592">
                <a:off x="1158356" y="1900930"/>
                <a:ext cx="4092667" cy="2880998"/>
                <a:chOff x="1168236" y="1711521"/>
                <a:chExt cx="4092667" cy="2880998"/>
              </a:xfrm>
            </p:grpSpPr>
            <p:sp>
              <p:nvSpPr>
                <p:cNvPr id="76" name="Kaari 75"/>
                <p:cNvSpPr/>
                <p:nvPr/>
              </p:nvSpPr>
              <p:spPr>
                <a:xfrm rot="154013" flipH="1">
                  <a:off x="1803376" y="2482323"/>
                  <a:ext cx="1500081" cy="2105341"/>
                </a:xfrm>
                <a:prstGeom prst="arc">
                  <a:avLst/>
                </a:prstGeom>
                <a:ln w="57150">
                  <a:solidFill>
                    <a:srgbClr val="99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7" name="Kaari 76"/>
                <p:cNvSpPr/>
                <p:nvPr/>
              </p:nvSpPr>
              <p:spPr>
                <a:xfrm rot="4343693" flipH="1">
                  <a:off x="2510434" y="1929167"/>
                  <a:ext cx="1500413" cy="2103288"/>
                </a:xfrm>
                <a:prstGeom prst="arc">
                  <a:avLst/>
                </a:prstGeom>
                <a:ln w="57150">
                  <a:solidFill>
                    <a:srgbClr val="99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8" name="Ellipsi 77"/>
                <p:cNvSpPr/>
                <p:nvPr/>
              </p:nvSpPr>
              <p:spPr>
                <a:xfrm rot="8490535">
                  <a:off x="4060475" y="1890039"/>
                  <a:ext cx="1200428" cy="12004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9" name="Ellipsi 78"/>
                <p:cNvSpPr/>
                <p:nvPr/>
              </p:nvSpPr>
              <p:spPr>
                <a:xfrm rot="8490535">
                  <a:off x="2297612" y="1711521"/>
                  <a:ext cx="1200428" cy="12004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80" name="Ellipsi 79"/>
                <p:cNvSpPr/>
                <p:nvPr/>
              </p:nvSpPr>
              <p:spPr>
                <a:xfrm rot="8490535">
                  <a:off x="1168236" y="3090817"/>
                  <a:ext cx="1200428" cy="12004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</p:grpSp>
          <p:sp>
            <p:nvSpPr>
              <p:cNvPr id="58" name="Kaari 57"/>
              <p:cNvSpPr/>
              <p:nvPr/>
            </p:nvSpPr>
            <p:spPr>
              <a:xfrm rot="5329653" flipH="1">
                <a:off x="5716184" y="1607182"/>
                <a:ext cx="1500413" cy="2103288"/>
              </a:xfrm>
              <a:prstGeom prst="arc">
                <a:avLst/>
              </a:prstGeom>
              <a:ln w="57150">
                <a:solidFill>
                  <a:srgbClr val="99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sp>
            <p:nvSpPr>
              <p:cNvPr id="59" name="Kaari 58"/>
              <p:cNvSpPr/>
              <p:nvPr/>
            </p:nvSpPr>
            <p:spPr>
              <a:xfrm rot="9519333" flipH="1">
                <a:off x="6314288" y="2275839"/>
                <a:ext cx="1500081" cy="2105341"/>
              </a:xfrm>
              <a:prstGeom prst="arc">
                <a:avLst/>
              </a:prstGeom>
              <a:ln w="57150">
                <a:solidFill>
                  <a:srgbClr val="99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sp>
            <p:nvSpPr>
              <p:cNvPr id="60" name="Ellipsi 59"/>
              <p:cNvSpPr/>
              <p:nvPr/>
            </p:nvSpPr>
            <p:spPr>
              <a:xfrm rot="13666175">
                <a:off x="7058636" y="4084246"/>
                <a:ext cx="1200428" cy="120042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sp>
            <p:nvSpPr>
              <p:cNvPr id="61" name="Ellipsi 60"/>
              <p:cNvSpPr/>
              <p:nvPr/>
            </p:nvSpPr>
            <p:spPr>
              <a:xfrm rot="13666175">
                <a:off x="7121804" y="2313494"/>
                <a:ext cx="1200428" cy="120042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sp>
            <p:nvSpPr>
              <p:cNvPr id="62" name="Ellipsi 61"/>
              <p:cNvSpPr/>
              <p:nvPr/>
            </p:nvSpPr>
            <p:spPr>
              <a:xfrm rot="13666175">
                <a:off x="5671790" y="1276476"/>
                <a:ext cx="1200428" cy="120042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i-FI"/>
              </a:p>
            </p:txBody>
          </p:sp>
          <p:grpSp>
            <p:nvGrpSpPr>
              <p:cNvPr id="13375" name="Ryhmä 62"/>
              <p:cNvGrpSpPr>
                <a:grpSpLocks/>
              </p:cNvGrpSpPr>
              <p:nvPr/>
            </p:nvGrpSpPr>
            <p:grpSpPr bwMode="auto">
              <a:xfrm rot="-9031611">
                <a:off x="2454619" y="4058630"/>
                <a:ext cx="4092667" cy="2880998"/>
                <a:chOff x="1168236" y="1711521"/>
                <a:chExt cx="4092667" cy="2880998"/>
              </a:xfrm>
            </p:grpSpPr>
            <p:sp>
              <p:nvSpPr>
                <p:cNvPr id="68" name="Kaari 67"/>
                <p:cNvSpPr/>
                <p:nvPr/>
              </p:nvSpPr>
              <p:spPr>
                <a:xfrm rot="154013" flipH="1">
                  <a:off x="1829466" y="2487245"/>
                  <a:ext cx="1500080" cy="2103753"/>
                </a:xfrm>
                <a:prstGeom prst="arc">
                  <a:avLst/>
                </a:prstGeom>
                <a:ln w="57150">
                  <a:solidFill>
                    <a:srgbClr val="99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0" name="Kaari 69"/>
                <p:cNvSpPr/>
                <p:nvPr/>
              </p:nvSpPr>
              <p:spPr>
                <a:xfrm rot="4343693" flipH="1">
                  <a:off x="2535744" y="1933425"/>
                  <a:ext cx="1500412" cy="2103288"/>
                </a:xfrm>
                <a:prstGeom prst="arc">
                  <a:avLst/>
                </a:prstGeom>
                <a:ln w="57150">
                  <a:solidFill>
                    <a:srgbClr val="99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1" name="Ellipsi 70"/>
                <p:cNvSpPr/>
                <p:nvPr/>
              </p:nvSpPr>
              <p:spPr>
                <a:xfrm rot="8490535">
                  <a:off x="4060475" y="1890039"/>
                  <a:ext cx="1200428" cy="12004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3" name="Ellipsi 72"/>
                <p:cNvSpPr/>
                <p:nvPr/>
              </p:nvSpPr>
              <p:spPr>
                <a:xfrm rot="8490535">
                  <a:off x="2297612" y="1711521"/>
                  <a:ext cx="1200428" cy="12004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  <p:sp>
              <p:nvSpPr>
                <p:cNvPr id="74" name="Ellipsi 73"/>
                <p:cNvSpPr/>
                <p:nvPr/>
              </p:nvSpPr>
              <p:spPr>
                <a:xfrm rot="8490535">
                  <a:off x="1168236" y="3090817"/>
                  <a:ext cx="1200428" cy="12004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i-FI"/>
                </a:p>
              </p:txBody>
            </p:sp>
          </p:grpSp>
        </p:grpSp>
      </p:grpSp>
      <p:sp>
        <p:nvSpPr>
          <p:cNvPr id="14" name="Kuu 13"/>
          <p:cNvSpPr/>
          <p:nvPr/>
        </p:nvSpPr>
        <p:spPr>
          <a:xfrm rot="16200000">
            <a:off x="4286250" y="1666876"/>
            <a:ext cx="581025" cy="2362200"/>
          </a:xfrm>
          <a:prstGeom prst="moon">
            <a:avLst>
              <a:gd name="adj" fmla="val 6116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3336" name="Tekstiruutu 15"/>
          <p:cNvSpPr txBox="1">
            <a:spLocks noChangeArrowheads="1"/>
          </p:cNvSpPr>
          <p:nvPr/>
        </p:nvSpPr>
        <p:spPr bwMode="auto">
          <a:xfrm rot="-617443">
            <a:off x="4122738" y="2149932"/>
            <a:ext cx="881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Tarinat</a:t>
            </a:r>
          </a:p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Sadut</a:t>
            </a:r>
          </a:p>
        </p:txBody>
      </p:sp>
      <p:sp>
        <p:nvSpPr>
          <p:cNvPr id="13337" name="Tekstiruutu 88"/>
          <p:cNvSpPr txBox="1">
            <a:spLocks noChangeArrowheads="1"/>
          </p:cNvSpPr>
          <p:nvPr/>
        </p:nvSpPr>
        <p:spPr bwMode="auto">
          <a:xfrm rot="643743">
            <a:off x="5140325" y="2178214"/>
            <a:ext cx="8810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Arviointi</a:t>
            </a:r>
          </a:p>
        </p:txBody>
      </p:sp>
      <p:sp>
        <p:nvSpPr>
          <p:cNvPr id="13338" name="Tekstiruutu 93"/>
          <p:cNvSpPr txBox="1">
            <a:spLocks noChangeArrowheads="1"/>
          </p:cNvSpPr>
          <p:nvPr/>
        </p:nvSpPr>
        <p:spPr bwMode="auto">
          <a:xfrm rot="643743">
            <a:off x="5873750" y="2057355"/>
            <a:ext cx="110807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 dirty="0" smtClean="0">
                <a:solidFill>
                  <a:schemeClr val="bg1"/>
                </a:solidFill>
                <a:latin typeface="Calibri" pitchFamily="34" charset="0"/>
              </a:rPr>
              <a:t>Vapaa </a:t>
            </a:r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ja</a:t>
            </a:r>
          </a:p>
          <a:p>
            <a:pPr algn="ctr"/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ohjattu leikki </a:t>
            </a:r>
          </a:p>
          <a:p>
            <a:pPr algn="ctr"/>
            <a:r>
              <a:rPr lang="fi-FI" sz="1100" b="1" dirty="0">
                <a:solidFill>
                  <a:schemeClr val="bg1"/>
                </a:solidFill>
                <a:latin typeface="Calibri" pitchFamily="34" charset="0"/>
              </a:rPr>
              <a:t>(roolivaatteet)</a:t>
            </a:r>
          </a:p>
        </p:txBody>
      </p:sp>
      <p:sp>
        <p:nvSpPr>
          <p:cNvPr id="13339" name="Tekstiruutu 95"/>
          <p:cNvSpPr txBox="1">
            <a:spLocks noChangeArrowheads="1"/>
          </p:cNvSpPr>
          <p:nvPr/>
        </p:nvSpPr>
        <p:spPr bwMode="auto">
          <a:xfrm rot="-1633039">
            <a:off x="7024688" y="3503568"/>
            <a:ext cx="88106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Lasten ja aikuisten esitykset</a:t>
            </a:r>
          </a:p>
        </p:txBody>
      </p:sp>
      <p:sp>
        <p:nvSpPr>
          <p:cNvPr id="13340" name="Tekstiruutu 96"/>
          <p:cNvSpPr txBox="1">
            <a:spLocks noChangeArrowheads="1"/>
          </p:cNvSpPr>
          <p:nvPr/>
        </p:nvSpPr>
        <p:spPr bwMode="auto">
          <a:xfrm rot="643743">
            <a:off x="6302375" y="4949864"/>
            <a:ext cx="110807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Leikkimaailma,</a:t>
            </a:r>
          </a:p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juonellinen oppiminen </a:t>
            </a:r>
          </a:p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Lapset ja aikuiset rooleissa</a:t>
            </a:r>
          </a:p>
        </p:txBody>
      </p:sp>
      <p:cxnSp>
        <p:nvCxnSpPr>
          <p:cNvPr id="19" name="Suora nuoliyhdysviiva 18"/>
          <p:cNvCxnSpPr/>
          <p:nvPr/>
        </p:nvCxnSpPr>
        <p:spPr>
          <a:xfrm>
            <a:off x="6373813" y="5476875"/>
            <a:ext cx="185737" cy="349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2" name="Tekstiruutu 97"/>
          <p:cNvSpPr txBox="1">
            <a:spLocks noChangeArrowheads="1"/>
          </p:cNvSpPr>
          <p:nvPr/>
        </p:nvSpPr>
        <p:spPr bwMode="auto">
          <a:xfrm rot="-357297">
            <a:off x="4522788" y="5572374"/>
            <a:ext cx="8810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Lasten omat sadut, laulut, lorut ja runot</a:t>
            </a:r>
          </a:p>
        </p:txBody>
      </p:sp>
      <p:sp>
        <p:nvSpPr>
          <p:cNvPr id="13343" name="Tekstiruutu 98"/>
          <p:cNvSpPr txBox="1">
            <a:spLocks noChangeArrowheads="1"/>
          </p:cNvSpPr>
          <p:nvPr/>
        </p:nvSpPr>
        <p:spPr bwMode="auto">
          <a:xfrm rot="-186955">
            <a:off x="2632075" y="5664239"/>
            <a:ext cx="11874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Mediakasvatus:</a:t>
            </a:r>
          </a:p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Kuvat,  videot, äänitteet, tietokone ja </a:t>
            </a:r>
          </a:p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kirjat</a:t>
            </a:r>
          </a:p>
          <a:p>
            <a:pPr algn="ctr"/>
            <a:endParaRPr lang="fi-FI" sz="11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44" name="Tekstiruutu 99"/>
          <p:cNvSpPr txBox="1">
            <a:spLocks noChangeArrowheads="1"/>
          </p:cNvSpPr>
          <p:nvPr/>
        </p:nvSpPr>
        <p:spPr bwMode="auto">
          <a:xfrm rot="774876">
            <a:off x="1714500" y="4346530"/>
            <a:ext cx="8810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Lasten ja aikuisten huumori</a:t>
            </a:r>
          </a:p>
        </p:txBody>
      </p:sp>
      <p:sp>
        <p:nvSpPr>
          <p:cNvPr id="13345" name="Tekstiruutu 100"/>
          <p:cNvSpPr txBox="1">
            <a:spLocks noChangeArrowheads="1"/>
          </p:cNvSpPr>
          <p:nvPr/>
        </p:nvSpPr>
        <p:spPr bwMode="auto">
          <a:xfrm rot="-332952">
            <a:off x="919163" y="2757443"/>
            <a:ext cx="116681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Draamapajat, draamahenkiset pienryhmät</a:t>
            </a:r>
          </a:p>
        </p:txBody>
      </p:sp>
      <p:sp>
        <p:nvSpPr>
          <p:cNvPr id="13346" name="Tekstiruutu 101"/>
          <p:cNvSpPr txBox="1">
            <a:spLocks noChangeArrowheads="1"/>
          </p:cNvSpPr>
          <p:nvPr/>
        </p:nvSpPr>
        <p:spPr bwMode="auto">
          <a:xfrm rot="-334294">
            <a:off x="2235200" y="1581105"/>
            <a:ext cx="12763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100" b="1">
                <a:solidFill>
                  <a:schemeClr val="bg1"/>
                </a:solidFill>
                <a:latin typeface="Calibri" pitchFamily="34" charset="0"/>
              </a:rPr>
              <a:t>Kotikaupungin kulttuuritarjonnan hyödyntäminen</a:t>
            </a:r>
          </a:p>
        </p:txBody>
      </p:sp>
      <p:pic>
        <p:nvPicPr>
          <p:cNvPr id="13347" name="Picture 2" descr="C:\Users\grons\AppData\Local\Microsoft\Windows\Temporary Internet Files\Content.IE5\IXXYTRFC\MC9004124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43613" y="-1355725"/>
            <a:ext cx="35591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48" name="Ryhmä 37"/>
          <p:cNvGrpSpPr>
            <a:grpSpLocks/>
          </p:cNvGrpSpPr>
          <p:nvPr/>
        </p:nvGrpSpPr>
        <p:grpSpPr bwMode="auto">
          <a:xfrm>
            <a:off x="454025" y="4175125"/>
            <a:ext cx="1700213" cy="2581275"/>
            <a:chOff x="250825" y="4121150"/>
            <a:chExt cx="1700665" cy="2581275"/>
          </a:xfrm>
        </p:grpSpPr>
        <p:pic>
          <p:nvPicPr>
            <p:cNvPr id="13349" name="Picture 7" descr="C:\Users\grons\AppData\Local\Microsoft\Windows\Temporary Internet Files\Content.IE5\MO5QC65B\MC900412426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4114990">
              <a:off x="785619" y="4846317"/>
              <a:ext cx="1002418" cy="132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350" name="Group 11"/>
            <p:cNvGrpSpPr>
              <a:grpSpLocks noChangeAspect="1"/>
            </p:cNvGrpSpPr>
            <p:nvPr/>
          </p:nvGrpSpPr>
          <p:grpSpPr bwMode="auto">
            <a:xfrm>
              <a:off x="250825" y="4121150"/>
              <a:ext cx="1490663" cy="2581275"/>
              <a:chOff x="158" y="2596"/>
              <a:chExt cx="939" cy="1626"/>
            </a:xfrm>
          </p:grpSpPr>
          <p:sp>
            <p:nvSpPr>
              <p:cNvPr id="13351" name="Freeform 12"/>
              <p:cNvSpPr>
                <a:spLocks/>
              </p:cNvSpPr>
              <p:nvPr/>
            </p:nvSpPr>
            <p:spPr bwMode="auto">
              <a:xfrm>
                <a:off x="424" y="3247"/>
                <a:ext cx="38" cy="38"/>
              </a:xfrm>
              <a:custGeom>
                <a:avLst/>
                <a:gdLst>
                  <a:gd name="T0" fmla="*/ 2 w 38"/>
                  <a:gd name="T1" fmla="*/ 14 h 38"/>
                  <a:gd name="T2" fmla="*/ 2 w 38"/>
                  <a:gd name="T3" fmla="*/ 13 h 38"/>
                  <a:gd name="T4" fmla="*/ 3 w 38"/>
                  <a:gd name="T5" fmla="*/ 11 h 38"/>
                  <a:gd name="T6" fmla="*/ 4 w 38"/>
                  <a:gd name="T7" fmla="*/ 7 h 38"/>
                  <a:gd name="T8" fmla="*/ 7 w 38"/>
                  <a:gd name="T9" fmla="*/ 4 h 38"/>
                  <a:gd name="T10" fmla="*/ 8 w 38"/>
                  <a:gd name="T11" fmla="*/ 3 h 38"/>
                  <a:gd name="T12" fmla="*/ 11 w 38"/>
                  <a:gd name="T13" fmla="*/ 2 h 38"/>
                  <a:gd name="T14" fmla="*/ 12 w 38"/>
                  <a:gd name="T15" fmla="*/ 2 h 38"/>
                  <a:gd name="T16" fmla="*/ 15 w 38"/>
                  <a:gd name="T17" fmla="*/ 0 h 38"/>
                  <a:gd name="T18" fmla="*/ 18 w 38"/>
                  <a:gd name="T19" fmla="*/ 0 h 38"/>
                  <a:gd name="T20" fmla="*/ 21 w 38"/>
                  <a:gd name="T21" fmla="*/ 0 h 38"/>
                  <a:gd name="T22" fmla="*/ 23 w 38"/>
                  <a:gd name="T23" fmla="*/ 2 h 38"/>
                  <a:gd name="T24" fmla="*/ 27 w 38"/>
                  <a:gd name="T25" fmla="*/ 3 h 38"/>
                  <a:gd name="T26" fmla="*/ 30 w 38"/>
                  <a:gd name="T27" fmla="*/ 4 h 38"/>
                  <a:gd name="T28" fmla="*/ 33 w 38"/>
                  <a:gd name="T29" fmla="*/ 7 h 38"/>
                  <a:gd name="T30" fmla="*/ 36 w 38"/>
                  <a:gd name="T31" fmla="*/ 10 h 38"/>
                  <a:gd name="T32" fmla="*/ 37 w 38"/>
                  <a:gd name="T33" fmla="*/ 13 h 38"/>
                  <a:gd name="T34" fmla="*/ 37 w 38"/>
                  <a:gd name="T35" fmla="*/ 15 h 38"/>
                  <a:gd name="T36" fmla="*/ 38 w 38"/>
                  <a:gd name="T37" fmla="*/ 18 h 38"/>
                  <a:gd name="T38" fmla="*/ 38 w 38"/>
                  <a:gd name="T39" fmla="*/ 22 h 38"/>
                  <a:gd name="T40" fmla="*/ 38 w 38"/>
                  <a:gd name="T41" fmla="*/ 25 h 38"/>
                  <a:gd name="T42" fmla="*/ 37 w 38"/>
                  <a:gd name="T43" fmla="*/ 28 h 38"/>
                  <a:gd name="T44" fmla="*/ 36 w 38"/>
                  <a:gd name="T45" fmla="*/ 30 h 38"/>
                  <a:gd name="T46" fmla="*/ 34 w 38"/>
                  <a:gd name="T47" fmla="*/ 33 h 38"/>
                  <a:gd name="T48" fmla="*/ 32 w 38"/>
                  <a:gd name="T49" fmla="*/ 36 h 38"/>
                  <a:gd name="T50" fmla="*/ 29 w 38"/>
                  <a:gd name="T51" fmla="*/ 36 h 38"/>
                  <a:gd name="T52" fmla="*/ 26 w 38"/>
                  <a:gd name="T53" fmla="*/ 38 h 38"/>
                  <a:gd name="T54" fmla="*/ 23 w 38"/>
                  <a:gd name="T55" fmla="*/ 38 h 38"/>
                  <a:gd name="T56" fmla="*/ 22 w 38"/>
                  <a:gd name="T57" fmla="*/ 38 h 38"/>
                  <a:gd name="T58" fmla="*/ 19 w 38"/>
                  <a:gd name="T59" fmla="*/ 38 h 38"/>
                  <a:gd name="T60" fmla="*/ 18 w 38"/>
                  <a:gd name="T61" fmla="*/ 38 h 38"/>
                  <a:gd name="T62" fmla="*/ 15 w 38"/>
                  <a:gd name="T63" fmla="*/ 37 h 38"/>
                  <a:gd name="T64" fmla="*/ 14 w 38"/>
                  <a:gd name="T65" fmla="*/ 36 h 38"/>
                  <a:gd name="T66" fmla="*/ 12 w 38"/>
                  <a:gd name="T67" fmla="*/ 36 h 38"/>
                  <a:gd name="T68" fmla="*/ 10 w 38"/>
                  <a:gd name="T69" fmla="*/ 34 h 38"/>
                  <a:gd name="T70" fmla="*/ 7 w 38"/>
                  <a:gd name="T71" fmla="*/ 33 h 38"/>
                  <a:gd name="T72" fmla="*/ 6 w 38"/>
                  <a:gd name="T73" fmla="*/ 32 h 38"/>
                  <a:gd name="T74" fmla="*/ 3 w 38"/>
                  <a:gd name="T75" fmla="*/ 30 h 38"/>
                  <a:gd name="T76" fmla="*/ 3 w 38"/>
                  <a:gd name="T77" fmla="*/ 28 h 38"/>
                  <a:gd name="T78" fmla="*/ 2 w 38"/>
                  <a:gd name="T79" fmla="*/ 25 h 38"/>
                  <a:gd name="T80" fmla="*/ 2 w 38"/>
                  <a:gd name="T81" fmla="*/ 23 h 38"/>
                  <a:gd name="T82" fmla="*/ 0 w 38"/>
                  <a:gd name="T83" fmla="*/ 22 h 38"/>
                  <a:gd name="T84" fmla="*/ 0 w 38"/>
                  <a:gd name="T85" fmla="*/ 19 h 38"/>
                  <a:gd name="T86" fmla="*/ 0 w 38"/>
                  <a:gd name="T87" fmla="*/ 18 h 38"/>
                  <a:gd name="T88" fmla="*/ 2 w 38"/>
                  <a:gd name="T89" fmla="*/ 17 h 38"/>
                  <a:gd name="T90" fmla="*/ 2 w 38"/>
                  <a:gd name="T91" fmla="*/ 14 h 38"/>
                  <a:gd name="T92" fmla="*/ 2 w 38"/>
                  <a:gd name="T93" fmla="*/ 14 h 38"/>
                  <a:gd name="T94" fmla="*/ 2 w 38"/>
                  <a:gd name="T95" fmla="*/ 14 h 3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8"/>
                  <a:gd name="T145" fmla="*/ 0 h 38"/>
                  <a:gd name="T146" fmla="*/ 38 w 38"/>
                  <a:gd name="T147" fmla="*/ 38 h 3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8" h="38">
                    <a:moveTo>
                      <a:pt x="2" y="14"/>
                    </a:moveTo>
                    <a:lnTo>
                      <a:pt x="2" y="13"/>
                    </a:lnTo>
                    <a:lnTo>
                      <a:pt x="3" y="11"/>
                    </a:lnTo>
                    <a:lnTo>
                      <a:pt x="4" y="7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3" y="2"/>
                    </a:lnTo>
                    <a:lnTo>
                      <a:pt x="27" y="3"/>
                    </a:lnTo>
                    <a:lnTo>
                      <a:pt x="30" y="4"/>
                    </a:lnTo>
                    <a:lnTo>
                      <a:pt x="33" y="7"/>
                    </a:lnTo>
                    <a:lnTo>
                      <a:pt x="36" y="10"/>
                    </a:lnTo>
                    <a:lnTo>
                      <a:pt x="37" y="13"/>
                    </a:lnTo>
                    <a:lnTo>
                      <a:pt x="37" y="15"/>
                    </a:lnTo>
                    <a:lnTo>
                      <a:pt x="38" y="18"/>
                    </a:lnTo>
                    <a:lnTo>
                      <a:pt x="38" y="22"/>
                    </a:lnTo>
                    <a:lnTo>
                      <a:pt x="38" y="25"/>
                    </a:lnTo>
                    <a:lnTo>
                      <a:pt x="37" y="28"/>
                    </a:lnTo>
                    <a:lnTo>
                      <a:pt x="36" y="30"/>
                    </a:lnTo>
                    <a:lnTo>
                      <a:pt x="34" y="33"/>
                    </a:lnTo>
                    <a:lnTo>
                      <a:pt x="32" y="36"/>
                    </a:lnTo>
                    <a:lnTo>
                      <a:pt x="29" y="36"/>
                    </a:lnTo>
                    <a:lnTo>
                      <a:pt x="26" y="38"/>
                    </a:lnTo>
                    <a:lnTo>
                      <a:pt x="23" y="38"/>
                    </a:lnTo>
                    <a:lnTo>
                      <a:pt x="22" y="38"/>
                    </a:lnTo>
                    <a:lnTo>
                      <a:pt x="19" y="38"/>
                    </a:lnTo>
                    <a:lnTo>
                      <a:pt x="18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2" y="36"/>
                    </a:lnTo>
                    <a:lnTo>
                      <a:pt x="10" y="34"/>
                    </a:lnTo>
                    <a:lnTo>
                      <a:pt x="7" y="33"/>
                    </a:lnTo>
                    <a:lnTo>
                      <a:pt x="6" y="32"/>
                    </a:lnTo>
                    <a:lnTo>
                      <a:pt x="3" y="30"/>
                    </a:lnTo>
                    <a:lnTo>
                      <a:pt x="3" y="28"/>
                    </a:lnTo>
                    <a:lnTo>
                      <a:pt x="2" y="25"/>
                    </a:lnTo>
                    <a:lnTo>
                      <a:pt x="2" y="23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2" y="17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2" name="Freeform 13"/>
              <p:cNvSpPr>
                <a:spLocks/>
              </p:cNvSpPr>
              <p:nvPr/>
            </p:nvSpPr>
            <p:spPr bwMode="auto">
              <a:xfrm>
                <a:off x="521" y="3285"/>
                <a:ext cx="36" cy="37"/>
              </a:xfrm>
              <a:custGeom>
                <a:avLst/>
                <a:gdLst>
                  <a:gd name="T0" fmla="*/ 4 w 36"/>
                  <a:gd name="T1" fmla="*/ 7 h 37"/>
                  <a:gd name="T2" fmla="*/ 6 w 36"/>
                  <a:gd name="T3" fmla="*/ 6 h 37"/>
                  <a:gd name="T4" fmla="*/ 7 w 36"/>
                  <a:gd name="T5" fmla="*/ 5 h 37"/>
                  <a:gd name="T6" fmla="*/ 8 w 36"/>
                  <a:gd name="T7" fmla="*/ 3 h 37"/>
                  <a:gd name="T8" fmla="*/ 10 w 36"/>
                  <a:gd name="T9" fmla="*/ 2 h 37"/>
                  <a:gd name="T10" fmla="*/ 12 w 36"/>
                  <a:gd name="T11" fmla="*/ 2 h 37"/>
                  <a:gd name="T12" fmla="*/ 14 w 36"/>
                  <a:gd name="T13" fmla="*/ 2 h 37"/>
                  <a:gd name="T14" fmla="*/ 16 w 36"/>
                  <a:gd name="T15" fmla="*/ 0 h 37"/>
                  <a:gd name="T16" fmla="*/ 18 w 36"/>
                  <a:gd name="T17" fmla="*/ 0 h 37"/>
                  <a:gd name="T18" fmla="*/ 21 w 36"/>
                  <a:gd name="T19" fmla="*/ 0 h 37"/>
                  <a:gd name="T20" fmla="*/ 23 w 36"/>
                  <a:gd name="T21" fmla="*/ 2 h 37"/>
                  <a:gd name="T22" fmla="*/ 26 w 36"/>
                  <a:gd name="T23" fmla="*/ 3 h 37"/>
                  <a:gd name="T24" fmla="*/ 29 w 36"/>
                  <a:gd name="T25" fmla="*/ 6 h 37"/>
                  <a:gd name="T26" fmla="*/ 30 w 36"/>
                  <a:gd name="T27" fmla="*/ 7 h 37"/>
                  <a:gd name="T28" fmla="*/ 30 w 36"/>
                  <a:gd name="T29" fmla="*/ 9 h 37"/>
                  <a:gd name="T30" fmla="*/ 33 w 36"/>
                  <a:gd name="T31" fmla="*/ 11 h 37"/>
                  <a:gd name="T32" fmla="*/ 34 w 36"/>
                  <a:gd name="T33" fmla="*/ 14 h 37"/>
                  <a:gd name="T34" fmla="*/ 34 w 36"/>
                  <a:gd name="T35" fmla="*/ 15 h 37"/>
                  <a:gd name="T36" fmla="*/ 36 w 36"/>
                  <a:gd name="T37" fmla="*/ 18 h 37"/>
                  <a:gd name="T38" fmla="*/ 36 w 36"/>
                  <a:gd name="T39" fmla="*/ 20 h 37"/>
                  <a:gd name="T40" fmla="*/ 36 w 36"/>
                  <a:gd name="T41" fmla="*/ 22 h 37"/>
                  <a:gd name="T42" fmla="*/ 36 w 36"/>
                  <a:gd name="T43" fmla="*/ 24 h 37"/>
                  <a:gd name="T44" fmla="*/ 36 w 36"/>
                  <a:gd name="T45" fmla="*/ 25 h 37"/>
                  <a:gd name="T46" fmla="*/ 36 w 36"/>
                  <a:gd name="T47" fmla="*/ 26 h 37"/>
                  <a:gd name="T48" fmla="*/ 34 w 36"/>
                  <a:gd name="T49" fmla="*/ 29 h 37"/>
                  <a:gd name="T50" fmla="*/ 33 w 36"/>
                  <a:gd name="T51" fmla="*/ 30 h 37"/>
                  <a:gd name="T52" fmla="*/ 30 w 36"/>
                  <a:gd name="T53" fmla="*/ 33 h 37"/>
                  <a:gd name="T54" fmla="*/ 27 w 36"/>
                  <a:gd name="T55" fmla="*/ 36 h 37"/>
                  <a:gd name="T56" fmla="*/ 25 w 36"/>
                  <a:gd name="T57" fmla="*/ 36 h 37"/>
                  <a:gd name="T58" fmla="*/ 21 w 36"/>
                  <a:gd name="T59" fmla="*/ 37 h 37"/>
                  <a:gd name="T60" fmla="*/ 18 w 36"/>
                  <a:gd name="T61" fmla="*/ 37 h 37"/>
                  <a:gd name="T62" fmla="*/ 14 w 36"/>
                  <a:gd name="T63" fmla="*/ 36 h 37"/>
                  <a:gd name="T64" fmla="*/ 11 w 36"/>
                  <a:gd name="T65" fmla="*/ 36 h 37"/>
                  <a:gd name="T66" fmla="*/ 7 w 36"/>
                  <a:gd name="T67" fmla="*/ 33 h 37"/>
                  <a:gd name="T68" fmla="*/ 6 w 36"/>
                  <a:gd name="T69" fmla="*/ 32 h 37"/>
                  <a:gd name="T70" fmla="*/ 3 w 36"/>
                  <a:gd name="T71" fmla="*/ 29 h 37"/>
                  <a:gd name="T72" fmla="*/ 1 w 36"/>
                  <a:gd name="T73" fmla="*/ 25 h 37"/>
                  <a:gd name="T74" fmla="*/ 1 w 36"/>
                  <a:gd name="T75" fmla="*/ 25 h 37"/>
                  <a:gd name="T76" fmla="*/ 0 w 36"/>
                  <a:gd name="T77" fmla="*/ 24 h 37"/>
                  <a:gd name="T78" fmla="*/ 0 w 36"/>
                  <a:gd name="T79" fmla="*/ 21 h 37"/>
                  <a:gd name="T80" fmla="*/ 0 w 36"/>
                  <a:gd name="T81" fmla="*/ 18 h 37"/>
                  <a:gd name="T82" fmla="*/ 0 w 36"/>
                  <a:gd name="T83" fmla="*/ 15 h 37"/>
                  <a:gd name="T84" fmla="*/ 0 w 36"/>
                  <a:gd name="T85" fmla="*/ 13 h 37"/>
                  <a:gd name="T86" fmla="*/ 1 w 36"/>
                  <a:gd name="T87" fmla="*/ 9 h 37"/>
                  <a:gd name="T88" fmla="*/ 4 w 36"/>
                  <a:gd name="T89" fmla="*/ 7 h 37"/>
                  <a:gd name="T90" fmla="*/ 4 w 36"/>
                  <a:gd name="T91" fmla="*/ 7 h 3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6"/>
                  <a:gd name="T139" fmla="*/ 0 h 37"/>
                  <a:gd name="T140" fmla="*/ 36 w 36"/>
                  <a:gd name="T141" fmla="*/ 37 h 3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6" h="37">
                    <a:moveTo>
                      <a:pt x="4" y="7"/>
                    </a:moveTo>
                    <a:lnTo>
                      <a:pt x="6" y="6"/>
                    </a:lnTo>
                    <a:lnTo>
                      <a:pt x="7" y="5"/>
                    </a:lnTo>
                    <a:lnTo>
                      <a:pt x="8" y="3"/>
                    </a:lnTo>
                    <a:lnTo>
                      <a:pt x="10" y="2"/>
                    </a:lnTo>
                    <a:lnTo>
                      <a:pt x="12" y="2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9" y="6"/>
                    </a:lnTo>
                    <a:lnTo>
                      <a:pt x="30" y="7"/>
                    </a:lnTo>
                    <a:lnTo>
                      <a:pt x="30" y="9"/>
                    </a:lnTo>
                    <a:lnTo>
                      <a:pt x="33" y="11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6" y="18"/>
                    </a:lnTo>
                    <a:lnTo>
                      <a:pt x="36" y="20"/>
                    </a:lnTo>
                    <a:lnTo>
                      <a:pt x="36" y="22"/>
                    </a:lnTo>
                    <a:lnTo>
                      <a:pt x="36" y="24"/>
                    </a:lnTo>
                    <a:lnTo>
                      <a:pt x="36" y="25"/>
                    </a:lnTo>
                    <a:lnTo>
                      <a:pt x="36" y="26"/>
                    </a:lnTo>
                    <a:lnTo>
                      <a:pt x="34" y="29"/>
                    </a:lnTo>
                    <a:lnTo>
                      <a:pt x="33" y="30"/>
                    </a:lnTo>
                    <a:lnTo>
                      <a:pt x="30" y="33"/>
                    </a:lnTo>
                    <a:lnTo>
                      <a:pt x="27" y="36"/>
                    </a:lnTo>
                    <a:lnTo>
                      <a:pt x="25" y="36"/>
                    </a:lnTo>
                    <a:lnTo>
                      <a:pt x="21" y="37"/>
                    </a:lnTo>
                    <a:lnTo>
                      <a:pt x="18" y="37"/>
                    </a:lnTo>
                    <a:lnTo>
                      <a:pt x="14" y="36"/>
                    </a:lnTo>
                    <a:lnTo>
                      <a:pt x="11" y="36"/>
                    </a:lnTo>
                    <a:lnTo>
                      <a:pt x="7" y="33"/>
                    </a:lnTo>
                    <a:lnTo>
                      <a:pt x="6" y="32"/>
                    </a:lnTo>
                    <a:lnTo>
                      <a:pt x="3" y="29"/>
                    </a:lnTo>
                    <a:lnTo>
                      <a:pt x="1" y="25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3" name="Freeform 14"/>
              <p:cNvSpPr>
                <a:spLocks/>
              </p:cNvSpPr>
              <p:nvPr/>
            </p:nvSpPr>
            <p:spPr bwMode="auto">
              <a:xfrm>
                <a:off x="158" y="2596"/>
                <a:ext cx="939" cy="1626"/>
              </a:xfrm>
              <a:custGeom>
                <a:avLst/>
                <a:gdLst>
                  <a:gd name="T0" fmla="*/ 96 w 939"/>
                  <a:gd name="T1" fmla="*/ 78 h 1626"/>
                  <a:gd name="T2" fmla="*/ 116 w 939"/>
                  <a:gd name="T3" fmla="*/ 10 h 1626"/>
                  <a:gd name="T4" fmla="*/ 231 w 939"/>
                  <a:gd name="T5" fmla="*/ 168 h 1626"/>
                  <a:gd name="T6" fmla="*/ 330 w 939"/>
                  <a:gd name="T7" fmla="*/ 509 h 1626"/>
                  <a:gd name="T8" fmla="*/ 385 w 939"/>
                  <a:gd name="T9" fmla="*/ 586 h 1626"/>
                  <a:gd name="T10" fmla="*/ 446 w 939"/>
                  <a:gd name="T11" fmla="*/ 562 h 1626"/>
                  <a:gd name="T12" fmla="*/ 478 w 939"/>
                  <a:gd name="T13" fmla="*/ 420 h 1626"/>
                  <a:gd name="T14" fmla="*/ 553 w 939"/>
                  <a:gd name="T15" fmla="*/ 352 h 1626"/>
                  <a:gd name="T16" fmla="*/ 661 w 939"/>
                  <a:gd name="T17" fmla="*/ 341 h 1626"/>
                  <a:gd name="T18" fmla="*/ 712 w 939"/>
                  <a:gd name="T19" fmla="*/ 568 h 1626"/>
                  <a:gd name="T20" fmla="*/ 687 w 939"/>
                  <a:gd name="T21" fmla="*/ 673 h 1626"/>
                  <a:gd name="T22" fmla="*/ 594 w 939"/>
                  <a:gd name="T23" fmla="*/ 542 h 1626"/>
                  <a:gd name="T24" fmla="*/ 540 w 939"/>
                  <a:gd name="T25" fmla="*/ 745 h 1626"/>
                  <a:gd name="T26" fmla="*/ 595 w 939"/>
                  <a:gd name="T27" fmla="*/ 990 h 1626"/>
                  <a:gd name="T28" fmla="*/ 557 w 939"/>
                  <a:gd name="T29" fmla="*/ 1062 h 1626"/>
                  <a:gd name="T30" fmla="*/ 519 w 939"/>
                  <a:gd name="T31" fmla="*/ 1020 h 1626"/>
                  <a:gd name="T32" fmla="*/ 509 w 939"/>
                  <a:gd name="T33" fmla="*/ 1099 h 1626"/>
                  <a:gd name="T34" fmla="*/ 471 w 939"/>
                  <a:gd name="T35" fmla="*/ 1206 h 1626"/>
                  <a:gd name="T36" fmla="*/ 512 w 939"/>
                  <a:gd name="T37" fmla="*/ 1208 h 1626"/>
                  <a:gd name="T38" fmla="*/ 543 w 939"/>
                  <a:gd name="T39" fmla="*/ 1159 h 1626"/>
                  <a:gd name="T40" fmla="*/ 594 w 939"/>
                  <a:gd name="T41" fmla="*/ 1084 h 1626"/>
                  <a:gd name="T42" fmla="*/ 626 w 939"/>
                  <a:gd name="T43" fmla="*/ 1195 h 1626"/>
                  <a:gd name="T44" fmla="*/ 648 w 939"/>
                  <a:gd name="T45" fmla="*/ 1253 h 1626"/>
                  <a:gd name="T46" fmla="*/ 803 w 939"/>
                  <a:gd name="T47" fmla="*/ 1242 h 1626"/>
                  <a:gd name="T48" fmla="*/ 861 w 939"/>
                  <a:gd name="T49" fmla="*/ 1372 h 1626"/>
                  <a:gd name="T50" fmla="*/ 792 w 939"/>
                  <a:gd name="T51" fmla="*/ 1511 h 1626"/>
                  <a:gd name="T52" fmla="*/ 865 w 939"/>
                  <a:gd name="T53" fmla="*/ 1550 h 1626"/>
                  <a:gd name="T54" fmla="*/ 906 w 939"/>
                  <a:gd name="T55" fmla="*/ 1611 h 1626"/>
                  <a:gd name="T56" fmla="*/ 710 w 939"/>
                  <a:gd name="T57" fmla="*/ 1619 h 1626"/>
                  <a:gd name="T58" fmla="*/ 513 w 939"/>
                  <a:gd name="T59" fmla="*/ 1578 h 1626"/>
                  <a:gd name="T60" fmla="*/ 446 w 939"/>
                  <a:gd name="T61" fmla="*/ 1596 h 1626"/>
                  <a:gd name="T62" fmla="*/ 374 w 939"/>
                  <a:gd name="T63" fmla="*/ 1548 h 1626"/>
                  <a:gd name="T64" fmla="*/ 336 w 939"/>
                  <a:gd name="T65" fmla="*/ 1580 h 1626"/>
                  <a:gd name="T66" fmla="*/ 224 w 939"/>
                  <a:gd name="T67" fmla="*/ 1626 h 1626"/>
                  <a:gd name="T68" fmla="*/ 19 w 939"/>
                  <a:gd name="T69" fmla="*/ 1621 h 1626"/>
                  <a:gd name="T70" fmla="*/ 33 w 939"/>
                  <a:gd name="T71" fmla="*/ 1559 h 1626"/>
                  <a:gd name="T72" fmla="*/ 108 w 939"/>
                  <a:gd name="T73" fmla="*/ 1528 h 1626"/>
                  <a:gd name="T74" fmla="*/ 46 w 939"/>
                  <a:gd name="T75" fmla="*/ 1436 h 1626"/>
                  <a:gd name="T76" fmla="*/ 18 w 939"/>
                  <a:gd name="T77" fmla="*/ 1267 h 1626"/>
                  <a:gd name="T78" fmla="*/ 147 w 939"/>
                  <a:gd name="T79" fmla="*/ 1236 h 1626"/>
                  <a:gd name="T80" fmla="*/ 206 w 939"/>
                  <a:gd name="T81" fmla="*/ 1208 h 1626"/>
                  <a:gd name="T82" fmla="*/ 227 w 939"/>
                  <a:gd name="T83" fmla="*/ 1098 h 1626"/>
                  <a:gd name="T84" fmla="*/ 280 w 939"/>
                  <a:gd name="T85" fmla="*/ 1069 h 1626"/>
                  <a:gd name="T86" fmla="*/ 319 w 939"/>
                  <a:gd name="T87" fmla="*/ 1177 h 1626"/>
                  <a:gd name="T88" fmla="*/ 363 w 939"/>
                  <a:gd name="T89" fmla="*/ 1272 h 1626"/>
                  <a:gd name="T90" fmla="*/ 430 w 939"/>
                  <a:gd name="T91" fmla="*/ 1225 h 1626"/>
                  <a:gd name="T92" fmla="*/ 373 w 939"/>
                  <a:gd name="T93" fmla="*/ 1148 h 1626"/>
                  <a:gd name="T94" fmla="*/ 341 w 939"/>
                  <a:gd name="T95" fmla="*/ 1064 h 1626"/>
                  <a:gd name="T96" fmla="*/ 284 w 939"/>
                  <a:gd name="T97" fmla="*/ 1046 h 1626"/>
                  <a:gd name="T98" fmla="*/ 262 w 939"/>
                  <a:gd name="T99" fmla="*/ 965 h 1626"/>
                  <a:gd name="T100" fmla="*/ 289 w 939"/>
                  <a:gd name="T101" fmla="*/ 864 h 1626"/>
                  <a:gd name="T102" fmla="*/ 180 w 939"/>
                  <a:gd name="T103" fmla="*/ 814 h 1626"/>
                  <a:gd name="T104" fmla="*/ 79 w 939"/>
                  <a:gd name="T105" fmla="*/ 743 h 1626"/>
                  <a:gd name="T106" fmla="*/ 156 w 939"/>
                  <a:gd name="T107" fmla="*/ 668 h 1626"/>
                  <a:gd name="T108" fmla="*/ 258 w 939"/>
                  <a:gd name="T109" fmla="*/ 640 h 1626"/>
                  <a:gd name="T110" fmla="*/ 295 w 939"/>
                  <a:gd name="T111" fmla="*/ 711 h 1626"/>
                  <a:gd name="T112" fmla="*/ 345 w 939"/>
                  <a:gd name="T113" fmla="*/ 722 h 1626"/>
                  <a:gd name="T114" fmla="*/ 416 w 939"/>
                  <a:gd name="T115" fmla="*/ 729 h 1626"/>
                  <a:gd name="T116" fmla="*/ 370 w 939"/>
                  <a:gd name="T117" fmla="*/ 669 h 1626"/>
                  <a:gd name="T118" fmla="*/ 308 w 939"/>
                  <a:gd name="T119" fmla="*/ 642 h 1626"/>
                  <a:gd name="T120" fmla="*/ 261 w 939"/>
                  <a:gd name="T121" fmla="*/ 617 h 1626"/>
                  <a:gd name="T122" fmla="*/ 119 w 939"/>
                  <a:gd name="T123" fmla="*/ 322 h 162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39"/>
                  <a:gd name="T187" fmla="*/ 0 h 1626"/>
                  <a:gd name="T188" fmla="*/ 939 w 939"/>
                  <a:gd name="T189" fmla="*/ 1626 h 162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39" h="1626">
                    <a:moveTo>
                      <a:pt x="100" y="187"/>
                    </a:moveTo>
                    <a:lnTo>
                      <a:pt x="98" y="184"/>
                    </a:lnTo>
                    <a:lnTo>
                      <a:pt x="97" y="182"/>
                    </a:lnTo>
                    <a:lnTo>
                      <a:pt x="97" y="177"/>
                    </a:lnTo>
                    <a:lnTo>
                      <a:pt x="97" y="175"/>
                    </a:lnTo>
                    <a:lnTo>
                      <a:pt x="96" y="172"/>
                    </a:lnTo>
                    <a:lnTo>
                      <a:pt x="96" y="168"/>
                    </a:lnTo>
                    <a:lnTo>
                      <a:pt x="96" y="165"/>
                    </a:lnTo>
                    <a:lnTo>
                      <a:pt x="96" y="162"/>
                    </a:lnTo>
                    <a:lnTo>
                      <a:pt x="96" y="158"/>
                    </a:lnTo>
                    <a:lnTo>
                      <a:pt x="94" y="156"/>
                    </a:lnTo>
                    <a:lnTo>
                      <a:pt x="94" y="152"/>
                    </a:lnTo>
                    <a:lnTo>
                      <a:pt x="94" y="149"/>
                    </a:lnTo>
                    <a:lnTo>
                      <a:pt x="94" y="146"/>
                    </a:lnTo>
                    <a:lnTo>
                      <a:pt x="94" y="143"/>
                    </a:lnTo>
                    <a:lnTo>
                      <a:pt x="94" y="139"/>
                    </a:lnTo>
                    <a:lnTo>
                      <a:pt x="94" y="137"/>
                    </a:lnTo>
                    <a:lnTo>
                      <a:pt x="94" y="132"/>
                    </a:lnTo>
                    <a:lnTo>
                      <a:pt x="94" y="130"/>
                    </a:lnTo>
                    <a:lnTo>
                      <a:pt x="94" y="126"/>
                    </a:lnTo>
                    <a:lnTo>
                      <a:pt x="94" y="123"/>
                    </a:lnTo>
                    <a:lnTo>
                      <a:pt x="94" y="120"/>
                    </a:lnTo>
                    <a:lnTo>
                      <a:pt x="94" y="116"/>
                    </a:lnTo>
                    <a:lnTo>
                      <a:pt x="94" y="112"/>
                    </a:lnTo>
                    <a:lnTo>
                      <a:pt x="94" y="109"/>
                    </a:lnTo>
                    <a:lnTo>
                      <a:pt x="94" y="106"/>
                    </a:lnTo>
                    <a:lnTo>
                      <a:pt x="94" y="104"/>
                    </a:lnTo>
                    <a:lnTo>
                      <a:pt x="94" y="100"/>
                    </a:lnTo>
                    <a:lnTo>
                      <a:pt x="94" y="97"/>
                    </a:lnTo>
                    <a:lnTo>
                      <a:pt x="94" y="94"/>
                    </a:lnTo>
                    <a:lnTo>
                      <a:pt x="94" y="90"/>
                    </a:lnTo>
                    <a:lnTo>
                      <a:pt x="94" y="87"/>
                    </a:lnTo>
                    <a:lnTo>
                      <a:pt x="96" y="85"/>
                    </a:lnTo>
                    <a:lnTo>
                      <a:pt x="96" y="81"/>
                    </a:lnTo>
                    <a:lnTo>
                      <a:pt x="96" y="78"/>
                    </a:lnTo>
                    <a:lnTo>
                      <a:pt x="96" y="74"/>
                    </a:lnTo>
                    <a:lnTo>
                      <a:pt x="96" y="71"/>
                    </a:lnTo>
                    <a:lnTo>
                      <a:pt x="96" y="68"/>
                    </a:lnTo>
                    <a:lnTo>
                      <a:pt x="96" y="66"/>
                    </a:lnTo>
                    <a:lnTo>
                      <a:pt x="97" y="63"/>
                    </a:lnTo>
                    <a:lnTo>
                      <a:pt x="97" y="60"/>
                    </a:lnTo>
                    <a:lnTo>
                      <a:pt x="97" y="56"/>
                    </a:lnTo>
                    <a:lnTo>
                      <a:pt x="97" y="53"/>
                    </a:lnTo>
                    <a:lnTo>
                      <a:pt x="97" y="51"/>
                    </a:lnTo>
                    <a:lnTo>
                      <a:pt x="97" y="48"/>
                    </a:lnTo>
                    <a:lnTo>
                      <a:pt x="97" y="45"/>
                    </a:lnTo>
                    <a:lnTo>
                      <a:pt x="98" y="42"/>
                    </a:lnTo>
                    <a:lnTo>
                      <a:pt x="98" y="40"/>
                    </a:lnTo>
                    <a:lnTo>
                      <a:pt x="100" y="37"/>
                    </a:lnTo>
                    <a:lnTo>
                      <a:pt x="100" y="34"/>
                    </a:lnTo>
                    <a:lnTo>
                      <a:pt x="100" y="31"/>
                    </a:lnTo>
                    <a:lnTo>
                      <a:pt x="100" y="29"/>
                    </a:lnTo>
                    <a:lnTo>
                      <a:pt x="101" y="26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19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2"/>
                    </a:lnTo>
                    <a:lnTo>
                      <a:pt x="102" y="11"/>
                    </a:lnTo>
                    <a:lnTo>
                      <a:pt x="102" y="8"/>
                    </a:lnTo>
                    <a:lnTo>
                      <a:pt x="102" y="5"/>
                    </a:lnTo>
                    <a:lnTo>
                      <a:pt x="102" y="4"/>
                    </a:lnTo>
                    <a:lnTo>
                      <a:pt x="102" y="3"/>
                    </a:lnTo>
                    <a:lnTo>
                      <a:pt x="104" y="0"/>
                    </a:lnTo>
                    <a:lnTo>
                      <a:pt x="106" y="3"/>
                    </a:lnTo>
                    <a:lnTo>
                      <a:pt x="111" y="5"/>
                    </a:lnTo>
                    <a:lnTo>
                      <a:pt x="112" y="5"/>
                    </a:lnTo>
                    <a:lnTo>
                      <a:pt x="113" y="8"/>
                    </a:lnTo>
                    <a:lnTo>
                      <a:pt x="116" y="10"/>
                    </a:lnTo>
                    <a:lnTo>
                      <a:pt x="117" y="11"/>
                    </a:lnTo>
                    <a:lnTo>
                      <a:pt x="120" y="12"/>
                    </a:lnTo>
                    <a:lnTo>
                      <a:pt x="121" y="15"/>
                    </a:lnTo>
                    <a:lnTo>
                      <a:pt x="124" y="16"/>
                    </a:lnTo>
                    <a:lnTo>
                      <a:pt x="126" y="18"/>
                    </a:lnTo>
                    <a:lnTo>
                      <a:pt x="128" y="20"/>
                    </a:lnTo>
                    <a:lnTo>
                      <a:pt x="130" y="23"/>
                    </a:lnTo>
                    <a:lnTo>
                      <a:pt x="132" y="26"/>
                    </a:lnTo>
                    <a:lnTo>
                      <a:pt x="135" y="29"/>
                    </a:lnTo>
                    <a:lnTo>
                      <a:pt x="136" y="30"/>
                    </a:lnTo>
                    <a:lnTo>
                      <a:pt x="139" y="33"/>
                    </a:lnTo>
                    <a:lnTo>
                      <a:pt x="142" y="34"/>
                    </a:lnTo>
                    <a:lnTo>
                      <a:pt x="145" y="38"/>
                    </a:lnTo>
                    <a:lnTo>
                      <a:pt x="146" y="41"/>
                    </a:lnTo>
                    <a:lnTo>
                      <a:pt x="149" y="44"/>
                    </a:lnTo>
                    <a:lnTo>
                      <a:pt x="151" y="46"/>
                    </a:lnTo>
                    <a:lnTo>
                      <a:pt x="154" y="49"/>
                    </a:lnTo>
                    <a:lnTo>
                      <a:pt x="157" y="53"/>
                    </a:lnTo>
                    <a:lnTo>
                      <a:pt x="158" y="56"/>
                    </a:lnTo>
                    <a:lnTo>
                      <a:pt x="161" y="59"/>
                    </a:lnTo>
                    <a:lnTo>
                      <a:pt x="164" y="61"/>
                    </a:lnTo>
                    <a:lnTo>
                      <a:pt x="167" y="66"/>
                    </a:lnTo>
                    <a:lnTo>
                      <a:pt x="169" y="70"/>
                    </a:lnTo>
                    <a:lnTo>
                      <a:pt x="172" y="72"/>
                    </a:lnTo>
                    <a:lnTo>
                      <a:pt x="175" y="76"/>
                    </a:lnTo>
                    <a:lnTo>
                      <a:pt x="180" y="85"/>
                    </a:lnTo>
                    <a:lnTo>
                      <a:pt x="187" y="93"/>
                    </a:lnTo>
                    <a:lnTo>
                      <a:pt x="192" y="101"/>
                    </a:lnTo>
                    <a:lnTo>
                      <a:pt x="198" y="111"/>
                    </a:lnTo>
                    <a:lnTo>
                      <a:pt x="203" y="120"/>
                    </a:lnTo>
                    <a:lnTo>
                      <a:pt x="210" y="130"/>
                    </a:lnTo>
                    <a:lnTo>
                      <a:pt x="214" y="139"/>
                    </a:lnTo>
                    <a:lnTo>
                      <a:pt x="220" y="149"/>
                    </a:lnTo>
                    <a:lnTo>
                      <a:pt x="225" y="158"/>
                    </a:lnTo>
                    <a:lnTo>
                      <a:pt x="231" y="168"/>
                    </a:lnTo>
                    <a:lnTo>
                      <a:pt x="235" y="179"/>
                    </a:lnTo>
                    <a:lnTo>
                      <a:pt x="240" y="188"/>
                    </a:lnTo>
                    <a:lnTo>
                      <a:pt x="244" y="199"/>
                    </a:lnTo>
                    <a:lnTo>
                      <a:pt x="250" y="210"/>
                    </a:lnTo>
                    <a:lnTo>
                      <a:pt x="252" y="220"/>
                    </a:lnTo>
                    <a:lnTo>
                      <a:pt x="258" y="231"/>
                    </a:lnTo>
                    <a:lnTo>
                      <a:pt x="262" y="240"/>
                    </a:lnTo>
                    <a:lnTo>
                      <a:pt x="265" y="251"/>
                    </a:lnTo>
                    <a:lnTo>
                      <a:pt x="269" y="262"/>
                    </a:lnTo>
                    <a:lnTo>
                      <a:pt x="273" y="273"/>
                    </a:lnTo>
                    <a:lnTo>
                      <a:pt x="276" y="283"/>
                    </a:lnTo>
                    <a:lnTo>
                      <a:pt x="280" y="294"/>
                    </a:lnTo>
                    <a:lnTo>
                      <a:pt x="284" y="304"/>
                    </a:lnTo>
                    <a:lnTo>
                      <a:pt x="287" y="315"/>
                    </a:lnTo>
                    <a:lnTo>
                      <a:pt x="289" y="326"/>
                    </a:lnTo>
                    <a:lnTo>
                      <a:pt x="292" y="336"/>
                    </a:lnTo>
                    <a:lnTo>
                      <a:pt x="295" y="347"/>
                    </a:lnTo>
                    <a:lnTo>
                      <a:pt x="298" y="356"/>
                    </a:lnTo>
                    <a:lnTo>
                      <a:pt x="302" y="367"/>
                    </a:lnTo>
                    <a:lnTo>
                      <a:pt x="303" y="377"/>
                    </a:lnTo>
                    <a:lnTo>
                      <a:pt x="306" y="388"/>
                    </a:lnTo>
                    <a:lnTo>
                      <a:pt x="308" y="397"/>
                    </a:lnTo>
                    <a:lnTo>
                      <a:pt x="311" y="407"/>
                    </a:lnTo>
                    <a:lnTo>
                      <a:pt x="313" y="416"/>
                    </a:lnTo>
                    <a:lnTo>
                      <a:pt x="315" y="426"/>
                    </a:lnTo>
                    <a:lnTo>
                      <a:pt x="317" y="436"/>
                    </a:lnTo>
                    <a:lnTo>
                      <a:pt x="319" y="444"/>
                    </a:lnTo>
                    <a:lnTo>
                      <a:pt x="321" y="453"/>
                    </a:lnTo>
                    <a:lnTo>
                      <a:pt x="322" y="461"/>
                    </a:lnTo>
                    <a:lnTo>
                      <a:pt x="323" y="470"/>
                    </a:lnTo>
                    <a:lnTo>
                      <a:pt x="325" y="478"/>
                    </a:lnTo>
                    <a:lnTo>
                      <a:pt x="326" y="486"/>
                    </a:lnTo>
                    <a:lnTo>
                      <a:pt x="329" y="494"/>
                    </a:lnTo>
                    <a:lnTo>
                      <a:pt x="330" y="502"/>
                    </a:lnTo>
                    <a:lnTo>
                      <a:pt x="330" y="509"/>
                    </a:lnTo>
                    <a:lnTo>
                      <a:pt x="332" y="516"/>
                    </a:lnTo>
                    <a:lnTo>
                      <a:pt x="333" y="523"/>
                    </a:lnTo>
                    <a:lnTo>
                      <a:pt x="334" y="530"/>
                    </a:lnTo>
                    <a:lnTo>
                      <a:pt x="336" y="535"/>
                    </a:lnTo>
                    <a:lnTo>
                      <a:pt x="336" y="541"/>
                    </a:lnTo>
                    <a:lnTo>
                      <a:pt x="336" y="546"/>
                    </a:lnTo>
                    <a:lnTo>
                      <a:pt x="337" y="552"/>
                    </a:lnTo>
                    <a:lnTo>
                      <a:pt x="337" y="557"/>
                    </a:lnTo>
                    <a:lnTo>
                      <a:pt x="338" y="561"/>
                    </a:lnTo>
                    <a:lnTo>
                      <a:pt x="340" y="565"/>
                    </a:lnTo>
                    <a:lnTo>
                      <a:pt x="340" y="569"/>
                    </a:lnTo>
                    <a:lnTo>
                      <a:pt x="340" y="572"/>
                    </a:lnTo>
                    <a:lnTo>
                      <a:pt x="340" y="575"/>
                    </a:lnTo>
                    <a:lnTo>
                      <a:pt x="341" y="579"/>
                    </a:lnTo>
                    <a:lnTo>
                      <a:pt x="341" y="580"/>
                    </a:lnTo>
                    <a:lnTo>
                      <a:pt x="341" y="583"/>
                    </a:lnTo>
                    <a:lnTo>
                      <a:pt x="341" y="584"/>
                    </a:lnTo>
                    <a:lnTo>
                      <a:pt x="344" y="584"/>
                    </a:lnTo>
                    <a:lnTo>
                      <a:pt x="347" y="584"/>
                    </a:lnTo>
                    <a:lnTo>
                      <a:pt x="351" y="584"/>
                    </a:lnTo>
                    <a:lnTo>
                      <a:pt x="353" y="584"/>
                    </a:lnTo>
                    <a:lnTo>
                      <a:pt x="358" y="584"/>
                    </a:lnTo>
                    <a:lnTo>
                      <a:pt x="362" y="584"/>
                    </a:lnTo>
                    <a:lnTo>
                      <a:pt x="363" y="584"/>
                    </a:lnTo>
                    <a:lnTo>
                      <a:pt x="364" y="586"/>
                    </a:lnTo>
                    <a:lnTo>
                      <a:pt x="367" y="586"/>
                    </a:lnTo>
                    <a:lnTo>
                      <a:pt x="369" y="586"/>
                    </a:lnTo>
                    <a:lnTo>
                      <a:pt x="370" y="586"/>
                    </a:lnTo>
                    <a:lnTo>
                      <a:pt x="373" y="586"/>
                    </a:lnTo>
                    <a:lnTo>
                      <a:pt x="374" y="586"/>
                    </a:lnTo>
                    <a:lnTo>
                      <a:pt x="377" y="586"/>
                    </a:lnTo>
                    <a:lnTo>
                      <a:pt x="379" y="586"/>
                    </a:lnTo>
                    <a:lnTo>
                      <a:pt x="381" y="586"/>
                    </a:lnTo>
                    <a:lnTo>
                      <a:pt x="384" y="586"/>
                    </a:lnTo>
                    <a:lnTo>
                      <a:pt x="385" y="586"/>
                    </a:lnTo>
                    <a:lnTo>
                      <a:pt x="386" y="586"/>
                    </a:lnTo>
                    <a:lnTo>
                      <a:pt x="389" y="587"/>
                    </a:lnTo>
                    <a:lnTo>
                      <a:pt x="392" y="587"/>
                    </a:lnTo>
                    <a:lnTo>
                      <a:pt x="393" y="587"/>
                    </a:lnTo>
                    <a:lnTo>
                      <a:pt x="396" y="587"/>
                    </a:lnTo>
                    <a:lnTo>
                      <a:pt x="397" y="588"/>
                    </a:lnTo>
                    <a:lnTo>
                      <a:pt x="399" y="588"/>
                    </a:lnTo>
                    <a:lnTo>
                      <a:pt x="401" y="588"/>
                    </a:lnTo>
                    <a:lnTo>
                      <a:pt x="405" y="588"/>
                    </a:lnTo>
                    <a:lnTo>
                      <a:pt x="408" y="588"/>
                    </a:lnTo>
                    <a:lnTo>
                      <a:pt x="412" y="588"/>
                    </a:lnTo>
                    <a:lnTo>
                      <a:pt x="416" y="590"/>
                    </a:lnTo>
                    <a:lnTo>
                      <a:pt x="419" y="590"/>
                    </a:lnTo>
                    <a:lnTo>
                      <a:pt x="423" y="590"/>
                    </a:lnTo>
                    <a:lnTo>
                      <a:pt x="426" y="590"/>
                    </a:lnTo>
                    <a:lnTo>
                      <a:pt x="429" y="591"/>
                    </a:lnTo>
                    <a:lnTo>
                      <a:pt x="431" y="591"/>
                    </a:lnTo>
                    <a:lnTo>
                      <a:pt x="434" y="591"/>
                    </a:lnTo>
                    <a:lnTo>
                      <a:pt x="435" y="591"/>
                    </a:lnTo>
                    <a:lnTo>
                      <a:pt x="437" y="591"/>
                    </a:lnTo>
                    <a:lnTo>
                      <a:pt x="439" y="591"/>
                    </a:lnTo>
                    <a:lnTo>
                      <a:pt x="441" y="593"/>
                    </a:lnTo>
                    <a:lnTo>
                      <a:pt x="441" y="591"/>
                    </a:lnTo>
                    <a:lnTo>
                      <a:pt x="441" y="590"/>
                    </a:lnTo>
                    <a:lnTo>
                      <a:pt x="441" y="588"/>
                    </a:lnTo>
                    <a:lnTo>
                      <a:pt x="442" y="586"/>
                    </a:lnTo>
                    <a:lnTo>
                      <a:pt x="442" y="583"/>
                    </a:lnTo>
                    <a:lnTo>
                      <a:pt x="442" y="580"/>
                    </a:lnTo>
                    <a:lnTo>
                      <a:pt x="442" y="579"/>
                    </a:lnTo>
                    <a:lnTo>
                      <a:pt x="442" y="577"/>
                    </a:lnTo>
                    <a:lnTo>
                      <a:pt x="444" y="573"/>
                    </a:lnTo>
                    <a:lnTo>
                      <a:pt x="445" y="572"/>
                    </a:lnTo>
                    <a:lnTo>
                      <a:pt x="445" y="569"/>
                    </a:lnTo>
                    <a:lnTo>
                      <a:pt x="445" y="567"/>
                    </a:lnTo>
                    <a:lnTo>
                      <a:pt x="446" y="562"/>
                    </a:lnTo>
                    <a:lnTo>
                      <a:pt x="446" y="560"/>
                    </a:lnTo>
                    <a:lnTo>
                      <a:pt x="446" y="556"/>
                    </a:lnTo>
                    <a:lnTo>
                      <a:pt x="448" y="553"/>
                    </a:lnTo>
                    <a:lnTo>
                      <a:pt x="448" y="549"/>
                    </a:lnTo>
                    <a:lnTo>
                      <a:pt x="449" y="546"/>
                    </a:lnTo>
                    <a:lnTo>
                      <a:pt x="450" y="542"/>
                    </a:lnTo>
                    <a:lnTo>
                      <a:pt x="450" y="538"/>
                    </a:lnTo>
                    <a:lnTo>
                      <a:pt x="452" y="534"/>
                    </a:lnTo>
                    <a:lnTo>
                      <a:pt x="452" y="530"/>
                    </a:lnTo>
                    <a:lnTo>
                      <a:pt x="453" y="526"/>
                    </a:lnTo>
                    <a:lnTo>
                      <a:pt x="453" y="522"/>
                    </a:lnTo>
                    <a:lnTo>
                      <a:pt x="454" y="517"/>
                    </a:lnTo>
                    <a:lnTo>
                      <a:pt x="454" y="513"/>
                    </a:lnTo>
                    <a:lnTo>
                      <a:pt x="456" y="509"/>
                    </a:lnTo>
                    <a:lnTo>
                      <a:pt x="457" y="505"/>
                    </a:lnTo>
                    <a:lnTo>
                      <a:pt x="459" y="501"/>
                    </a:lnTo>
                    <a:lnTo>
                      <a:pt x="459" y="496"/>
                    </a:lnTo>
                    <a:lnTo>
                      <a:pt x="460" y="491"/>
                    </a:lnTo>
                    <a:lnTo>
                      <a:pt x="460" y="487"/>
                    </a:lnTo>
                    <a:lnTo>
                      <a:pt x="463" y="483"/>
                    </a:lnTo>
                    <a:lnTo>
                      <a:pt x="463" y="479"/>
                    </a:lnTo>
                    <a:lnTo>
                      <a:pt x="464" y="474"/>
                    </a:lnTo>
                    <a:lnTo>
                      <a:pt x="465" y="470"/>
                    </a:lnTo>
                    <a:lnTo>
                      <a:pt x="465" y="466"/>
                    </a:lnTo>
                    <a:lnTo>
                      <a:pt x="467" y="461"/>
                    </a:lnTo>
                    <a:lnTo>
                      <a:pt x="468" y="457"/>
                    </a:lnTo>
                    <a:lnTo>
                      <a:pt x="470" y="452"/>
                    </a:lnTo>
                    <a:lnTo>
                      <a:pt x="471" y="449"/>
                    </a:lnTo>
                    <a:lnTo>
                      <a:pt x="471" y="445"/>
                    </a:lnTo>
                    <a:lnTo>
                      <a:pt x="472" y="440"/>
                    </a:lnTo>
                    <a:lnTo>
                      <a:pt x="474" y="436"/>
                    </a:lnTo>
                    <a:lnTo>
                      <a:pt x="475" y="433"/>
                    </a:lnTo>
                    <a:lnTo>
                      <a:pt x="476" y="429"/>
                    </a:lnTo>
                    <a:lnTo>
                      <a:pt x="476" y="425"/>
                    </a:lnTo>
                    <a:lnTo>
                      <a:pt x="478" y="420"/>
                    </a:lnTo>
                    <a:lnTo>
                      <a:pt x="479" y="416"/>
                    </a:lnTo>
                    <a:lnTo>
                      <a:pt x="480" y="414"/>
                    </a:lnTo>
                    <a:lnTo>
                      <a:pt x="482" y="411"/>
                    </a:lnTo>
                    <a:lnTo>
                      <a:pt x="483" y="407"/>
                    </a:lnTo>
                    <a:lnTo>
                      <a:pt x="485" y="403"/>
                    </a:lnTo>
                    <a:lnTo>
                      <a:pt x="485" y="400"/>
                    </a:lnTo>
                    <a:lnTo>
                      <a:pt x="486" y="399"/>
                    </a:lnTo>
                    <a:lnTo>
                      <a:pt x="487" y="395"/>
                    </a:lnTo>
                    <a:lnTo>
                      <a:pt x="487" y="392"/>
                    </a:lnTo>
                    <a:lnTo>
                      <a:pt x="490" y="389"/>
                    </a:lnTo>
                    <a:lnTo>
                      <a:pt x="490" y="388"/>
                    </a:lnTo>
                    <a:lnTo>
                      <a:pt x="491" y="385"/>
                    </a:lnTo>
                    <a:lnTo>
                      <a:pt x="493" y="384"/>
                    </a:lnTo>
                    <a:lnTo>
                      <a:pt x="494" y="382"/>
                    </a:lnTo>
                    <a:lnTo>
                      <a:pt x="495" y="380"/>
                    </a:lnTo>
                    <a:lnTo>
                      <a:pt x="497" y="378"/>
                    </a:lnTo>
                    <a:lnTo>
                      <a:pt x="500" y="375"/>
                    </a:lnTo>
                    <a:lnTo>
                      <a:pt x="501" y="374"/>
                    </a:lnTo>
                    <a:lnTo>
                      <a:pt x="504" y="373"/>
                    </a:lnTo>
                    <a:lnTo>
                      <a:pt x="506" y="371"/>
                    </a:lnTo>
                    <a:lnTo>
                      <a:pt x="508" y="369"/>
                    </a:lnTo>
                    <a:lnTo>
                      <a:pt x="510" y="367"/>
                    </a:lnTo>
                    <a:lnTo>
                      <a:pt x="513" y="366"/>
                    </a:lnTo>
                    <a:lnTo>
                      <a:pt x="516" y="366"/>
                    </a:lnTo>
                    <a:lnTo>
                      <a:pt x="519" y="363"/>
                    </a:lnTo>
                    <a:lnTo>
                      <a:pt x="521" y="362"/>
                    </a:lnTo>
                    <a:lnTo>
                      <a:pt x="525" y="362"/>
                    </a:lnTo>
                    <a:lnTo>
                      <a:pt x="528" y="360"/>
                    </a:lnTo>
                    <a:lnTo>
                      <a:pt x="531" y="359"/>
                    </a:lnTo>
                    <a:lnTo>
                      <a:pt x="535" y="358"/>
                    </a:lnTo>
                    <a:lnTo>
                      <a:pt x="538" y="356"/>
                    </a:lnTo>
                    <a:lnTo>
                      <a:pt x="542" y="356"/>
                    </a:lnTo>
                    <a:lnTo>
                      <a:pt x="545" y="355"/>
                    </a:lnTo>
                    <a:lnTo>
                      <a:pt x="549" y="354"/>
                    </a:lnTo>
                    <a:lnTo>
                      <a:pt x="553" y="352"/>
                    </a:lnTo>
                    <a:lnTo>
                      <a:pt x="557" y="352"/>
                    </a:lnTo>
                    <a:lnTo>
                      <a:pt x="560" y="351"/>
                    </a:lnTo>
                    <a:lnTo>
                      <a:pt x="564" y="351"/>
                    </a:lnTo>
                    <a:lnTo>
                      <a:pt x="566" y="350"/>
                    </a:lnTo>
                    <a:lnTo>
                      <a:pt x="570" y="350"/>
                    </a:lnTo>
                    <a:lnTo>
                      <a:pt x="575" y="350"/>
                    </a:lnTo>
                    <a:lnTo>
                      <a:pt x="579" y="348"/>
                    </a:lnTo>
                    <a:lnTo>
                      <a:pt x="581" y="347"/>
                    </a:lnTo>
                    <a:lnTo>
                      <a:pt x="586" y="347"/>
                    </a:lnTo>
                    <a:lnTo>
                      <a:pt x="590" y="347"/>
                    </a:lnTo>
                    <a:lnTo>
                      <a:pt x="592" y="347"/>
                    </a:lnTo>
                    <a:lnTo>
                      <a:pt x="596" y="345"/>
                    </a:lnTo>
                    <a:lnTo>
                      <a:pt x="599" y="345"/>
                    </a:lnTo>
                    <a:lnTo>
                      <a:pt x="603" y="344"/>
                    </a:lnTo>
                    <a:lnTo>
                      <a:pt x="607" y="344"/>
                    </a:lnTo>
                    <a:lnTo>
                      <a:pt x="610" y="344"/>
                    </a:lnTo>
                    <a:lnTo>
                      <a:pt x="614" y="344"/>
                    </a:lnTo>
                    <a:lnTo>
                      <a:pt x="618" y="344"/>
                    </a:lnTo>
                    <a:lnTo>
                      <a:pt x="621" y="343"/>
                    </a:lnTo>
                    <a:lnTo>
                      <a:pt x="624" y="343"/>
                    </a:lnTo>
                    <a:lnTo>
                      <a:pt x="626" y="343"/>
                    </a:lnTo>
                    <a:lnTo>
                      <a:pt x="631" y="343"/>
                    </a:lnTo>
                    <a:lnTo>
                      <a:pt x="633" y="343"/>
                    </a:lnTo>
                    <a:lnTo>
                      <a:pt x="636" y="343"/>
                    </a:lnTo>
                    <a:lnTo>
                      <a:pt x="639" y="343"/>
                    </a:lnTo>
                    <a:lnTo>
                      <a:pt x="641" y="341"/>
                    </a:lnTo>
                    <a:lnTo>
                      <a:pt x="644" y="341"/>
                    </a:lnTo>
                    <a:lnTo>
                      <a:pt x="646" y="341"/>
                    </a:lnTo>
                    <a:lnTo>
                      <a:pt x="648" y="341"/>
                    </a:lnTo>
                    <a:lnTo>
                      <a:pt x="650" y="341"/>
                    </a:lnTo>
                    <a:lnTo>
                      <a:pt x="652" y="341"/>
                    </a:lnTo>
                    <a:lnTo>
                      <a:pt x="654" y="341"/>
                    </a:lnTo>
                    <a:lnTo>
                      <a:pt x="655" y="341"/>
                    </a:lnTo>
                    <a:lnTo>
                      <a:pt x="658" y="341"/>
                    </a:lnTo>
                    <a:lnTo>
                      <a:pt x="661" y="341"/>
                    </a:lnTo>
                    <a:lnTo>
                      <a:pt x="662" y="341"/>
                    </a:lnTo>
                    <a:lnTo>
                      <a:pt x="663" y="341"/>
                    </a:lnTo>
                    <a:lnTo>
                      <a:pt x="665" y="347"/>
                    </a:lnTo>
                    <a:lnTo>
                      <a:pt x="669" y="352"/>
                    </a:lnTo>
                    <a:lnTo>
                      <a:pt x="671" y="358"/>
                    </a:lnTo>
                    <a:lnTo>
                      <a:pt x="674" y="365"/>
                    </a:lnTo>
                    <a:lnTo>
                      <a:pt x="676" y="371"/>
                    </a:lnTo>
                    <a:lnTo>
                      <a:pt x="680" y="377"/>
                    </a:lnTo>
                    <a:lnTo>
                      <a:pt x="681" y="384"/>
                    </a:lnTo>
                    <a:lnTo>
                      <a:pt x="684" y="390"/>
                    </a:lnTo>
                    <a:lnTo>
                      <a:pt x="685" y="396"/>
                    </a:lnTo>
                    <a:lnTo>
                      <a:pt x="688" y="403"/>
                    </a:lnTo>
                    <a:lnTo>
                      <a:pt x="689" y="411"/>
                    </a:lnTo>
                    <a:lnTo>
                      <a:pt x="692" y="416"/>
                    </a:lnTo>
                    <a:lnTo>
                      <a:pt x="693" y="423"/>
                    </a:lnTo>
                    <a:lnTo>
                      <a:pt x="695" y="431"/>
                    </a:lnTo>
                    <a:lnTo>
                      <a:pt x="696" y="438"/>
                    </a:lnTo>
                    <a:lnTo>
                      <a:pt x="697" y="445"/>
                    </a:lnTo>
                    <a:lnTo>
                      <a:pt x="699" y="452"/>
                    </a:lnTo>
                    <a:lnTo>
                      <a:pt x="702" y="460"/>
                    </a:lnTo>
                    <a:lnTo>
                      <a:pt x="702" y="467"/>
                    </a:lnTo>
                    <a:lnTo>
                      <a:pt x="703" y="474"/>
                    </a:lnTo>
                    <a:lnTo>
                      <a:pt x="704" y="482"/>
                    </a:lnTo>
                    <a:lnTo>
                      <a:pt x="704" y="490"/>
                    </a:lnTo>
                    <a:lnTo>
                      <a:pt x="706" y="497"/>
                    </a:lnTo>
                    <a:lnTo>
                      <a:pt x="707" y="505"/>
                    </a:lnTo>
                    <a:lnTo>
                      <a:pt x="708" y="512"/>
                    </a:lnTo>
                    <a:lnTo>
                      <a:pt x="708" y="519"/>
                    </a:lnTo>
                    <a:lnTo>
                      <a:pt x="708" y="526"/>
                    </a:lnTo>
                    <a:lnTo>
                      <a:pt x="710" y="534"/>
                    </a:lnTo>
                    <a:lnTo>
                      <a:pt x="710" y="541"/>
                    </a:lnTo>
                    <a:lnTo>
                      <a:pt x="710" y="547"/>
                    </a:lnTo>
                    <a:lnTo>
                      <a:pt x="711" y="554"/>
                    </a:lnTo>
                    <a:lnTo>
                      <a:pt x="712" y="562"/>
                    </a:lnTo>
                    <a:lnTo>
                      <a:pt x="712" y="568"/>
                    </a:lnTo>
                    <a:lnTo>
                      <a:pt x="712" y="575"/>
                    </a:lnTo>
                    <a:lnTo>
                      <a:pt x="712" y="582"/>
                    </a:lnTo>
                    <a:lnTo>
                      <a:pt x="712" y="588"/>
                    </a:lnTo>
                    <a:lnTo>
                      <a:pt x="712" y="595"/>
                    </a:lnTo>
                    <a:lnTo>
                      <a:pt x="712" y="601"/>
                    </a:lnTo>
                    <a:lnTo>
                      <a:pt x="712" y="608"/>
                    </a:lnTo>
                    <a:lnTo>
                      <a:pt x="712" y="613"/>
                    </a:lnTo>
                    <a:lnTo>
                      <a:pt x="712" y="618"/>
                    </a:lnTo>
                    <a:lnTo>
                      <a:pt x="712" y="625"/>
                    </a:lnTo>
                    <a:lnTo>
                      <a:pt x="712" y="631"/>
                    </a:lnTo>
                    <a:lnTo>
                      <a:pt x="712" y="636"/>
                    </a:lnTo>
                    <a:lnTo>
                      <a:pt x="712" y="642"/>
                    </a:lnTo>
                    <a:lnTo>
                      <a:pt x="712" y="646"/>
                    </a:lnTo>
                    <a:lnTo>
                      <a:pt x="712" y="651"/>
                    </a:lnTo>
                    <a:lnTo>
                      <a:pt x="712" y="657"/>
                    </a:lnTo>
                    <a:lnTo>
                      <a:pt x="712" y="661"/>
                    </a:lnTo>
                    <a:lnTo>
                      <a:pt x="711" y="665"/>
                    </a:lnTo>
                    <a:lnTo>
                      <a:pt x="711" y="668"/>
                    </a:lnTo>
                    <a:lnTo>
                      <a:pt x="711" y="673"/>
                    </a:lnTo>
                    <a:lnTo>
                      <a:pt x="711" y="676"/>
                    </a:lnTo>
                    <a:lnTo>
                      <a:pt x="710" y="679"/>
                    </a:lnTo>
                    <a:lnTo>
                      <a:pt x="710" y="681"/>
                    </a:lnTo>
                    <a:lnTo>
                      <a:pt x="710" y="684"/>
                    </a:lnTo>
                    <a:lnTo>
                      <a:pt x="710" y="687"/>
                    </a:lnTo>
                    <a:lnTo>
                      <a:pt x="710" y="689"/>
                    </a:lnTo>
                    <a:lnTo>
                      <a:pt x="710" y="691"/>
                    </a:lnTo>
                    <a:lnTo>
                      <a:pt x="710" y="692"/>
                    </a:lnTo>
                    <a:lnTo>
                      <a:pt x="710" y="695"/>
                    </a:lnTo>
                    <a:lnTo>
                      <a:pt x="707" y="691"/>
                    </a:lnTo>
                    <a:lnTo>
                      <a:pt x="702" y="688"/>
                    </a:lnTo>
                    <a:lnTo>
                      <a:pt x="697" y="684"/>
                    </a:lnTo>
                    <a:lnTo>
                      <a:pt x="693" y="681"/>
                    </a:lnTo>
                    <a:lnTo>
                      <a:pt x="691" y="677"/>
                    </a:lnTo>
                    <a:lnTo>
                      <a:pt x="687" y="673"/>
                    </a:lnTo>
                    <a:lnTo>
                      <a:pt x="682" y="669"/>
                    </a:lnTo>
                    <a:lnTo>
                      <a:pt x="680" y="666"/>
                    </a:lnTo>
                    <a:lnTo>
                      <a:pt x="676" y="662"/>
                    </a:lnTo>
                    <a:lnTo>
                      <a:pt x="671" y="658"/>
                    </a:lnTo>
                    <a:lnTo>
                      <a:pt x="669" y="655"/>
                    </a:lnTo>
                    <a:lnTo>
                      <a:pt x="665" y="651"/>
                    </a:lnTo>
                    <a:lnTo>
                      <a:pt x="661" y="646"/>
                    </a:lnTo>
                    <a:lnTo>
                      <a:pt x="658" y="643"/>
                    </a:lnTo>
                    <a:lnTo>
                      <a:pt x="655" y="639"/>
                    </a:lnTo>
                    <a:lnTo>
                      <a:pt x="652" y="635"/>
                    </a:lnTo>
                    <a:lnTo>
                      <a:pt x="648" y="631"/>
                    </a:lnTo>
                    <a:lnTo>
                      <a:pt x="646" y="627"/>
                    </a:lnTo>
                    <a:lnTo>
                      <a:pt x="643" y="623"/>
                    </a:lnTo>
                    <a:lnTo>
                      <a:pt x="640" y="618"/>
                    </a:lnTo>
                    <a:lnTo>
                      <a:pt x="637" y="614"/>
                    </a:lnTo>
                    <a:lnTo>
                      <a:pt x="635" y="612"/>
                    </a:lnTo>
                    <a:lnTo>
                      <a:pt x="632" y="606"/>
                    </a:lnTo>
                    <a:lnTo>
                      <a:pt x="629" y="602"/>
                    </a:lnTo>
                    <a:lnTo>
                      <a:pt x="626" y="598"/>
                    </a:lnTo>
                    <a:lnTo>
                      <a:pt x="624" y="595"/>
                    </a:lnTo>
                    <a:lnTo>
                      <a:pt x="621" y="591"/>
                    </a:lnTo>
                    <a:lnTo>
                      <a:pt x="620" y="587"/>
                    </a:lnTo>
                    <a:lnTo>
                      <a:pt x="616" y="583"/>
                    </a:lnTo>
                    <a:lnTo>
                      <a:pt x="614" y="580"/>
                    </a:lnTo>
                    <a:lnTo>
                      <a:pt x="613" y="576"/>
                    </a:lnTo>
                    <a:lnTo>
                      <a:pt x="610" y="572"/>
                    </a:lnTo>
                    <a:lnTo>
                      <a:pt x="607" y="568"/>
                    </a:lnTo>
                    <a:lnTo>
                      <a:pt x="606" y="565"/>
                    </a:lnTo>
                    <a:lnTo>
                      <a:pt x="603" y="561"/>
                    </a:lnTo>
                    <a:lnTo>
                      <a:pt x="602" y="558"/>
                    </a:lnTo>
                    <a:lnTo>
                      <a:pt x="599" y="554"/>
                    </a:lnTo>
                    <a:lnTo>
                      <a:pt x="598" y="552"/>
                    </a:lnTo>
                    <a:lnTo>
                      <a:pt x="596" y="547"/>
                    </a:lnTo>
                    <a:lnTo>
                      <a:pt x="595" y="545"/>
                    </a:lnTo>
                    <a:lnTo>
                      <a:pt x="594" y="542"/>
                    </a:lnTo>
                    <a:lnTo>
                      <a:pt x="592" y="539"/>
                    </a:lnTo>
                    <a:lnTo>
                      <a:pt x="591" y="535"/>
                    </a:lnTo>
                    <a:lnTo>
                      <a:pt x="588" y="534"/>
                    </a:lnTo>
                    <a:lnTo>
                      <a:pt x="587" y="530"/>
                    </a:lnTo>
                    <a:lnTo>
                      <a:pt x="587" y="528"/>
                    </a:lnTo>
                    <a:lnTo>
                      <a:pt x="586" y="526"/>
                    </a:lnTo>
                    <a:lnTo>
                      <a:pt x="584" y="523"/>
                    </a:lnTo>
                    <a:lnTo>
                      <a:pt x="583" y="522"/>
                    </a:lnTo>
                    <a:lnTo>
                      <a:pt x="581" y="519"/>
                    </a:lnTo>
                    <a:lnTo>
                      <a:pt x="581" y="516"/>
                    </a:lnTo>
                    <a:lnTo>
                      <a:pt x="580" y="515"/>
                    </a:lnTo>
                    <a:lnTo>
                      <a:pt x="579" y="512"/>
                    </a:lnTo>
                    <a:lnTo>
                      <a:pt x="579" y="509"/>
                    </a:lnTo>
                    <a:lnTo>
                      <a:pt x="576" y="507"/>
                    </a:lnTo>
                    <a:lnTo>
                      <a:pt x="576" y="505"/>
                    </a:lnTo>
                    <a:lnTo>
                      <a:pt x="576" y="504"/>
                    </a:lnTo>
                    <a:lnTo>
                      <a:pt x="508" y="664"/>
                    </a:lnTo>
                    <a:lnTo>
                      <a:pt x="509" y="668"/>
                    </a:lnTo>
                    <a:lnTo>
                      <a:pt x="512" y="670"/>
                    </a:lnTo>
                    <a:lnTo>
                      <a:pt x="513" y="673"/>
                    </a:lnTo>
                    <a:lnTo>
                      <a:pt x="515" y="677"/>
                    </a:lnTo>
                    <a:lnTo>
                      <a:pt x="517" y="681"/>
                    </a:lnTo>
                    <a:lnTo>
                      <a:pt x="519" y="685"/>
                    </a:lnTo>
                    <a:lnTo>
                      <a:pt x="521" y="689"/>
                    </a:lnTo>
                    <a:lnTo>
                      <a:pt x="523" y="694"/>
                    </a:lnTo>
                    <a:lnTo>
                      <a:pt x="525" y="698"/>
                    </a:lnTo>
                    <a:lnTo>
                      <a:pt x="527" y="703"/>
                    </a:lnTo>
                    <a:lnTo>
                      <a:pt x="528" y="707"/>
                    </a:lnTo>
                    <a:lnTo>
                      <a:pt x="531" y="713"/>
                    </a:lnTo>
                    <a:lnTo>
                      <a:pt x="532" y="718"/>
                    </a:lnTo>
                    <a:lnTo>
                      <a:pt x="534" y="724"/>
                    </a:lnTo>
                    <a:lnTo>
                      <a:pt x="535" y="729"/>
                    </a:lnTo>
                    <a:lnTo>
                      <a:pt x="538" y="734"/>
                    </a:lnTo>
                    <a:lnTo>
                      <a:pt x="539" y="740"/>
                    </a:lnTo>
                    <a:lnTo>
                      <a:pt x="540" y="745"/>
                    </a:lnTo>
                    <a:lnTo>
                      <a:pt x="542" y="751"/>
                    </a:lnTo>
                    <a:lnTo>
                      <a:pt x="545" y="756"/>
                    </a:lnTo>
                    <a:lnTo>
                      <a:pt x="546" y="763"/>
                    </a:lnTo>
                    <a:lnTo>
                      <a:pt x="547" y="769"/>
                    </a:lnTo>
                    <a:lnTo>
                      <a:pt x="549" y="775"/>
                    </a:lnTo>
                    <a:lnTo>
                      <a:pt x="551" y="781"/>
                    </a:lnTo>
                    <a:lnTo>
                      <a:pt x="553" y="788"/>
                    </a:lnTo>
                    <a:lnTo>
                      <a:pt x="554" y="795"/>
                    </a:lnTo>
                    <a:lnTo>
                      <a:pt x="557" y="801"/>
                    </a:lnTo>
                    <a:lnTo>
                      <a:pt x="558" y="808"/>
                    </a:lnTo>
                    <a:lnTo>
                      <a:pt x="560" y="815"/>
                    </a:lnTo>
                    <a:lnTo>
                      <a:pt x="562" y="821"/>
                    </a:lnTo>
                    <a:lnTo>
                      <a:pt x="562" y="829"/>
                    </a:lnTo>
                    <a:lnTo>
                      <a:pt x="565" y="836"/>
                    </a:lnTo>
                    <a:lnTo>
                      <a:pt x="566" y="842"/>
                    </a:lnTo>
                    <a:lnTo>
                      <a:pt x="568" y="849"/>
                    </a:lnTo>
                    <a:lnTo>
                      <a:pt x="569" y="856"/>
                    </a:lnTo>
                    <a:lnTo>
                      <a:pt x="570" y="864"/>
                    </a:lnTo>
                    <a:lnTo>
                      <a:pt x="573" y="871"/>
                    </a:lnTo>
                    <a:lnTo>
                      <a:pt x="575" y="879"/>
                    </a:lnTo>
                    <a:lnTo>
                      <a:pt x="576" y="886"/>
                    </a:lnTo>
                    <a:lnTo>
                      <a:pt x="577" y="893"/>
                    </a:lnTo>
                    <a:lnTo>
                      <a:pt x="579" y="901"/>
                    </a:lnTo>
                    <a:lnTo>
                      <a:pt x="580" y="908"/>
                    </a:lnTo>
                    <a:lnTo>
                      <a:pt x="581" y="915"/>
                    </a:lnTo>
                    <a:lnTo>
                      <a:pt x="583" y="923"/>
                    </a:lnTo>
                    <a:lnTo>
                      <a:pt x="584" y="930"/>
                    </a:lnTo>
                    <a:lnTo>
                      <a:pt x="586" y="937"/>
                    </a:lnTo>
                    <a:lnTo>
                      <a:pt x="587" y="945"/>
                    </a:lnTo>
                    <a:lnTo>
                      <a:pt x="588" y="952"/>
                    </a:lnTo>
                    <a:lnTo>
                      <a:pt x="590" y="960"/>
                    </a:lnTo>
                    <a:lnTo>
                      <a:pt x="591" y="967"/>
                    </a:lnTo>
                    <a:lnTo>
                      <a:pt x="592" y="973"/>
                    </a:lnTo>
                    <a:lnTo>
                      <a:pt x="594" y="982"/>
                    </a:lnTo>
                    <a:lnTo>
                      <a:pt x="595" y="990"/>
                    </a:lnTo>
                    <a:lnTo>
                      <a:pt x="596" y="997"/>
                    </a:lnTo>
                    <a:lnTo>
                      <a:pt x="598" y="1003"/>
                    </a:lnTo>
                    <a:lnTo>
                      <a:pt x="599" y="1012"/>
                    </a:lnTo>
                    <a:lnTo>
                      <a:pt x="599" y="1018"/>
                    </a:lnTo>
                    <a:lnTo>
                      <a:pt x="602" y="1025"/>
                    </a:lnTo>
                    <a:lnTo>
                      <a:pt x="602" y="1032"/>
                    </a:lnTo>
                    <a:lnTo>
                      <a:pt x="603" y="1040"/>
                    </a:lnTo>
                    <a:lnTo>
                      <a:pt x="605" y="1047"/>
                    </a:lnTo>
                    <a:lnTo>
                      <a:pt x="606" y="1054"/>
                    </a:lnTo>
                    <a:lnTo>
                      <a:pt x="607" y="1061"/>
                    </a:lnTo>
                    <a:lnTo>
                      <a:pt x="609" y="1069"/>
                    </a:lnTo>
                    <a:lnTo>
                      <a:pt x="605" y="1069"/>
                    </a:lnTo>
                    <a:lnTo>
                      <a:pt x="602" y="1069"/>
                    </a:lnTo>
                    <a:lnTo>
                      <a:pt x="598" y="1070"/>
                    </a:lnTo>
                    <a:lnTo>
                      <a:pt x="594" y="1072"/>
                    </a:lnTo>
                    <a:lnTo>
                      <a:pt x="591" y="1072"/>
                    </a:lnTo>
                    <a:lnTo>
                      <a:pt x="587" y="1072"/>
                    </a:lnTo>
                    <a:lnTo>
                      <a:pt x="583" y="1073"/>
                    </a:lnTo>
                    <a:lnTo>
                      <a:pt x="580" y="1074"/>
                    </a:lnTo>
                    <a:lnTo>
                      <a:pt x="576" y="1074"/>
                    </a:lnTo>
                    <a:lnTo>
                      <a:pt x="573" y="1076"/>
                    </a:lnTo>
                    <a:lnTo>
                      <a:pt x="569" y="1076"/>
                    </a:lnTo>
                    <a:lnTo>
                      <a:pt x="566" y="1077"/>
                    </a:lnTo>
                    <a:lnTo>
                      <a:pt x="564" y="1077"/>
                    </a:lnTo>
                    <a:lnTo>
                      <a:pt x="560" y="1079"/>
                    </a:lnTo>
                    <a:lnTo>
                      <a:pt x="557" y="1080"/>
                    </a:lnTo>
                    <a:lnTo>
                      <a:pt x="555" y="1080"/>
                    </a:lnTo>
                    <a:lnTo>
                      <a:pt x="555" y="1077"/>
                    </a:lnTo>
                    <a:lnTo>
                      <a:pt x="555" y="1074"/>
                    </a:lnTo>
                    <a:lnTo>
                      <a:pt x="555" y="1072"/>
                    </a:lnTo>
                    <a:lnTo>
                      <a:pt x="555" y="1070"/>
                    </a:lnTo>
                    <a:lnTo>
                      <a:pt x="555" y="1069"/>
                    </a:lnTo>
                    <a:lnTo>
                      <a:pt x="557" y="1066"/>
                    </a:lnTo>
                    <a:lnTo>
                      <a:pt x="557" y="1064"/>
                    </a:lnTo>
                    <a:lnTo>
                      <a:pt x="557" y="1062"/>
                    </a:lnTo>
                    <a:lnTo>
                      <a:pt x="557" y="1059"/>
                    </a:lnTo>
                    <a:lnTo>
                      <a:pt x="557" y="1058"/>
                    </a:lnTo>
                    <a:lnTo>
                      <a:pt x="557" y="1055"/>
                    </a:lnTo>
                    <a:lnTo>
                      <a:pt x="557" y="1054"/>
                    </a:lnTo>
                    <a:lnTo>
                      <a:pt x="557" y="1051"/>
                    </a:lnTo>
                    <a:lnTo>
                      <a:pt x="557" y="1049"/>
                    </a:lnTo>
                    <a:lnTo>
                      <a:pt x="557" y="1046"/>
                    </a:lnTo>
                    <a:lnTo>
                      <a:pt x="557" y="1042"/>
                    </a:lnTo>
                    <a:lnTo>
                      <a:pt x="557" y="1040"/>
                    </a:lnTo>
                    <a:lnTo>
                      <a:pt x="557" y="1038"/>
                    </a:lnTo>
                    <a:lnTo>
                      <a:pt x="557" y="1035"/>
                    </a:lnTo>
                    <a:lnTo>
                      <a:pt x="557" y="1032"/>
                    </a:lnTo>
                    <a:lnTo>
                      <a:pt x="557" y="1031"/>
                    </a:lnTo>
                    <a:lnTo>
                      <a:pt x="555" y="1031"/>
                    </a:lnTo>
                    <a:lnTo>
                      <a:pt x="554" y="1029"/>
                    </a:lnTo>
                    <a:lnTo>
                      <a:pt x="554" y="1027"/>
                    </a:lnTo>
                    <a:lnTo>
                      <a:pt x="553" y="1024"/>
                    </a:lnTo>
                    <a:lnTo>
                      <a:pt x="551" y="1021"/>
                    </a:lnTo>
                    <a:lnTo>
                      <a:pt x="550" y="1020"/>
                    </a:lnTo>
                    <a:lnTo>
                      <a:pt x="549" y="1017"/>
                    </a:lnTo>
                    <a:lnTo>
                      <a:pt x="546" y="1014"/>
                    </a:lnTo>
                    <a:lnTo>
                      <a:pt x="543" y="1012"/>
                    </a:lnTo>
                    <a:lnTo>
                      <a:pt x="542" y="1010"/>
                    </a:lnTo>
                    <a:lnTo>
                      <a:pt x="539" y="1009"/>
                    </a:lnTo>
                    <a:lnTo>
                      <a:pt x="536" y="1008"/>
                    </a:lnTo>
                    <a:lnTo>
                      <a:pt x="535" y="1006"/>
                    </a:lnTo>
                    <a:lnTo>
                      <a:pt x="531" y="1006"/>
                    </a:lnTo>
                    <a:lnTo>
                      <a:pt x="528" y="1008"/>
                    </a:lnTo>
                    <a:lnTo>
                      <a:pt x="525" y="1008"/>
                    </a:lnTo>
                    <a:lnTo>
                      <a:pt x="525" y="1009"/>
                    </a:lnTo>
                    <a:lnTo>
                      <a:pt x="523" y="1010"/>
                    </a:lnTo>
                    <a:lnTo>
                      <a:pt x="521" y="1013"/>
                    </a:lnTo>
                    <a:lnTo>
                      <a:pt x="520" y="1014"/>
                    </a:lnTo>
                    <a:lnTo>
                      <a:pt x="520" y="1016"/>
                    </a:lnTo>
                    <a:lnTo>
                      <a:pt x="519" y="1020"/>
                    </a:lnTo>
                    <a:lnTo>
                      <a:pt x="519" y="1023"/>
                    </a:lnTo>
                    <a:lnTo>
                      <a:pt x="516" y="1025"/>
                    </a:lnTo>
                    <a:lnTo>
                      <a:pt x="516" y="1029"/>
                    </a:lnTo>
                    <a:lnTo>
                      <a:pt x="515" y="1032"/>
                    </a:lnTo>
                    <a:lnTo>
                      <a:pt x="515" y="1036"/>
                    </a:lnTo>
                    <a:lnTo>
                      <a:pt x="515" y="1038"/>
                    </a:lnTo>
                    <a:lnTo>
                      <a:pt x="515" y="1040"/>
                    </a:lnTo>
                    <a:lnTo>
                      <a:pt x="513" y="1042"/>
                    </a:lnTo>
                    <a:lnTo>
                      <a:pt x="513" y="1043"/>
                    </a:lnTo>
                    <a:lnTo>
                      <a:pt x="513" y="1046"/>
                    </a:lnTo>
                    <a:lnTo>
                      <a:pt x="513" y="1049"/>
                    </a:lnTo>
                    <a:lnTo>
                      <a:pt x="513" y="1050"/>
                    </a:lnTo>
                    <a:lnTo>
                      <a:pt x="513" y="1053"/>
                    </a:lnTo>
                    <a:lnTo>
                      <a:pt x="513" y="1054"/>
                    </a:lnTo>
                    <a:lnTo>
                      <a:pt x="512" y="1057"/>
                    </a:lnTo>
                    <a:lnTo>
                      <a:pt x="512" y="1059"/>
                    </a:lnTo>
                    <a:lnTo>
                      <a:pt x="512" y="1061"/>
                    </a:lnTo>
                    <a:lnTo>
                      <a:pt x="512" y="1064"/>
                    </a:lnTo>
                    <a:lnTo>
                      <a:pt x="512" y="1065"/>
                    </a:lnTo>
                    <a:lnTo>
                      <a:pt x="512" y="1066"/>
                    </a:lnTo>
                    <a:lnTo>
                      <a:pt x="512" y="1069"/>
                    </a:lnTo>
                    <a:lnTo>
                      <a:pt x="512" y="1072"/>
                    </a:lnTo>
                    <a:lnTo>
                      <a:pt x="512" y="1074"/>
                    </a:lnTo>
                    <a:lnTo>
                      <a:pt x="510" y="1076"/>
                    </a:lnTo>
                    <a:lnTo>
                      <a:pt x="510" y="1079"/>
                    </a:lnTo>
                    <a:lnTo>
                      <a:pt x="510" y="1080"/>
                    </a:lnTo>
                    <a:lnTo>
                      <a:pt x="510" y="1083"/>
                    </a:lnTo>
                    <a:lnTo>
                      <a:pt x="510" y="1085"/>
                    </a:lnTo>
                    <a:lnTo>
                      <a:pt x="510" y="1087"/>
                    </a:lnTo>
                    <a:lnTo>
                      <a:pt x="509" y="1088"/>
                    </a:lnTo>
                    <a:lnTo>
                      <a:pt x="509" y="1091"/>
                    </a:lnTo>
                    <a:lnTo>
                      <a:pt x="509" y="1094"/>
                    </a:lnTo>
                    <a:lnTo>
                      <a:pt x="509" y="1095"/>
                    </a:lnTo>
                    <a:lnTo>
                      <a:pt x="509" y="1098"/>
                    </a:lnTo>
                    <a:lnTo>
                      <a:pt x="509" y="1099"/>
                    </a:lnTo>
                    <a:lnTo>
                      <a:pt x="509" y="1102"/>
                    </a:lnTo>
                    <a:lnTo>
                      <a:pt x="509" y="1103"/>
                    </a:lnTo>
                    <a:lnTo>
                      <a:pt x="508" y="1107"/>
                    </a:lnTo>
                    <a:lnTo>
                      <a:pt x="508" y="1110"/>
                    </a:lnTo>
                    <a:lnTo>
                      <a:pt x="508" y="1114"/>
                    </a:lnTo>
                    <a:lnTo>
                      <a:pt x="508" y="1118"/>
                    </a:lnTo>
                    <a:lnTo>
                      <a:pt x="506" y="1121"/>
                    </a:lnTo>
                    <a:lnTo>
                      <a:pt x="506" y="1124"/>
                    </a:lnTo>
                    <a:lnTo>
                      <a:pt x="505" y="1126"/>
                    </a:lnTo>
                    <a:lnTo>
                      <a:pt x="504" y="1130"/>
                    </a:lnTo>
                    <a:lnTo>
                      <a:pt x="502" y="1133"/>
                    </a:lnTo>
                    <a:lnTo>
                      <a:pt x="502" y="1137"/>
                    </a:lnTo>
                    <a:lnTo>
                      <a:pt x="501" y="1141"/>
                    </a:lnTo>
                    <a:lnTo>
                      <a:pt x="500" y="1145"/>
                    </a:lnTo>
                    <a:lnTo>
                      <a:pt x="498" y="1148"/>
                    </a:lnTo>
                    <a:lnTo>
                      <a:pt x="497" y="1152"/>
                    </a:lnTo>
                    <a:lnTo>
                      <a:pt x="495" y="1155"/>
                    </a:lnTo>
                    <a:lnTo>
                      <a:pt x="493" y="1159"/>
                    </a:lnTo>
                    <a:lnTo>
                      <a:pt x="491" y="1163"/>
                    </a:lnTo>
                    <a:lnTo>
                      <a:pt x="490" y="1166"/>
                    </a:lnTo>
                    <a:lnTo>
                      <a:pt x="489" y="1170"/>
                    </a:lnTo>
                    <a:lnTo>
                      <a:pt x="487" y="1174"/>
                    </a:lnTo>
                    <a:lnTo>
                      <a:pt x="486" y="1177"/>
                    </a:lnTo>
                    <a:lnTo>
                      <a:pt x="485" y="1181"/>
                    </a:lnTo>
                    <a:lnTo>
                      <a:pt x="482" y="1184"/>
                    </a:lnTo>
                    <a:lnTo>
                      <a:pt x="480" y="1186"/>
                    </a:lnTo>
                    <a:lnTo>
                      <a:pt x="479" y="1189"/>
                    </a:lnTo>
                    <a:lnTo>
                      <a:pt x="478" y="1192"/>
                    </a:lnTo>
                    <a:lnTo>
                      <a:pt x="476" y="1193"/>
                    </a:lnTo>
                    <a:lnTo>
                      <a:pt x="476" y="1197"/>
                    </a:lnTo>
                    <a:lnTo>
                      <a:pt x="475" y="1199"/>
                    </a:lnTo>
                    <a:lnTo>
                      <a:pt x="474" y="1200"/>
                    </a:lnTo>
                    <a:lnTo>
                      <a:pt x="474" y="1201"/>
                    </a:lnTo>
                    <a:lnTo>
                      <a:pt x="472" y="1203"/>
                    </a:lnTo>
                    <a:lnTo>
                      <a:pt x="471" y="1206"/>
                    </a:lnTo>
                    <a:lnTo>
                      <a:pt x="472" y="1208"/>
                    </a:lnTo>
                    <a:lnTo>
                      <a:pt x="474" y="1210"/>
                    </a:lnTo>
                    <a:lnTo>
                      <a:pt x="475" y="1211"/>
                    </a:lnTo>
                    <a:lnTo>
                      <a:pt x="476" y="1214"/>
                    </a:lnTo>
                    <a:lnTo>
                      <a:pt x="479" y="1215"/>
                    </a:lnTo>
                    <a:lnTo>
                      <a:pt x="479" y="1216"/>
                    </a:lnTo>
                    <a:lnTo>
                      <a:pt x="480" y="1218"/>
                    </a:lnTo>
                    <a:lnTo>
                      <a:pt x="480" y="1216"/>
                    </a:lnTo>
                    <a:lnTo>
                      <a:pt x="482" y="1215"/>
                    </a:lnTo>
                    <a:lnTo>
                      <a:pt x="483" y="1211"/>
                    </a:lnTo>
                    <a:lnTo>
                      <a:pt x="486" y="1208"/>
                    </a:lnTo>
                    <a:lnTo>
                      <a:pt x="487" y="1204"/>
                    </a:lnTo>
                    <a:lnTo>
                      <a:pt x="490" y="1203"/>
                    </a:lnTo>
                    <a:lnTo>
                      <a:pt x="490" y="1200"/>
                    </a:lnTo>
                    <a:lnTo>
                      <a:pt x="491" y="1199"/>
                    </a:lnTo>
                    <a:lnTo>
                      <a:pt x="493" y="1199"/>
                    </a:lnTo>
                    <a:lnTo>
                      <a:pt x="495" y="1200"/>
                    </a:lnTo>
                    <a:lnTo>
                      <a:pt x="498" y="1200"/>
                    </a:lnTo>
                    <a:lnTo>
                      <a:pt x="501" y="1200"/>
                    </a:lnTo>
                    <a:lnTo>
                      <a:pt x="500" y="1201"/>
                    </a:lnTo>
                    <a:lnTo>
                      <a:pt x="500" y="1204"/>
                    </a:lnTo>
                    <a:lnTo>
                      <a:pt x="498" y="1206"/>
                    </a:lnTo>
                    <a:lnTo>
                      <a:pt x="498" y="1208"/>
                    </a:lnTo>
                    <a:lnTo>
                      <a:pt x="497" y="1211"/>
                    </a:lnTo>
                    <a:lnTo>
                      <a:pt x="497" y="1214"/>
                    </a:lnTo>
                    <a:lnTo>
                      <a:pt x="495" y="1215"/>
                    </a:lnTo>
                    <a:lnTo>
                      <a:pt x="495" y="1218"/>
                    </a:lnTo>
                    <a:lnTo>
                      <a:pt x="494" y="1219"/>
                    </a:lnTo>
                    <a:lnTo>
                      <a:pt x="494" y="1222"/>
                    </a:lnTo>
                    <a:lnTo>
                      <a:pt x="493" y="1225"/>
                    </a:lnTo>
                    <a:lnTo>
                      <a:pt x="493" y="1226"/>
                    </a:lnTo>
                    <a:lnTo>
                      <a:pt x="502" y="1230"/>
                    </a:lnTo>
                    <a:lnTo>
                      <a:pt x="512" y="1208"/>
                    </a:lnTo>
                    <a:lnTo>
                      <a:pt x="519" y="1211"/>
                    </a:lnTo>
                    <a:lnTo>
                      <a:pt x="519" y="1231"/>
                    </a:lnTo>
                    <a:lnTo>
                      <a:pt x="520" y="1231"/>
                    </a:lnTo>
                    <a:lnTo>
                      <a:pt x="521" y="1233"/>
                    </a:lnTo>
                    <a:lnTo>
                      <a:pt x="523" y="1236"/>
                    </a:lnTo>
                    <a:lnTo>
                      <a:pt x="525" y="1236"/>
                    </a:lnTo>
                    <a:lnTo>
                      <a:pt x="527" y="1236"/>
                    </a:lnTo>
                    <a:lnTo>
                      <a:pt x="530" y="1234"/>
                    </a:lnTo>
                    <a:lnTo>
                      <a:pt x="532" y="1231"/>
                    </a:lnTo>
                    <a:lnTo>
                      <a:pt x="532" y="1229"/>
                    </a:lnTo>
                    <a:lnTo>
                      <a:pt x="532" y="1226"/>
                    </a:lnTo>
                    <a:lnTo>
                      <a:pt x="534" y="1222"/>
                    </a:lnTo>
                    <a:lnTo>
                      <a:pt x="535" y="1219"/>
                    </a:lnTo>
                    <a:lnTo>
                      <a:pt x="535" y="1215"/>
                    </a:lnTo>
                    <a:lnTo>
                      <a:pt x="535" y="1212"/>
                    </a:lnTo>
                    <a:lnTo>
                      <a:pt x="535" y="1208"/>
                    </a:lnTo>
                    <a:lnTo>
                      <a:pt x="536" y="1206"/>
                    </a:lnTo>
                    <a:lnTo>
                      <a:pt x="536" y="1201"/>
                    </a:lnTo>
                    <a:lnTo>
                      <a:pt x="536" y="1199"/>
                    </a:lnTo>
                    <a:lnTo>
                      <a:pt x="536" y="1195"/>
                    </a:lnTo>
                    <a:lnTo>
                      <a:pt x="538" y="1192"/>
                    </a:lnTo>
                    <a:lnTo>
                      <a:pt x="538" y="1189"/>
                    </a:lnTo>
                    <a:lnTo>
                      <a:pt x="538" y="1188"/>
                    </a:lnTo>
                    <a:lnTo>
                      <a:pt x="538" y="1185"/>
                    </a:lnTo>
                    <a:lnTo>
                      <a:pt x="538" y="1181"/>
                    </a:lnTo>
                    <a:lnTo>
                      <a:pt x="539" y="1180"/>
                    </a:lnTo>
                    <a:lnTo>
                      <a:pt x="540" y="1177"/>
                    </a:lnTo>
                    <a:lnTo>
                      <a:pt x="540" y="1174"/>
                    </a:lnTo>
                    <a:lnTo>
                      <a:pt x="542" y="1171"/>
                    </a:lnTo>
                    <a:lnTo>
                      <a:pt x="542" y="1169"/>
                    </a:lnTo>
                    <a:lnTo>
                      <a:pt x="543" y="1165"/>
                    </a:lnTo>
                    <a:lnTo>
                      <a:pt x="543" y="1162"/>
                    </a:lnTo>
                    <a:lnTo>
                      <a:pt x="543" y="1159"/>
                    </a:lnTo>
                    <a:lnTo>
                      <a:pt x="543" y="1155"/>
                    </a:lnTo>
                    <a:lnTo>
                      <a:pt x="545" y="1154"/>
                    </a:lnTo>
                    <a:lnTo>
                      <a:pt x="546" y="1150"/>
                    </a:lnTo>
                    <a:lnTo>
                      <a:pt x="546" y="1147"/>
                    </a:lnTo>
                    <a:lnTo>
                      <a:pt x="547" y="1144"/>
                    </a:lnTo>
                    <a:lnTo>
                      <a:pt x="547" y="1141"/>
                    </a:lnTo>
                    <a:lnTo>
                      <a:pt x="547" y="1137"/>
                    </a:lnTo>
                    <a:lnTo>
                      <a:pt x="547" y="1135"/>
                    </a:lnTo>
                    <a:lnTo>
                      <a:pt x="549" y="1132"/>
                    </a:lnTo>
                    <a:lnTo>
                      <a:pt x="549" y="1128"/>
                    </a:lnTo>
                    <a:lnTo>
                      <a:pt x="549" y="1125"/>
                    </a:lnTo>
                    <a:lnTo>
                      <a:pt x="550" y="1122"/>
                    </a:lnTo>
                    <a:lnTo>
                      <a:pt x="550" y="1119"/>
                    </a:lnTo>
                    <a:lnTo>
                      <a:pt x="551" y="1115"/>
                    </a:lnTo>
                    <a:lnTo>
                      <a:pt x="551" y="1113"/>
                    </a:lnTo>
                    <a:lnTo>
                      <a:pt x="551" y="1110"/>
                    </a:lnTo>
                    <a:lnTo>
                      <a:pt x="551" y="1107"/>
                    </a:lnTo>
                    <a:lnTo>
                      <a:pt x="553" y="1104"/>
                    </a:lnTo>
                    <a:lnTo>
                      <a:pt x="553" y="1102"/>
                    </a:lnTo>
                    <a:lnTo>
                      <a:pt x="553" y="1098"/>
                    </a:lnTo>
                    <a:lnTo>
                      <a:pt x="553" y="1095"/>
                    </a:lnTo>
                    <a:lnTo>
                      <a:pt x="554" y="1092"/>
                    </a:lnTo>
                    <a:lnTo>
                      <a:pt x="557" y="1092"/>
                    </a:lnTo>
                    <a:lnTo>
                      <a:pt x="560" y="1091"/>
                    </a:lnTo>
                    <a:lnTo>
                      <a:pt x="562" y="1091"/>
                    </a:lnTo>
                    <a:lnTo>
                      <a:pt x="566" y="1089"/>
                    </a:lnTo>
                    <a:lnTo>
                      <a:pt x="569" y="1088"/>
                    </a:lnTo>
                    <a:lnTo>
                      <a:pt x="573" y="1088"/>
                    </a:lnTo>
                    <a:lnTo>
                      <a:pt x="576" y="1087"/>
                    </a:lnTo>
                    <a:lnTo>
                      <a:pt x="580" y="1087"/>
                    </a:lnTo>
                    <a:lnTo>
                      <a:pt x="584" y="1085"/>
                    </a:lnTo>
                    <a:lnTo>
                      <a:pt x="587" y="1085"/>
                    </a:lnTo>
                    <a:lnTo>
                      <a:pt x="590" y="1085"/>
                    </a:lnTo>
                    <a:lnTo>
                      <a:pt x="591" y="1084"/>
                    </a:lnTo>
                    <a:lnTo>
                      <a:pt x="594" y="1084"/>
                    </a:lnTo>
                    <a:lnTo>
                      <a:pt x="596" y="1084"/>
                    </a:lnTo>
                    <a:lnTo>
                      <a:pt x="599" y="1083"/>
                    </a:lnTo>
                    <a:lnTo>
                      <a:pt x="603" y="1083"/>
                    </a:lnTo>
                    <a:lnTo>
                      <a:pt x="605" y="1081"/>
                    </a:lnTo>
                    <a:lnTo>
                      <a:pt x="607" y="1081"/>
                    </a:lnTo>
                    <a:lnTo>
                      <a:pt x="609" y="1081"/>
                    </a:lnTo>
                    <a:lnTo>
                      <a:pt x="610" y="1081"/>
                    </a:lnTo>
                    <a:lnTo>
                      <a:pt x="610" y="1085"/>
                    </a:lnTo>
                    <a:lnTo>
                      <a:pt x="611" y="1091"/>
                    </a:lnTo>
                    <a:lnTo>
                      <a:pt x="613" y="1095"/>
                    </a:lnTo>
                    <a:lnTo>
                      <a:pt x="613" y="1099"/>
                    </a:lnTo>
                    <a:lnTo>
                      <a:pt x="613" y="1104"/>
                    </a:lnTo>
                    <a:lnTo>
                      <a:pt x="614" y="1109"/>
                    </a:lnTo>
                    <a:lnTo>
                      <a:pt x="614" y="1113"/>
                    </a:lnTo>
                    <a:lnTo>
                      <a:pt x="616" y="1118"/>
                    </a:lnTo>
                    <a:lnTo>
                      <a:pt x="616" y="1121"/>
                    </a:lnTo>
                    <a:lnTo>
                      <a:pt x="617" y="1126"/>
                    </a:lnTo>
                    <a:lnTo>
                      <a:pt x="618" y="1130"/>
                    </a:lnTo>
                    <a:lnTo>
                      <a:pt x="618" y="1135"/>
                    </a:lnTo>
                    <a:lnTo>
                      <a:pt x="618" y="1139"/>
                    </a:lnTo>
                    <a:lnTo>
                      <a:pt x="620" y="1143"/>
                    </a:lnTo>
                    <a:lnTo>
                      <a:pt x="620" y="1147"/>
                    </a:lnTo>
                    <a:lnTo>
                      <a:pt x="621" y="1151"/>
                    </a:lnTo>
                    <a:lnTo>
                      <a:pt x="621" y="1155"/>
                    </a:lnTo>
                    <a:lnTo>
                      <a:pt x="621" y="1159"/>
                    </a:lnTo>
                    <a:lnTo>
                      <a:pt x="622" y="1163"/>
                    </a:lnTo>
                    <a:lnTo>
                      <a:pt x="622" y="1166"/>
                    </a:lnTo>
                    <a:lnTo>
                      <a:pt x="624" y="1170"/>
                    </a:lnTo>
                    <a:lnTo>
                      <a:pt x="624" y="1174"/>
                    </a:lnTo>
                    <a:lnTo>
                      <a:pt x="624" y="1177"/>
                    </a:lnTo>
                    <a:lnTo>
                      <a:pt x="625" y="1181"/>
                    </a:lnTo>
                    <a:lnTo>
                      <a:pt x="625" y="1185"/>
                    </a:lnTo>
                    <a:lnTo>
                      <a:pt x="625" y="1188"/>
                    </a:lnTo>
                    <a:lnTo>
                      <a:pt x="625" y="1192"/>
                    </a:lnTo>
                    <a:lnTo>
                      <a:pt x="626" y="1195"/>
                    </a:lnTo>
                    <a:lnTo>
                      <a:pt x="626" y="1197"/>
                    </a:lnTo>
                    <a:lnTo>
                      <a:pt x="626" y="1200"/>
                    </a:lnTo>
                    <a:lnTo>
                      <a:pt x="628" y="1204"/>
                    </a:lnTo>
                    <a:lnTo>
                      <a:pt x="629" y="1208"/>
                    </a:lnTo>
                    <a:lnTo>
                      <a:pt x="629" y="1210"/>
                    </a:lnTo>
                    <a:lnTo>
                      <a:pt x="629" y="1214"/>
                    </a:lnTo>
                    <a:lnTo>
                      <a:pt x="629" y="1215"/>
                    </a:lnTo>
                    <a:lnTo>
                      <a:pt x="629" y="1219"/>
                    </a:lnTo>
                    <a:lnTo>
                      <a:pt x="629" y="1221"/>
                    </a:lnTo>
                    <a:lnTo>
                      <a:pt x="631" y="1225"/>
                    </a:lnTo>
                    <a:lnTo>
                      <a:pt x="631" y="1226"/>
                    </a:lnTo>
                    <a:lnTo>
                      <a:pt x="631" y="1229"/>
                    </a:lnTo>
                    <a:lnTo>
                      <a:pt x="631" y="1231"/>
                    </a:lnTo>
                    <a:lnTo>
                      <a:pt x="631" y="1233"/>
                    </a:lnTo>
                    <a:lnTo>
                      <a:pt x="632" y="1236"/>
                    </a:lnTo>
                    <a:lnTo>
                      <a:pt x="632" y="1238"/>
                    </a:lnTo>
                    <a:lnTo>
                      <a:pt x="632" y="1240"/>
                    </a:lnTo>
                    <a:lnTo>
                      <a:pt x="632" y="1241"/>
                    </a:lnTo>
                    <a:lnTo>
                      <a:pt x="632" y="1244"/>
                    </a:lnTo>
                    <a:lnTo>
                      <a:pt x="633" y="1245"/>
                    </a:lnTo>
                    <a:lnTo>
                      <a:pt x="633" y="1248"/>
                    </a:lnTo>
                    <a:lnTo>
                      <a:pt x="633" y="1252"/>
                    </a:lnTo>
                    <a:lnTo>
                      <a:pt x="635" y="1253"/>
                    </a:lnTo>
                    <a:lnTo>
                      <a:pt x="635" y="1255"/>
                    </a:lnTo>
                    <a:lnTo>
                      <a:pt x="635" y="1259"/>
                    </a:lnTo>
                    <a:lnTo>
                      <a:pt x="636" y="1259"/>
                    </a:lnTo>
                    <a:lnTo>
                      <a:pt x="637" y="1257"/>
                    </a:lnTo>
                    <a:lnTo>
                      <a:pt x="639" y="1256"/>
                    </a:lnTo>
                    <a:lnTo>
                      <a:pt x="641" y="1256"/>
                    </a:lnTo>
                    <a:lnTo>
                      <a:pt x="643" y="1256"/>
                    </a:lnTo>
                    <a:lnTo>
                      <a:pt x="644" y="1255"/>
                    </a:lnTo>
                    <a:lnTo>
                      <a:pt x="647" y="1255"/>
                    </a:lnTo>
                    <a:lnTo>
                      <a:pt x="648" y="1253"/>
                    </a:lnTo>
                    <a:lnTo>
                      <a:pt x="652" y="1253"/>
                    </a:lnTo>
                    <a:lnTo>
                      <a:pt x="655" y="1253"/>
                    </a:lnTo>
                    <a:lnTo>
                      <a:pt x="658" y="1252"/>
                    </a:lnTo>
                    <a:lnTo>
                      <a:pt x="661" y="1252"/>
                    </a:lnTo>
                    <a:lnTo>
                      <a:pt x="665" y="1251"/>
                    </a:lnTo>
                    <a:lnTo>
                      <a:pt x="669" y="1249"/>
                    </a:lnTo>
                    <a:lnTo>
                      <a:pt x="671" y="1248"/>
                    </a:lnTo>
                    <a:lnTo>
                      <a:pt x="676" y="1248"/>
                    </a:lnTo>
                    <a:lnTo>
                      <a:pt x="680" y="1246"/>
                    </a:lnTo>
                    <a:lnTo>
                      <a:pt x="682" y="1246"/>
                    </a:lnTo>
                    <a:lnTo>
                      <a:pt x="688" y="1245"/>
                    </a:lnTo>
                    <a:lnTo>
                      <a:pt x="692" y="1244"/>
                    </a:lnTo>
                    <a:lnTo>
                      <a:pt x="696" y="1244"/>
                    </a:lnTo>
                    <a:lnTo>
                      <a:pt x="702" y="1242"/>
                    </a:lnTo>
                    <a:lnTo>
                      <a:pt x="706" y="1242"/>
                    </a:lnTo>
                    <a:lnTo>
                      <a:pt x="710" y="1241"/>
                    </a:lnTo>
                    <a:lnTo>
                      <a:pt x="715" y="1241"/>
                    </a:lnTo>
                    <a:lnTo>
                      <a:pt x="719" y="1241"/>
                    </a:lnTo>
                    <a:lnTo>
                      <a:pt x="725" y="1240"/>
                    </a:lnTo>
                    <a:lnTo>
                      <a:pt x="730" y="1238"/>
                    </a:lnTo>
                    <a:lnTo>
                      <a:pt x="734" y="1238"/>
                    </a:lnTo>
                    <a:lnTo>
                      <a:pt x="738" y="1238"/>
                    </a:lnTo>
                    <a:lnTo>
                      <a:pt x="744" y="1238"/>
                    </a:lnTo>
                    <a:lnTo>
                      <a:pt x="748" y="1238"/>
                    </a:lnTo>
                    <a:lnTo>
                      <a:pt x="753" y="1238"/>
                    </a:lnTo>
                    <a:lnTo>
                      <a:pt x="759" y="1238"/>
                    </a:lnTo>
                    <a:lnTo>
                      <a:pt x="764" y="1238"/>
                    </a:lnTo>
                    <a:lnTo>
                      <a:pt x="768" y="1238"/>
                    </a:lnTo>
                    <a:lnTo>
                      <a:pt x="774" y="1238"/>
                    </a:lnTo>
                    <a:lnTo>
                      <a:pt x="778" y="1238"/>
                    </a:lnTo>
                    <a:lnTo>
                      <a:pt x="782" y="1240"/>
                    </a:lnTo>
                    <a:lnTo>
                      <a:pt x="788" y="1240"/>
                    </a:lnTo>
                    <a:lnTo>
                      <a:pt x="793" y="1241"/>
                    </a:lnTo>
                    <a:lnTo>
                      <a:pt x="797" y="1242"/>
                    </a:lnTo>
                    <a:lnTo>
                      <a:pt x="803" y="1242"/>
                    </a:lnTo>
                    <a:lnTo>
                      <a:pt x="805" y="1244"/>
                    </a:lnTo>
                    <a:lnTo>
                      <a:pt x="811" y="1246"/>
                    </a:lnTo>
                    <a:lnTo>
                      <a:pt x="815" y="1246"/>
                    </a:lnTo>
                    <a:lnTo>
                      <a:pt x="819" y="1248"/>
                    </a:lnTo>
                    <a:lnTo>
                      <a:pt x="823" y="1251"/>
                    </a:lnTo>
                    <a:lnTo>
                      <a:pt x="827" y="1252"/>
                    </a:lnTo>
                    <a:lnTo>
                      <a:pt x="831" y="1255"/>
                    </a:lnTo>
                    <a:lnTo>
                      <a:pt x="834" y="1256"/>
                    </a:lnTo>
                    <a:lnTo>
                      <a:pt x="837" y="1259"/>
                    </a:lnTo>
                    <a:lnTo>
                      <a:pt x="841" y="1261"/>
                    </a:lnTo>
                    <a:lnTo>
                      <a:pt x="843" y="1264"/>
                    </a:lnTo>
                    <a:lnTo>
                      <a:pt x="848" y="1267"/>
                    </a:lnTo>
                    <a:lnTo>
                      <a:pt x="849" y="1271"/>
                    </a:lnTo>
                    <a:lnTo>
                      <a:pt x="853" y="1275"/>
                    </a:lnTo>
                    <a:lnTo>
                      <a:pt x="854" y="1278"/>
                    </a:lnTo>
                    <a:lnTo>
                      <a:pt x="857" y="1282"/>
                    </a:lnTo>
                    <a:lnTo>
                      <a:pt x="858" y="1286"/>
                    </a:lnTo>
                    <a:lnTo>
                      <a:pt x="861" y="1292"/>
                    </a:lnTo>
                    <a:lnTo>
                      <a:pt x="861" y="1296"/>
                    </a:lnTo>
                    <a:lnTo>
                      <a:pt x="864" y="1300"/>
                    </a:lnTo>
                    <a:lnTo>
                      <a:pt x="865" y="1304"/>
                    </a:lnTo>
                    <a:lnTo>
                      <a:pt x="865" y="1309"/>
                    </a:lnTo>
                    <a:lnTo>
                      <a:pt x="865" y="1313"/>
                    </a:lnTo>
                    <a:lnTo>
                      <a:pt x="867" y="1317"/>
                    </a:lnTo>
                    <a:lnTo>
                      <a:pt x="867" y="1323"/>
                    </a:lnTo>
                    <a:lnTo>
                      <a:pt x="868" y="1328"/>
                    </a:lnTo>
                    <a:lnTo>
                      <a:pt x="867" y="1332"/>
                    </a:lnTo>
                    <a:lnTo>
                      <a:pt x="867" y="1338"/>
                    </a:lnTo>
                    <a:lnTo>
                      <a:pt x="867" y="1342"/>
                    </a:lnTo>
                    <a:lnTo>
                      <a:pt x="867" y="1347"/>
                    </a:lnTo>
                    <a:lnTo>
                      <a:pt x="865" y="1353"/>
                    </a:lnTo>
                    <a:lnTo>
                      <a:pt x="865" y="1358"/>
                    </a:lnTo>
                    <a:lnTo>
                      <a:pt x="864" y="1363"/>
                    </a:lnTo>
                    <a:lnTo>
                      <a:pt x="864" y="1368"/>
                    </a:lnTo>
                    <a:lnTo>
                      <a:pt x="861" y="1372"/>
                    </a:lnTo>
                    <a:lnTo>
                      <a:pt x="861" y="1378"/>
                    </a:lnTo>
                    <a:lnTo>
                      <a:pt x="860" y="1382"/>
                    </a:lnTo>
                    <a:lnTo>
                      <a:pt x="858" y="1387"/>
                    </a:lnTo>
                    <a:lnTo>
                      <a:pt x="856" y="1393"/>
                    </a:lnTo>
                    <a:lnTo>
                      <a:pt x="854" y="1397"/>
                    </a:lnTo>
                    <a:lnTo>
                      <a:pt x="853" y="1401"/>
                    </a:lnTo>
                    <a:lnTo>
                      <a:pt x="850" y="1406"/>
                    </a:lnTo>
                    <a:lnTo>
                      <a:pt x="849" y="1410"/>
                    </a:lnTo>
                    <a:lnTo>
                      <a:pt x="848" y="1416"/>
                    </a:lnTo>
                    <a:lnTo>
                      <a:pt x="845" y="1420"/>
                    </a:lnTo>
                    <a:lnTo>
                      <a:pt x="843" y="1425"/>
                    </a:lnTo>
                    <a:lnTo>
                      <a:pt x="841" y="1429"/>
                    </a:lnTo>
                    <a:lnTo>
                      <a:pt x="838" y="1434"/>
                    </a:lnTo>
                    <a:lnTo>
                      <a:pt x="837" y="1439"/>
                    </a:lnTo>
                    <a:lnTo>
                      <a:pt x="835" y="1443"/>
                    </a:lnTo>
                    <a:lnTo>
                      <a:pt x="833" y="1449"/>
                    </a:lnTo>
                    <a:lnTo>
                      <a:pt x="830" y="1451"/>
                    </a:lnTo>
                    <a:lnTo>
                      <a:pt x="827" y="1455"/>
                    </a:lnTo>
                    <a:lnTo>
                      <a:pt x="826" y="1461"/>
                    </a:lnTo>
                    <a:lnTo>
                      <a:pt x="823" y="1465"/>
                    </a:lnTo>
                    <a:lnTo>
                      <a:pt x="820" y="1468"/>
                    </a:lnTo>
                    <a:lnTo>
                      <a:pt x="819" y="1472"/>
                    </a:lnTo>
                    <a:lnTo>
                      <a:pt x="816" y="1476"/>
                    </a:lnTo>
                    <a:lnTo>
                      <a:pt x="813" y="1479"/>
                    </a:lnTo>
                    <a:lnTo>
                      <a:pt x="811" y="1483"/>
                    </a:lnTo>
                    <a:lnTo>
                      <a:pt x="809" y="1487"/>
                    </a:lnTo>
                    <a:lnTo>
                      <a:pt x="807" y="1489"/>
                    </a:lnTo>
                    <a:lnTo>
                      <a:pt x="804" y="1492"/>
                    </a:lnTo>
                    <a:lnTo>
                      <a:pt x="803" y="1495"/>
                    </a:lnTo>
                    <a:lnTo>
                      <a:pt x="800" y="1499"/>
                    </a:lnTo>
                    <a:lnTo>
                      <a:pt x="798" y="1502"/>
                    </a:lnTo>
                    <a:lnTo>
                      <a:pt x="797" y="1504"/>
                    </a:lnTo>
                    <a:lnTo>
                      <a:pt x="794" y="1506"/>
                    </a:lnTo>
                    <a:lnTo>
                      <a:pt x="793" y="1509"/>
                    </a:lnTo>
                    <a:lnTo>
                      <a:pt x="792" y="1511"/>
                    </a:lnTo>
                    <a:lnTo>
                      <a:pt x="789" y="1514"/>
                    </a:lnTo>
                    <a:lnTo>
                      <a:pt x="789" y="1515"/>
                    </a:lnTo>
                    <a:lnTo>
                      <a:pt x="788" y="1517"/>
                    </a:lnTo>
                    <a:lnTo>
                      <a:pt x="786" y="1518"/>
                    </a:lnTo>
                    <a:lnTo>
                      <a:pt x="783" y="1521"/>
                    </a:lnTo>
                    <a:lnTo>
                      <a:pt x="782" y="1524"/>
                    </a:lnTo>
                    <a:lnTo>
                      <a:pt x="782" y="1525"/>
                    </a:lnTo>
                    <a:lnTo>
                      <a:pt x="783" y="1526"/>
                    </a:lnTo>
                    <a:lnTo>
                      <a:pt x="785" y="1526"/>
                    </a:lnTo>
                    <a:lnTo>
                      <a:pt x="786" y="1526"/>
                    </a:lnTo>
                    <a:lnTo>
                      <a:pt x="788" y="1526"/>
                    </a:lnTo>
                    <a:lnTo>
                      <a:pt x="790" y="1528"/>
                    </a:lnTo>
                    <a:lnTo>
                      <a:pt x="793" y="1528"/>
                    </a:lnTo>
                    <a:lnTo>
                      <a:pt x="794" y="1528"/>
                    </a:lnTo>
                    <a:lnTo>
                      <a:pt x="797" y="1529"/>
                    </a:lnTo>
                    <a:lnTo>
                      <a:pt x="800" y="1529"/>
                    </a:lnTo>
                    <a:lnTo>
                      <a:pt x="803" y="1530"/>
                    </a:lnTo>
                    <a:lnTo>
                      <a:pt x="805" y="1532"/>
                    </a:lnTo>
                    <a:lnTo>
                      <a:pt x="809" y="1532"/>
                    </a:lnTo>
                    <a:lnTo>
                      <a:pt x="813" y="1533"/>
                    </a:lnTo>
                    <a:lnTo>
                      <a:pt x="816" y="1533"/>
                    </a:lnTo>
                    <a:lnTo>
                      <a:pt x="820" y="1535"/>
                    </a:lnTo>
                    <a:lnTo>
                      <a:pt x="824" y="1536"/>
                    </a:lnTo>
                    <a:lnTo>
                      <a:pt x="827" y="1537"/>
                    </a:lnTo>
                    <a:lnTo>
                      <a:pt x="831" y="1539"/>
                    </a:lnTo>
                    <a:lnTo>
                      <a:pt x="837" y="1540"/>
                    </a:lnTo>
                    <a:lnTo>
                      <a:pt x="841" y="1540"/>
                    </a:lnTo>
                    <a:lnTo>
                      <a:pt x="843" y="1543"/>
                    </a:lnTo>
                    <a:lnTo>
                      <a:pt x="849" y="1544"/>
                    </a:lnTo>
                    <a:lnTo>
                      <a:pt x="853" y="1544"/>
                    </a:lnTo>
                    <a:lnTo>
                      <a:pt x="856" y="1545"/>
                    </a:lnTo>
                    <a:lnTo>
                      <a:pt x="861" y="1548"/>
                    </a:lnTo>
                    <a:lnTo>
                      <a:pt x="865" y="1550"/>
                    </a:lnTo>
                    <a:lnTo>
                      <a:pt x="869" y="1551"/>
                    </a:lnTo>
                    <a:lnTo>
                      <a:pt x="875" y="1552"/>
                    </a:lnTo>
                    <a:lnTo>
                      <a:pt x="878" y="1554"/>
                    </a:lnTo>
                    <a:lnTo>
                      <a:pt x="882" y="1555"/>
                    </a:lnTo>
                    <a:lnTo>
                      <a:pt x="887" y="1556"/>
                    </a:lnTo>
                    <a:lnTo>
                      <a:pt x="890" y="1559"/>
                    </a:lnTo>
                    <a:lnTo>
                      <a:pt x="894" y="1560"/>
                    </a:lnTo>
                    <a:lnTo>
                      <a:pt x="898" y="1562"/>
                    </a:lnTo>
                    <a:lnTo>
                      <a:pt x="902" y="1563"/>
                    </a:lnTo>
                    <a:lnTo>
                      <a:pt x="905" y="1565"/>
                    </a:lnTo>
                    <a:lnTo>
                      <a:pt x="909" y="1566"/>
                    </a:lnTo>
                    <a:lnTo>
                      <a:pt x="912" y="1567"/>
                    </a:lnTo>
                    <a:lnTo>
                      <a:pt x="916" y="1570"/>
                    </a:lnTo>
                    <a:lnTo>
                      <a:pt x="919" y="1571"/>
                    </a:lnTo>
                    <a:lnTo>
                      <a:pt x="921" y="1573"/>
                    </a:lnTo>
                    <a:lnTo>
                      <a:pt x="924" y="1574"/>
                    </a:lnTo>
                    <a:lnTo>
                      <a:pt x="927" y="1577"/>
                    </a:lnTo>
                    <a:lnTo>
                      <a:pt x="929" y="1578"/>
                    </a:lnTo>
                    <a:lnTo>
                      <a:pt x="932" y="1580"/>
                    </a:lnTo>
                    <a:lnTo>
                      <a:pt x="935" y="1582"/>
                    </a:lnTo>
                    <a:lnTo>
                      <a:pt x="938" y="1585"/>
                    </a:lnTo>
                    <a:lnTo>
                      <a:pt x="939" y="1589"/>
                    </a:lnTo>
                    <a:lnTo>
                      <a:pt x="939" y="1592"/>
                    </a:lnTo>
                    <a:lnTo>
                      <a:pt x="939" y="1595"/>
                    </a:lnTo>
                    <a:lnTo>
                      <a:pt x="936" y="1599"/>
                    </a:lnTo>
                    <a:lnTo>
                      <a:pt x="935" y="1600"/>
                    </a:lnTo>
                    <a:lnTo>
                      <a:pt x="934" y="1601"/>
                    </a:lnTo>
                    <a:lnTo>
                      <a:pt x="931" y="1601"/>
                    </a:lnTo>
                    <a:lnTo>
                      <a:pt x="928" y="1604"/>
                    </a:lnTo>
                    <a:lnTo>
                      <a:pt x="925" y="1606"/>
                    </a:lnTo>
                    <a:lnTo>
                      <a:pt x="921" y="1606"/>
                    </a:lnTo>
                    <a:lnTo>
                      <a:pt x="917" y="1607"/>
                    </a:lnTo>
                    <a:lnTo>
                      <a:pt x="914" y="1608"/>
                    </a:lnTo>
                    <a:lnTo>
                      <a:pt x="910" y="1610"/>
                    </a:lnTo>
                    <a:lnTo>
                      <a:pt x="906" y="1611"/>
                    </a:lnTo>
                    <a:lnTo>
                      <a:pt x="902" y="1611"/>
                    </a:lnTo>
                    <a:lnTo>
                      <a:pt x="898" y="1612"/>
                    </a:lnTo>
                    <a:lnTo>
                      <a:pt x="893" y="1612"/>
                    </a:lnTo>
                    <a:lnTo>
                      <a:pt x="887" y="1614"/>
                    </a:lnTo>
                    <a:lnTo>
                      <a:pt x="883" y="1615"/>
                    </a:lnTo>
                    <a:lnTo>
                      <a:pt x="878" y="1615"/>
                    </a:lnTo>
                    <a:lnTo>
                      <a:pt x="872" y="1616"/>
                    </a:lnTo>
                    <a:lnTo>
                      <a:pt x="867" y="1616"/>
                    </a:lnTo>
                    <a:lnTo>
                      <a:pt x="861" y="1616"/>
                    </a:lnTo>
                    <a:lnTo>
                      <a:pt x="856" y="1618"/>
                    </a:lnTo>
                    <a:lnTo>
                      <a:pt x="850" y="1618"/>
                    </a:lnTo>
                    <a:lnTo>
                      <a:pt x="845" y="1618"/>
                    </a:lnTo>
                    <a:lnTo>
                      <a:pt x="839" y="1618"/>
                    </a:lnTo>
                    <a:lnTo>
                      <a:pt x="834" y="1619"/>
                    </a:lnTo>
                    <a:lnTo>
                      <a:pt x="827" y="1619"/>
                    </a:lnTo>
                    <a:lnTo>
                      <a:pt x="822" y="1621"/>
                    </a:lnTo>
                    <a:lnTo>
                      <a:pt x="815" y="1621"/>
                    </a:lnTo>
                    <a:lnTo>
                      <a:pt x="809" y="1621"/>
                    </a:lnTo>
                    <a:lnTo>
                      <a:pt x="804" y="1621"/>
                    </a:lnTo>
                    <a:lnTo>
                      <a:pt x="797" y="1621"/>
                    </a:lnTo>
                    <a:lnTo>
                      <a:pt x="792" y="1621"/>
                    </a:lnTo>
                    <a:lnTo>
                      <a:pt x="785" y="1621"/>
                    </a:lnTo>
                    <a:lnTo>
                      <a:pt x="778" y="1621"/>
                    </a:lnTo>
                    <a:lnTo>
                      <a:pt x="774" y="1621"/>
                    </a:lnTo>
                    <a:lnTo>
                      <a:pt x="767" y="1621"/>
                    </a:lnTo>
                    <a:lnTo>
                      <a:pt x="762" y="1621"/>
                    </a:lnTo>
                    <a:lnTo>
                      <a:pt x="755" y="1621"/>
                    </a:lnTo>
                    <a:lnTo>
                      <a:pt x="749" y="1621"/>
                    </a:lnTo>
                    <a:lnTo>
                      <a:pt x="744" y="1621"/>
                    </a:lnTo>
                    <a:lnTo>
                      <a:pt x="738" y="1621"/>
                    </a:lnTo>
                    <a:lnTo>
                      <a:pt x="732" y="1621"/>
                    </a:lnTo>
                    <a:lnTo>
                      <a:pt x="726" y="1621"/>
                    </a:lnTo>
                    <a:lnTo>
                      <a:pt x="721" y="1621"/>
                    </a:lnTo>
                    <a:lnTo>
                      <a:pt x="715" y="1621"/>
                    </a:lnTo>
                    <a:lnTo>
                      <a:pt x="710" y="1619"/>
                    </a:lnTo>
                    <a:lnTo>
                      <a:pt x="704" y="1619"/>
                    </a:lnTo>
                    <a:lnTo>
                      <a:pt x="700" y="1619"/>
                    </a:lnTo>
                    <a:lnTo>
                      <a:pt x="696" y="1619"/>
                    </a:lnTo>
                    <a:lnTo>
                      <a:pt x="691" y="1618"/>
                    </a:lnTo>
                    <a:lnTo>
                      <a:pt x="687" y="1618"/>
                    </a:lnTo>
                    <a:lnTo>
                      <a:pt x="682" y="1618"/>
                    </a:lnTo>
                    <a:lnTo>
                      <a:pt x="678" y="1618"/>
                    </a:lnTo>
                    <a:lnTo>
                      <a:pt x="674" y="1618"/>
                    </a:lnTo>
                    <a:lnTo>
                      <a:pt x="670" y="1618"/>
                    </a:lnTo>
                    <a:lnTo>
                      <a:pt x="666" y="1616"/>
                    </a:lnTo>
                    <a:lnTo>
                      <a:pt x="663" y="1616"/>
                    </a:lnTo>
                    <a:lnTo>
                      <a:pt x="661" y="1616"/>
                    </a:lnTo>
                    <a:lnTo>
                      <a:pt x="656" y="1616"/>
                    </a:lnTo>
                    <a:lnTo>
                      <a:pt x="654" y="1616"/>
                    </a:lnTo>
                    <a:lnTo>
                      <a:pt x="652" y="1616"/>
                    </a:lnTo>
                    <a:lnTo>
                      <a:pt x="650" y="1616"/>
                    </a:lnTo>
                    <a:lnTo>
                      <a:pt x="648" y="1616"/>
                    </a:lnTo>
                    <a:lnTo>
                      <a:pt x="647" y="1616"/>
                    </a:lnTo>
                    <a:lnTo>
                      <a:pt x="646" y="1616"/>
                    </a:lnTo>
                    <a:lnTo>
                      <a:pt x="643" y="1616"/>
                    </a:lnTo>
                    <a:lnTo>
                      <a:pt x="639" y="1545"/>
                    </a:lnTo>
                    <a:lnTo>
                      <a:pt x="504" y="1554"/>
                    </a:lnTo>
                    <a:lnTo>
                      <a:pt x="505" y="1555"/>
                    </a:lnTo>
                    <a:lnTo>
                      <a:pt x="506" y="1556"/>
                    </a:lnTo>
                    <a:lnTo>
                      <a:pt x="508" y="1560"/>
                    </a:lnTo>
                    <a:lnTo>
                      <a:pt x="509" y="1562"/>
                    </a:lnTo>
                    <a:lnTo>
                      <a:pt x="509" y="1565"/>
                    </a:lnTo>
                    <a:lnTo>
                      <a:pt x="509" y="1566"/>
                    </a:lnTo>
                    <a:lnTo>
                      <a:pt x="512" y="1567"/>
                    </a:lnTo>
                    <a:lnTo>
                      <a:pt x="512" y="1570"/>
                    </a:lnTo>
                    <a:lnTo>
                      <a:pt x="512" y="1573"/>
                    </a:lnTo>
                    <a:lnTo>
                      <a:pt x="513" y="1575"/>
                    </a:lnTo>
                    <a:lnTo>
                      <a:pt x="513" y="1578"/>
                    </a:lnTo>
                    <a:lnTo>
                      <a:pt x="513" y="1580"/>
                    </a:lnTo>
                    <a:lnTo>
                      <a:pt x="513" y="1582"/>
                    </a:lnTo>
                    <a:lnTo>
                      <a:pt x="513" y="1585"/>
                    </a:lnTo>
                    <a:lnTo>
                      <a:pt x="513" y="1588"/>
                    </a:lnTo>
                    <a:lnTo>
                      <a:pt x="512" y="1589"/>
                    </a:lnTo>
                    <a:lnTo>
                      <a:pt x="512" y="1591"/>
                    </a:lnTo>
                    <a:lnTo>
                      <a:pt x="509" y="1593"/>
                    </a:lnTo>
                    <a:lnTo>
                      <a:pt x="509" y="1596"/>
                    </a:lnTo>
                    <a:lnTo>
                      <a:pt x="506" y="1597"/>
                    </a:lnTo>
                    <a:lnTo>
                      <a:pt x="505" y="1600"/>
                    </a:lnTo>
                    <a:lnTo>
                      <a:pt x="502" y="1601"/>
                    </a:lnTo>
                    <a:lnTo>
                      <a:pt x="500" y="1604"/>
                    </a:lnTo>
                    <a:lnTo>
                      <a:pt x="497" y="1606"/>
                    </a:lnTo>
                    <a:lnTo>
                      <a:pt x="493" y="1607"/>
                    </a:lnTo>
                    <a:lnTo>
                      <a:pt x="491" y="1607"/>
                    </a:lnTo>
                    <a:lnTo>
                      <a:pt x="489" y="1607"/>
                    </a:lnTo>
                    <a:lnTo>
                      <a:pt x="487" y="1607"/>
                    </a:lnTo>
                    <a:lnTo>
                      <a:pt x="485" y="1608"/>
                    </a:lnTo>
                    <a:lnTo>
                      <a:pt x="482" y="1608"/>
                    </a:lnTo>
                    <a:lnTo>
                      <a:pt x="479" y="1608"/>
                    </a:lnTo>
                    <a:lnTo>
                      <a:pt x="478" y="1608"/>
                    </a:lnTo>
                    <a:lnTo>
                      <a:pt x="475" y="1610"/>
                    </a:lnTo>
                    <a:lnTo>
                      <a:pt x="474" y="1608"/>
                    </a:lnTo>
                    <a:lnTo>
                      <a:pt x="471" y="1608"/>
                    </a:lnTo>
                    <a:lnTo>
                      <a:pt x="470" y="1608"/>
                    </a:lnTo>
                    <a:lnTo>
                      <a:pt x="468" y="1608"/>
                    </a:lnTo>
                    <a:lnTo>
                      <a:pt x="465" y="1607"/>
                    </a:lnTo>
                    <a:lnTo>
                      <a:pt x="463" y="1607"/>
                    </a:lnTo>
                    <a:lnTo>
                      <a:pt x="461" y="1607"/>
                    </a:lnTo>
                    <a:lnTo>
                      <a:pt x="460" y="1606"/>
                    </a:lnTo>
                    <a:lnTo>
                      <a:pt x="457" y="1604"/>
                    </a:lnTo>
                    <a:lnTo>
                      <a:pt x="454" y="1603"/>
                    </a:lnTo>
                    <a:lnTo>
                      <a:pt x="452" y="1601"/>
                    </a:lnTo>
                    <a:lnTo>
                      <a:pt x="449" y="1599"/>
                    </a:lnTo>
                    <a:lnTo>
                      <a:pt x="446" y="1596"/>
                    </a:lnTo>
                    <a:lnTo>
                      <a:pt x="445" y="1595"/>
                    </a:lnTo>
                    <a:lnTo>
                      <a:pt x="442" y="1591"/>
                    </a:lnTo>
                    <a:lnTo>
                      <a:pt x="441" y="1589"/>
                    </a:lnTo>
                    <a:lnTo>
                      <a:pt x="439" y="1585"/>
                    </a:lnTo>
                    <a:lnTo>
                      <a:pt x="437" y="1584"/>
                    </a:lnTo>
                    <a:lnTo>
                      <a:pt x="435" y="1580"/>
                    </a:lnTo>
                    <a:lnTo>
                      <a:pt x="434" y="1578"/>
                    </a:lnTo>
                    <a:lnTo>
                      <a:pt x="433" y="1575"/>
                    </a:lnTo>
                    <a:lnTo>
                      <a:pt x="431" y="1573"/>
                    </a:lnTo>
                    <a:lnTo>
                      <a:pt x="430" y="1570"/>
                    </a:lnTo>
                    <a:lnTo>
                      <a:pt x="429" y="1567"/>
                    </a:lnTo>
                    <a:lnTo>
                      <a:pt x="427" y="1565"/>
                    </a:lnTo>
                    <a:lnTo>
                      <a:pt x="426" y="1562"/>
                    </a:lnTo>
                    <a:lnTo>
                      <a:pt x="424" y="1560"/>
                    </a:lnTo>
                    <a:lnTo>
                      <a:pt x="424" y="1559"/>
                    </a:lnTo>
                    <a:lnTo>
                      <a:pt x="423" y="1556"/>
                    </a:lnTo>
                    <a:lnTo>
                      <a:pt x="422" y="1555"/>
                    </a:lnTo>
                    <a:lnTo>
                      <a:pt x="419" y="1554"/>
                    </a:lnTo>
                    <a:lnTo>
                      <a:pt x="418" y="1554"/>
                    </a:lnTo>
                    <a:lnTo>
                      <a:pt x="415" y="1554"/>
                    </a:lnTo>
                    <a:lnTo>
                      <a:pt x="414" y="1554"/>
                    </a:lnTo>
                    <a:lnTo>
                      <a:pt x="411" y="1552"/>
                    </a:lnTo>
                    <a:lnTo>
                      <a:pt x="408" y="1552"/>
                    </a:lnTo>
                    <a:lnTo>
                      <a:pt x="405" y="1551"/>
                    </a:lnTo>
                    <a:lnTo>
                      <a:pt x="403" y="1551"/>
                    </a:lnTo>
                    <a:lnTo>
                      <a:pt x="399" y="1551"/>
                    </a:lnTo>
                    <a:lnTo>
                      <a:pt x="396" y="1551"/>
                    </a:lnTo>
                    <a:lnTo>
                      <a:pt x="393" y="1550"/>
                    </a:lnTo>
                    <a:lnTo>
                      <a:pt x="389" y="1550"/>
                    </a:lnTo>
                    <a:lnTo>
                      <a:pt x="385" y="1550"/>
                    </a:lnTo>
                    <a:lnTo>
                      <a:pt x="382" y="1550"/>
                    </a:lnTo>
                    <a:lnTo>
                      <a:pt x="379" y="1548"/>
                    </a:lnTo>
                    <a:lnTo>
                      <a:pt x="378" y="1548"/>
                    </a:lnTo>
                    <a:lnTo>
                      <a:pt x="375" y="1548"/>
                    </a:lnTo>
                    <a:lnTo>
                      <a:pt x="374" y="1548"/>
                    </a:lnTo>
                    <a:lnTo>
                      <a:pt x="370" y="1547"/>
                    </a:lnTo>
                    <a:lnTo>
                      <a:pt x="367" y="1547"/>
                    </a:lnTo>
                    <a:lnTo>
                      <a:pt x="364" y="1545"/>
                    </a:lnTo>
                    <a:lnTo>
                      <a:pt x="363" y="1545"/>
                    </a:lnTo>
                    <a:lnTo>
                      <a:pt x="362" y="1545"/>
                    </a:lnTo>
                    <a:lnTo>
                      <a:pt x="359" y="1545"/>
                    </a:lnTo>
                    <a:lnTo>
                      <a:pt x="356" y="1544"/>
                    </a:lnTo>
                    <a:lnTo>
                      <a:pt x="352" y="1544"/>
                    </a:lnTo>
                    <a:lnTo>
                      <a:pt x="348" y="1544"/>
                    </a:lnTo>
                    <a:lnTo>
                      <a:pt x="345" y="1544"/>
                    </a:lnTo>
                    <a:lnTo>
                      <a:pt x="343" y="1543"/>
                    </a:lnTo>
                    <a:lnTo>
                      <a:pt x="341" y="1543"/>
                    </a:lnTo>
                    <a:lnTo>
                      <a:pt x="337" y="1541"/>
                    </a:lnTo>
                    <a:lnTo>
                      <a:pt x="336" y="1541"/>
                    </a:lnTo>
                    <a:lnTo>
                      <a:pt x="334" y="1540"/>
                    </a:lnTo>
                    <a:lnTo>
                      <a:pt x="332" y="1540"/>
                    </a:lnTo>
                    <a:lnTo>
                      <a:pt x="330" y="1540"/>
                    </a:lnTo>
                    <a:lnTo>
                      <a:pt x="330" y="1543"/>
                    </a:lnTo>
                    <a:lnTo>
                      <a:pt x="330" y="1544"/>
                    </a:lnTo>
                    <a:lnTo>
                      <a:pt x="330" y="1545"/>
                    </a:lnTo>
                    <a:lnTo>
                      <a:pt x="332" y="1548"/>
                    </a:lnTo>
                    <a:lnTo>
                      <a:pt x="332" y="1550"/>
                    </a:lnTo>
                    <a:lnTo>
                      <a:pt x="332" y="1551"/>
                    </a:lnTo>
                    <a:lnTo>
                      <a:pt x="333" y="1554"/>
                    </a:lnTo>
                    <a:lnTo>
                      <a:pt x="333" y="1556"/>
                    </a:lnTo>
                    <a:lnTo>
                      <a:pt x="334" y="1559"/>
                    </a:lnTo>
                    <a:lnTo>
                      <a:pt x="334" y="1562"/>
                    </a:lnTo>
                    <a:lnTo>
                      <a:pt x="334" y="1565"/>
                    </a:lnTo>
                    <a:lnTo>
                      <a:pt x="336" y="1567"/>
                    </a:lnTo>
                    <a:lnTo>
                      <a:pt x="336" y="1571"/>
                    </a:lnTo>
                    <a:lnTo>
                      <a:pt x="336" y="1574"/>
                    </a:lnTo>
                    <a:lnTo>
                      <a:pt x="336" y="1577"/>
                    </a:lnTo>
                    <a:lnTo>
                      <a:pt x="336" y="1580"/>
                    </a:lnTo>
                    <a:lnTo>
                      <a:pt x="336" y="1584"/>
                    </a:lnTo>
                    <a:lnTo>
                      <a:pt x="336" y="1586"/>
                    </a:lnTo>
                    <a:lnTo>
                      <a:pt x="336" y="1589"/>
                    </a:lnTo>
                    <a:lnTo>
                      <a:pt x="334" y="1593"/>
                    </a:lnTo>
                    <a:lnTo>
                      <a:pt x="334" y="1596"/>
                    </a:lnTo>
                    <a:lnTo>
                      <a:pt x="333" y="1599"/>
                    </a:lnTo>
                    <a:lnTo>
                      <a:pt x="332" y="1601"/>
                    </a:lnTo>
                    <a:lnTo>
                      <a:pt x="330" y="1604"/>
                    </a:lnTo>
                    <a:lnTo>
                      <a:pt x="330" y="1607"/>
                    </a:lnTo>
                    <a:lnTo>
                      <a:pt x="328" y="1610"/>
                    </a:lnTo>
                    <a:lnTo>
                      <a:pt x="326" y="1612"/>
                    </a:lnTo>
                    <a:lnTo>
                      <a:pt x="323" y="1614"/>
                    </a:lnTo>
                    <a:lnTo>
                      <a:pt x="321" y="1616"/>
                    </a:lnTo>
                    <a:lnTo>
                      <a:pt x="319" y="1616"/>
                    </a:lnTo>
                    <a:lnTo>
                      <a:pt x="318" y="1618"/>
                    </a:lnTo>
                    <a:lnTo>
                      <a:pt x="317" y="1618"/>
                    </a:lnTo>
                    <a:lnTo>
                      <a:pt x="314" y="1621"/>
                    </a:lnTo>
                    <a:lnTo>
                      <a:pt x="311" y="1621"/>
                    </a:lnTo>
                    <a:lnTo>
                      <a:pt x="307" y="1621"/>
                    </a:lnTo>
                    <a:lnTo>
                      <a:pt x="303" y="1622"/>
                    </a:lnTo>
                    <a:lnTo>
                      <a:pt x="300" y="1622"/>
                    </a:lnTo>
                    <a:lnTo>
                      <a:pt x="296" y="1622"/>
                    </a:lnTo>
                    <a:lnTo>
                      <a:pt x="292" y="1623"/>
                    </a:lnTo>
                    <a:lnTo>
                      <a:pt x="287" y="1623"/>
                    </a:lnTo>
                    <a:lnTo>
                      <a:pt x="283" y="1623"/>
                    </a:lnTo>
                    <a:lnTo>
                      <a:pt x="277" y="1623"/>
                    </a:lnTo>
                    <a:lnTo>
                      <a:pt x="272" y="1625"/>
                    </a:lnTo>
                    <a:lnTo>
                      <a:pt x="266" y="1625"/>
                    </a:lnTo>
                    <a:lnTo>
                      <a:pt x="261" y="1626"/>
                    </a:lnTo>
                    <a:lnTo>
                      <a:pt x="254" y="1626"/>
                    </a:lnTo>
                    <a:lnTo>
                      <a:pt x="250" y="1626"/>
                    </a:lnTo>
                    <a:lnTo>
                      <a:pt x="243" y="1626"/>
                    </a:lnTo>
                    <a:lnTo>
                      <a:pt x="236" y="1626"/>
                    </a:lnTo>
                    <a:lnTo>
                      <a:pt x="231" y="1626"/>
                    </a:lnTo>
                    <a:lnTo>
                      <a:pt x="224" y="1626"/>
                    </a:lnTo>
                    <a:lnTo>
                      <a:pt x="217" y="1626"/>
                    </a:lnTo>
                    <a:lnTo>
                      <a:pt x="210" y="1626"/>
                    </a:lnTo>
                    <a:lnTo>
                      <a:pt x="203" y="1626"/>
                    </a:lnTo>
                    <a:lnTo>
                      <a:pt x="197" y="1626"/>
                    </a:lnTo>
                    <a:lnTo>
                      <a:pt x="190" y="1626"/>
                    </a:lnTo>
                    <a:lnTo>
                      <a:pt x="183" y="1626"/>
                    </a:lnTo>
                    <a:lnTo>
                      <a:pt x="176" y="1626"/>
                    </a:lnTo>
                    <a:lnTo>
                      <a:pt x="169" y="1626"/>
                    </a:lnTo>
                    <a:lnTo>
                      <a:pt x="162" y="1626"/>
                    </a:lnTo>
                    <a:lnTo>
                      <a:pt x="156" y="1626"/>
                    </a:lnTo>
                    <a:lnTo>
                      <a:pt x="147" y="1626"/>
                    </a:lnTo>
                    <a:lnTo>
                      <a:pt x="141" y="1625"/>
                    </a:lnTo>
                    <a:lnTo>
                      <a:pt x="135" y="1625"/>
                    </a:lnTo>
                    <a:lnTo>
                      <a:pt x="128" y="1625"/>
                    </a:lnTo>
                    <a:lnTo>
                      <a:pt x="121" y="1623"/>
                    </a:lnTo>
                    <a:lnTo>
                      <a:pt x="113" y="1623"/>
                    </a:lnTo>
                    <a:lnTo>
                      <a:pt x="108" y="1623"/>
                    </a:lnTo>
                    <a:lnTo>
                      <a:pt x="101" y="1623"/>
                    </a:lnTo>
                    <a:lnTo>
                      <a:pt x="94" y="1623"/>
                    </a:lnTo>
                    <a:lnTo>
                      <a:pt x="89" y="1623"/>
                    </a:lnTo>
                    <a:lnTo>
                      <a:pt x="82" y="1623"/>
                    </a:lnTo>
                    <a:lnTo>
                      <a:pt x="76" y="1623"/>
                    </a:lnTo>
                    <a:lnTo>
                      <a:pt x="70" y="1623"/>
                    </a:lnTo>
                    <a:lnTo>
                      <a:pt x="64" y="1622"/>
                    </a:lnTo>
                    <a:lnTo>
                      <a:pt x="59" y="1622"/>
                    </a:lnTo>
                    <a:lnTo>
                      <a:pt x="55" y="1622"/>
                    </a:lnTo>
                    <a:lnTo>
                      <a:pt x="49" y="1622"/>
                    </a:lnTo>
                    <a:lnTo>
                      <a:pt x="45" y="1622"/>
                    </a:lnTo>
                    <a:lnTo>
                      <a:pt x="40" y="1622"/>
                    </a:lnTo>
                    <a:lnTo>
                      <a:pt x="37" y="1622"/>
                    </a:lnTo>
                    <a:lnTo>
                      <a:pt x="33" y="1621"/>
                    </a:lnTo>
                    <a:lnTo>
                      <a:pt x="29" y="1621"/>
                    </a:lnTo>
                    <a:lnTo>
                      <a:pt x="25" y="1621"/>
                    </a:lnTo>
                    <a:lnTo>
                      <a:pt x="23" y="1621"/>
                    </a:lnTo>
                    <a:lnTo>
                      <a:pt x="19" y="1621"/>
                    </a:lnTo>
                    <a:lnTo>
                      <a:pt x="18" y="1621"/>
                    </a:lnTo>
                    <a:lnTo>
                      <a:pt x="15" y="1621"/>
                    </a:lnTo>
                    <a:lnTo>
                      <a:pt x="14" y="1621"/>
                    </a:lnTo>
                    <a:lnTo>
                      <a:pt x="11" y="1621"/>
                    </a:lnTo>
                    <a:lnTo>
                      <a:pt x="10" y="1618"/>
                    </a:lnTo>
                    <a:lnTo>
                      <a:pt x="10" y="1615"/>
                    </a:lnTo>
                    <a:lnTo>
                      <a:pt x="10" y="1612"/>
                    </a:lnTo>
                    <a:lnTo>
                      <a:pt x="10" y="1608"/>
                    </a:lnTo>
                    <a:lnTo>
                      <a:pt x="10" y="1606"/>
                    </a:lnTo>
                    <a:lnTo>
                      <a:pt x="11" y="1604"/>
                    </a:lnTo>
                    <a:lnTo>
                      <a:pt x="11" y="1601"/>
                    </a:lnTo>
                    <a:lnTo>
                      <a:pt x="11" y="1600"/>
                    </a:lnTo>
                    <a:lnTo>
                      <a:pt x="11" y="1597"/>
                    </a:lnTo>
                    <a:lnTo>
                      <a:pt x="12" y="1595"/>
                    </a:lnTo>
                    <a:lnTo>
                      <a:pt x="12" y="1593"/>
                    </a:lnTo>
                    <a:lnTo>
                      <a:pt x="12" y="1591"/>
                    </a:lnTo>
                    <a:lnTo>
                      <a:pt x="12" y="1589"/>
                    </a:lnTo>
                    <a:lnTo>
                      <a:pt x="14" y="1586"/>
                    </a:lnTo>
                    <a:lnTo>
                      <a:pt x="14" y="1584"/>
                    </a:lnTo>
                    <a:lnTo>
                      <a:pt x="15" y="1582"/>
                    </a:lnTo>
                    <a:lnTo>
                      <a:pt x="15" y="1580"/>
                    </a:lnTo>
                    <a:lnTo>
                      <a:pt x="15" y="1578"/>
                    </a:lnTo>
                    <a:lnTo>
                      <a:pt x="16" y="1577"/>
                    </a:lnTo>
                    <a:lnTo>
                      <a:pt x="16" y="1575"/>
                    </a:lnTo>
                    <a:lnTo>
                      <a:pt x="18" y="1571"/>
                    </a:lnTo>
                    <a:lnTo>
                      <a:pt x="18" y="1570"/>
                    </a:lnTo>
                    <a:lnTo>
                      <a:pt x="18" y="1569"/>
                    </a:lnTo>
                    <a:lnTo>
                      <a:pt x="22" y="1566"/>
                    </a:lnTo>
                    <a:lnTo>
                      <a:pt x="25" y="1563"/>
                    </a:lnTo>
                    <a:lnTo>
                      <a:pt x="27" y="1562"/>
                    </a:lnTo>
                    <a:lnTo>
                      <a:pt x="29" y="1560"/>
                    </a:lnTo>
                    <a:lnTo>
                      <a:pt x="30" y="1559"/>
                    </a:lnTo>
                    <a:lnTo>
                      <a:pt x="33" y="1559"/>
                    </a:lnTo>
                    <a:lnTo>
                      <a:pt x="34" y="1556"/>
                    </a:lnTo>
                    <a:lnTo>
                      <a:pt x="35" y="1556"/>
                    </a:lnTo>
                    <a:lnTo>
                      <a:pt x="38" y="1555"/>
                    </a:lnTo>
                    <a:lnTo>
                      <a:pt x="40" y="1554"/>
                    </a:lnTo>
                    <a:lnTo>
                      <a:pt x="42" y="1554"/>
                    </a:lnTo>
                    <a:lnTo>
                      <a:pt x="44" y="1551"/>
                    </a:lnTo>
                    <a:lnTo>
                      <a:pt x="46" y="1551"/>
                    </a:lnTo>
                    <a:lnTo>
                      <a:pt x="49" y="1550"/>
                    </a:lnTo>
                    <a:lnTo>
                      <a:pt x="50" y="1548"/>
                    </a:lnTo>
                    <a:lnTo>
                      <a:pt x="52" y="1548"/>
                    </a:lnTo>
                    <a:lnTo>
                      <a:pt x="55" y="1547"/>
                    </a:lnTo>
                    <a:lnTo>
                      <a:pt x="57" y="1545"/>
                    </a:lnTo>
                    <a:lnTo>
                      <a:pt x="59" y="1544"/>
                    </a:lnTo>
                    <a:lnTo>
                      <a:pt x="61" y="1544"/>
                    </a:lnTo>
                    <a:lnTo>
                      <a:pt x="63" y="1543"/>
                    </a:lnTo>
                    <a:lnTo>
                      <a:pt x="66" y="1543"/>
                    </a:lnTo>
                    <a:lnTo>
                      <a:pt x="68" y="1541"/>
                    </a:lnTo>
                    <a:lnTo>
                      <a:pt x="70" y="1540"/>
                    </a:lnTo>
                    <a:lnTo>
                      <a:pt x="72" y="1540"/>
                    </a:lnTo>
                    <a:lnTo>
                      <a:pt x="74" y="1539"/>
                    </a:lnTo>
                    <a:lnTo>
                      <a:pt x="76" y="1539"/>
                    </a:lnTo>
                    <a:lnTo>
                      <a:pt x="78" y="1537"/>
                    </a:lnTo>
                    <a:lnTo>
                      <a:pt x="81" y="1537"/>
                    </a:lnTo>
                    <a:lnTo>
                      <a:pt x="83" y="1537"/>
                    </a:lnTo>
                    <a:lnTo>
                      <a:pt x="85" y="1535"/>
                    </a:lnTo>
                    <a:lnTo>
                      <a:pt x="86" y="1535"/>
                    </a:lnTo>
                    <a:lnTo>
                      <a:pt x="89" y="1533"/>
                    </a:lnTo>
                    <a:lnTo>
                      <a:pt x="90" y="1533"/>
                    </a:lnTo>
                    <a:lnTo>
                      <a:pt x="91" y="1533"/>
                    </a:lnTo>
                    <a:lnTo>
                      <a:pt x="94" y="1532"/>
                    </a:lnTo>
                    <a:lnTo>
                      <a:pt x="96" y="1532"/>
                    </a:lnTo>
                    <a:lnTo>
                      <a:pt x="98" y="1532"/>
                    </a:lnTo>
                    <a:lnTo>
                      <a:pt x="101" y="1530"/>
                    </a:lnTo>
                    <a:lnTo>
                      <a:pt x="105" y="1529"/>
                    </a:lnTo>
                    <a:lnTo>
                      <a:pt x="108" y="1528"/>
                    </a:lnTo>
                    <a:lnTo>
                      <a:pt x="111" y="1528"/>
                    </a:lnTo>
                    <a:lnTo>
                      <a:pt x="113" y="1528"/>
                    </a:lnTo>
                    <a:lnTo>
                      <a:pt x="116" y="1526"/>
                    </a:lnTo>
                    <a:lnTo>
                      <a:pt x="117" y="1526"/>
                    </a:lnTo>
                    <a:lnTo>
                      <a:pt x="119" y="1526"/>
                    </a:lnTo>
                    <a:lnTo>
                      <a:pt x="121" y="1526"/>
                    </a:lnTo>
                    <a:lnTo>
                      <a:pt x="123" y="1526"/>
                    </a:lnTo>
                    <a:lnTo>
                      <a:pt x="121" y="1525"/>
                    </a:lnTo>
                    <a:lnTo>
                      <a:pt x="120" y="1524"/>
                    </a:lnTo>
                    <a:lnTo>
                      <a:pt x="117" y="1521"/>
                    </a:lnTo>
                    <a:lnTo>
                      <a:pt x="116" y="1518"/>
                    </a:lnTo>
                    <a:lnTo>
                      <a:pt x="113" y="1517"/>
                    </a:lnTo>
                    <a:lnTo>
                      <a:pt x="112" y="1514"/>
                    </a:lnTo>
                    <a:lnTo>
                      <a:pt x="109" y="1511"/>
                    </a:lnTo>
                    <a:lnTo>
                      <a:pt x="106" y="1510"/>
                    </a:lnTo>
                    <a:lnTo>
                      <a:pt x="105" y="1507"/>
                    </a:lnTo>
                    <a:lnTo>
                      <a:pt x="102" y="1504"/>
                    </a:lnTo>
                    <a:lnTo>
                      <a:pt x="100" y="1502"/>
                    </a:lnTo>
                    <a:lnTo>
                      <a:pt x="97" y="1499"/>
                    </a:lnTo>
                    <a:lnTo>
                      <a:pt x="94" y="1496"/>
                    </a:lnTo>
                    <a:lnTo>
                      <a:pt x="91" y="1492"/>
                    </a:lnTo>
                    <a:lnTo>
                      <a:pt x="89" y="1489"/>
                    </a:lnTo>
                    <a:lnTo>
                      <a:pt x="86" y="1487"/>
                    </a:lnTo>
                    <a:lnTo>
                      <a:pt x="83" y="1483"/>
                    </a:lnTo>
                    <a:lnTo>
                      <a:pt x="79" y="1479"/>
                    </a:lnTo>
                    <a:lnTo>
                      <a:pt x="76" y="1474"/>
                    </a:lnTo>
                    <a:lnTo>
                      <a:pt x="74" y="1470"/>
                    </a:lnTo>
                    <a:lnTo>
                      <a:pt x="70" y="1466"/>
                    </a:lnTo>
                    <a:lnTo>
                      <a:pt x="67" y="1462"/>
                    </a:lnTo>
                    <a:lnTo>
                      <a:pt x="63" y="1457"/>
                    </a:lnTo>
                    <a:lnTo>
                      <a:pt x="60" y="1454"/>
                    </a:lnTo>
                    <a:lnTo>
                      <a:pt x="56" y="1449"/>
                    </a:lnTo>
                    <a:lnTo>
                      <a:pt x="53" y="1444"/>
                    </a:lnTo>
                    <a:lnTo>
                      <a:pt x="50" y="1440"/>
                    </a:lnTo>
                    <a:lnTo>
                      <a:pt x="46" y="1436"/>
                    </a:lnTo>
                    <a:lnTo>
                      <a:pt x="44" y="1431"/>
                    </a:lnTo>
                    <a:lnTo>
                      <a:pt x="41" y="1425"/>
                    </a:lnTo>
                    <a:lnTo>
                      <a:pt x="38" y="1421"/>
                    </a:lnTo>
                    <a:lnTo>
                      <a:pt x="34" y="1416"/>
                    </a:lnTo>
                    <a:lnTo>
                      <a:pt x="31" y="1410"/>
                    </a:lnTo>
                    <a:lnTo>
                      <a:pt x="29" y="1406"/>
                    </a:lnTo>
                    <a:lnTo>
                      <a:pt x="25" y="1401"/>
                    </a:lnTo>
                    <a:lnTo>
                      <a:pt x="23" y="1395"/>
                    </a:lnTo>
                    <a:lnTo>
                      <a:pt x="20" y="1390"/>
                    </a:lnTo>
                    <a:lnTo>
                      <a:pt x="18" y="1384"/>
                    </a:lnTo>
                    <a:lnTo>
                      <a:pt x="15" y="1380"/>
                    </a:lnTo>
                    <a:lnTo>
                      <a:pt x="14" y="1375"/>
                    </a:lnTo>
                    <a:lnTo>
                      <a:pt x="11" y="1371"/>
                    </a:lnTo>
                    <a:lnTo>
                      <a:pt x="8" y="1365"/>
                    </a:lnTo>
                    <a:lnTo>
                      <a:pt x="7" y="1360"/>
                    </a:lnTo>
                    <a:lnTo>
                      <a:pt x="7" y="1356"/>
                    </a:lnTo>
                    <a:lnTo>
                      <a:pt x="5" y="1350"/>
                    </a:lnTo>
                    <a:lnTo>
                      <a:pt x="3" y="1345"/>
                    </a:lnTo>
                    <a:lnTo>
                      <a:pt x="3" y="1339"/>
                    </a:lnTo>
                    <a:lnTo>
                      <a:pt x="1" y="1334"/>
                    </a:lnTo>
                    <a:lnTo>
                      <a:pt x="0" y="1330"/>
                    </a:lnTo>
                    <a:lnTo>
                      <a:pt x="0" y="1324"/>
                    </a:lnTo>
                    <a:lnTo>
                      <a:pt x="0" y="1320"/>
                    </a:lnTo>
                    <a:lnTo>
                      <a:pt x="0" y="1315"/>
                    </a:lnTo>
                    <a:lnTo>
                      <a:pt x="0" y="1311"/>
                    </a:lnTo>
                    <a:lnTo>
                      <a:pt x="1" y="1305"/>
                    </a:lnTo>
                    <a:lnTo>
                      <a:pt x="1" y="1301"/>
                    </a:lnTo>
                    <a:lnTo>
                      <a:pt x="3" y="1297"/>
                    </a:lnTo>
                    <a:lnTo>
                      <a:pt x="4" y="1293"/>
                    </a:lnTo>
                    <a:lnTo>
                      <a:pt x="7" y="1287"/>
                    </a:lnTo>
                    <a:lnTo>
                      <a:pt x="8" y="1283"/>
                    </a:lnTo>
                    <a:lnTo>
                      <a:pt x="11" y="1281"/>
                    </a:lnTo>
                    <a:lnTo>
                      <a:pt x="12" y="1276"/>
                    </a:lnTo>
                    <a:lnTo>
                      <a:pt x="16" y="1271"/>
                    </a:lnTo>
                    <a:lnTo>
                      <a:pt x="18" y="1267"/>
                    </a:lnTo>
                    <a:lnTo>
                      <a:pt x="22" y="1264"/>
                    </a:lnTo>
                    <a:lnTo>
                      <a:pt x="25" y="1261"/>
                    </a:lnTo>
                    <a:lnTo>
                      <a:pt x="27" y="1259"/>
                    </a:lnTo>
                    <a:lnTo>
                      <a:pt x="30" y="1255"/>
                    </a:lnTo>
                    <a:lnTo>
                      <a:pt x="34" y="1253"/>
                    </a:lnTo>
                    <a:lnTo>
                      <a:pt x="37" y="1251"/>
                    </a:lnTo>
                    <a:lnTo>
                      <a:pt x="40" y="1248"/>
                    </a:lnTo>
                    <a:lnTo>
                      <a:pt x="44" y="1246"/>
                    </a:lnTo>
                    <a:lnTo>
                      <a:pt x="46" y="1244"/>
                    </a:lnTo>
                    <a:lnTo>
                      <a:pt x="50" y="1242"/>
                    </a:lnTo>
                    <a:lnTo>
                      <a:pt x="55" y="1241"/>
                    </a:lnTo>
                    <a:lnTo>
                      <a:pt x="59" y="1240"/>
                    </a:lnTo>
                    <a:lnTo>
                      <a:pt x="63" y="1238"/>
                    </a:lnTo>
                    <a:lnTo>
                      <a:pt x="66" y="1237"/>
                    </a:lnTo>
                    <a:lnTo>
                      <a:pt x="70" y="1236"/>
                    </a:lnTo>
                    <a:lnTo>
                      <a:pt x="74" y="1236"/>
                    </a:lnTo>
                    <a:lnTo>
                      <a:pt x="78" y="1234"/>
                    </a:lnTo>
                    <a:lnTo>
                      <a:pt x="81" y="1233"/>
                    </a:lnTo>
                    <a:lnTo>
                      <a:pt x="85" y="1233"/>
                    </a:lnTo>
                    <a:lnTo>
                      <a:pt x="90" y="1233"/>
                    </a:lnTo>
                    <a:lnTo>
                      <a:pt x="94" y="1233"/>
                    </a:lnTo>
                    <a:lnTo>
                      <a:pt x="97" y="1231"/>
                    </a:lnTo>
                    <a:lnTo>
                      <a:pt x="101" y="1231"/>
                    </a:lnTo>
                    <a:lnTo>
                      <a:pt x="105" y="1231"/>
                    </a:lnTo>
                    <a:lnTo>
                      <a:pt x="109" y="1231"/>
                    </a:lnTo>
                    <a:lnTo>
                      <a:pt x="113" y="1231"/>
                    </a:lnTo>
                    <a:lnTo>
                      <a:pt x="117" y="1231"/>
                    </a:lnTo>
                    <a:lnTo>
                      <a:pt x="121" y="1233"/>
                    </a:lnTo>
                    <a:lnTo>
                      <a:pt x="126" y="1233"/>
                    </a:lnTo>
                    <a:lnTo>
                      <a:pt x="128" y="1233"/>
                    </a:lnTo>
                    <a:lnTo>
                      <a:pt x="132" y="1233"/>
                    </a:lnTo>
                    <a:lnTo>
                      <a:pt x="136" y="1234"/>
                    </a:lnTo>
                    <a:lnTo>
                      <a:pt x="141" y="1236"/>
                    </a:lnTo>
                    <a:lnTo>
                      <a:pt x="145" y="1236"/>
                    </a:lnTo>
                    <a:lnTo>
                      <a:pt x="147" y="1236"/>
                    </a:lnTo>
                    <a:lnTo>
                      <a:pt x="150" y="1237"/>
                    </a:lnTo>
                    <a:lnTo>
                      <a:pt x="154" y="1237"/>
                    </a:lnTo>
                    <a:lnTo>
                      <a:pt x="157" y="1238"/>
                    </a:lnTo>
                    <a:lnTo>
                      <a:pt x="161" y="1238"/>
                    </a:lnTo>
                    <a:lnTo>
                      <a:pt x="164" y="1240"/>
                    </a:lnTo>
                    <a:lnTo>
                      <a:pt x="168" y="1241"/>
                    </a:lnTo>
                    <a:lnTo>
                      <a:pt x="169" y="1241"/>
                    </a:lnTo>
                    <a:lnTo>
                      <a:pt x="173" y="1242"/>
                    </a:lnTo>
                    <a:lnTo>
                      <a:pt x="176" y="1242"/>
                    </a:lnTo>
                    <a:lnTo>
                      <a:pt x="179" y="1244"/>
                    </a:lnTo>
                    <a:lnTo>
                      <a:pt x="182" y="1244"/>
                    </a:lnTo>
                    <a:lnTo>
                      <a:pt x="184" y="1245"/>
                    </a:lnTo>
                    <a:lnTo>
                      <a:pt x="186" y="1246"/>
                    </a:lnTo>
                    <a:lnTo>
                      <a:pt x="188" y="1246"/>
                    </a:lnTo>
                    <a:lnTo>
                      <a:pt x="190" y="1248"/>
                    </a:lnTo>
                    <a:lnTo>
                      <a:pt x="191" y="1248"/>
                    </a:lnTo>
                    <a:lnTo>
                      <a:pt x="192" y="1249"/>
                    </a:lnTo>
                    <a:lnTo>
                      <a:pt x="195" y="1249"/>
                    </a:lnTo>
                    <a:lnTo>
                      <a:pt x="198" y="1251"/>
                    </a:lnTo>
                    <a:lnTo>
                      <a:pt x="199" y="1252"/>
                    </a:lnTo>
                    <a:lnTo>
                      <a:pt x="201" y="1252"/>
                    </a:lnTo>
                    <a:lnTo>
                      <a:pt x="201" y="1248"/>
                    </a:lnTo>
                    <a:lnTo>
                      <a:pt x="202" y="1245"/>
                    </a:lnTo>
                    <a:lnTo>
                      <a:pt x="202" y="1241"/>
                    </a:lnTo>
                    <a:lnTo>
                      <a:pt x="202" y="1238"/>
                    </a:lnTo>
                    <a:lnTo>
                      <a:pt x="202" y="1236"/>
                    </a:lnTo>
                    <a:lnTo>
                      <a:pt x="203" y="1231"/>
                    </a:lnTo>
                    <a:lnTo>
                      <a:pt x="203" y="1227"/>
                    </a:lnTo>
                    <a:lnTo>
                      <a:pt x="203" y="1225"/>
                    </a:lnTo>
                    <a:lnTo>
                      <a:pt x="203" y="1222"/>
                    </a:lnTo>
                    <a:lnTo>
                      <a:pt x="205" y="1218"/>
                    </a:lnTo>
                    <a:lnTo>
                      <a:pt x="205" y="1215"/>
                    </a:lnTo>
                    <a:lnTo>
                      <a:pt x="206" y="1211"/>
                    </a:lnTo>
                    <a:lnTo>
                      <a:pt x="206" y="1208"/>
                    </a:lnTo>
                    <a:lnTo>
                      <a:pt x="206" y="1204"/>
                    </a:lnTo>
                    <a:lnTo>
                      <a:pt x="206" y="1201"/>
                    </a:lnTo>
                    <a:lnTo>
                      <a:pt x="207" y="1199"/>
                    </a:lnTo>
                    <a:lnTo>
                      <a:pt x="207" y="1195"/>
                    </a:lnTo>
                    <a:lnTo>
                      <a:pt x="207" y="1192"/>
                    </a:lnTo>
                    <a:lnTo>
                      <a:pt x="209" y="1188"/>
                    </a:lnTo>
                    <a:lnTo>
                      <a:pt x="209" y="1185"/>
                    </a:lnTo>
                    <a:lnTo>
                      <a:pt x="209" y="1181"/>
                    </a:lnTo>
                    <a:lnTo>
                      <a:pt x="210" y="1178"/>
                    </a:lnTo>
                    <a:lnTo>
                      <a:pt x="210" y="1175"/>
                    </a:lnTo>
                    <a:lnTo>
                      <a:pt x="212" y="1171"/>
                    </a:lnTo>
                    <a:lnTo>
                      <a:pt x="212" y="1169"/>
                    </a:lnTo>
                    <a:lnTo>
                      <a:pt x="213" y="1166"/>
                    </a:lnTo>
                    <a:lnTo>
                      <a:pt x="213" y="1163"/>
                    </a:lnTo>
                    <a:lnTo>
                      <a:pt x="213" y="1159"/>
                    </a:lnTo>
                    <a:lnTo>
                      <a:pt x="214" y="1156"/>
                    </a:lnTo>
                    <a:lnTo>
                      <a:pt x="214" y="1154"/>
                    </a:lnTo>
                    <a:lnTo>
                      <a:pt x="214" y="1150"/>
                    </a:lnTo>
                    <a:lnTo>
                      <a:pt x="217" y="1147"/>
                    </a:lnTo>
                    <a:lnTo>
                      <a:pt x="217" y="1144"/>
                    </a:lnTo>
                    <a:lnTo>
                      <a:pt x="217" y="1141"/>
                    </a:lnTo>
                    <a:lnTo>
                      <a:pt x="217" y="1137"/>
                    </a:lnTo>
                    <a:lnTo>
                      <a:pt x="218" y="1135"/>
                    </a:lnTo>
                    <a:lnTo>
                      <a:pt x="218" y="1132"/>
                    </a:lnTo>
                    <a:lnTo>
                      <a:pt x="220" y="1128"/>
                    </a:lnTo>
                    <a:lnTo>
                      <a:pt x="220" y="1125"/>
                    </a:lnTo>
                    <a:lnTo>
                      <a:pt x="221" y="1122"/>
                    </a:lnTo>
                    <a:lnTo>
                      <a:pt x="221" y="1119"/>
                    </a:lnTo>
                    <a:lnTo>
                      <a:pt x="222" y="1115"/>
                    </a:lnTo>
                    <a:lnTo>
                      <a:pt x="222" y="1113"/>
                    </a:lnTo>
                    <a:lnTo>
                      <a:pt x="224" y="1110"/>
                    </a:lnTo>
                    <a:lnTo>
                      <a:pt x="224" y="1107"/>
                    </a:lnTo>
                    <a:lnTo>
                      <a:pt x="225" y="1104"/>
                    </a:lnTo>
                    <a:lnTo>
                      <a:pt x="225" y="1102"/>
                    </a:lnTo>
                    <a:lnTo>
                      <a:pt x="227" y="1098"/>
                    </a:lnTo>
                    <a:lnTo>
                      <a:pt x="227" y="1095"/>
                    </a:lnTo>
                    <a:lnTo>
                      <a:pt x="228" y="1092"/>
                    </a:lnTo>
                    <a:lnTo>
                      <a:pt x="228" y="1089"/>
                    </a:lnTo>
                    <a:lnTo>
                      <a:pt x="229" y="1087"/>
                    </a:lnTo>
                    <a:lnTo>
                      <a:pt x="229" y="1083"/>
                    </a:lnTo>
                    <a:lnTo>
                      <a:pt x="231" y="1081"/>
                    </a:lnTo>
                    <a:lnTo>
                      <a:pt x="231" y="1077"/>
                    </a:lnTo>
                    <a:lnTo>
                      <a:pt x="232" y="1076"/>
                    </a:lnTo>
                    <a:lnTo>
                      <a:pt x="232" y="1072"/>
                    </a:lnTo>
                    <a:lnTo>
                      <a:pt x="233" y="1069"/>
                    </a:lnTo>
                    <a:lnTo>
                      <a:pt x="233" y="1066"/>
                    </a:lnTo>
                    <a:lnTo>
                      <a:pt x="235" y="1064"/>
                    </a:lnTo>
                    <a:lnTo>
                      <a:pt x="235" y="1061"/>
                    </a:lnTo>
                    <a:lnTo>
                      <a:pt x="236" y="1058"/>
                    </a:lnTo>
                    <a:lnTo>
                      <a:pt x="236" y="1055"/>
                    </a:lnTo>
                    <a:lnTo>
                      <a:pt x="239" y="1053"/>
                    </a:lnTo>
                    <a:lnTo>
                      <a:pt x="240" y="1053"/>
                    </a:lnTo>
                    <a:lnTo>
                      <a:pt x="243" y="1054"/>
                    </a:lnTo>
                    <a:lnTo>
                      <a:pt x="246" y="1054"/>
                    </a:lnTo>
                    <a:lnTo>
                      <a:pt x="250" y="1055"/>
                    </a:lnTo>
                    <a:lnTo>
                      <a:pt x="251" y="1055"/>
                    </a:lnTo>
                    <a:lnTo>
                      <a:pt x="254" y="1057"/>
                    </a:lnTo>
                    <a:lnTo>
                      <a:pt x="258" y="1058"/>
                    </a:lnTo>
                    <a:lnTo>
                      <a:pt x="261" y="1058"/>
                    </a:lnTo>
                    <a:lnTo>
                      <a:pt x="263" y="1058"/>
                    </a:lnTo>
                    <a:lnTo>
                      <a:pt x="265" y="1059"/>
                    </a:lnTo>
                    <a:lnTo>
                      <a:pt x="268" y="1059"/>
                    </a:lnTo>
                    <a:lnTo>
                      <a:pt x="270" y="1061"/>
                    </a:lnTo>
                    <a:lnTo>
                      <a:pt x="273" y="1061"/>
                    </a:lnTo>
                    <a:lnTo>
                      <a:pt x="276" y="1061"/>
                    </a:lnTo>
                    <a:lnTo>
                      <a:pt x="277" y="1062"/>
                    </a:lnTo>
                    <a:lnTo>
                      <a:pt x="280" y="1064"/>
                    </a:lnTo>
                    <a:lnTo>
                      <a:pt x="280" y="1066"/>
                    </a:lnTo>
                    <a:lnTo>
                      <a:pt x="280" y="1069"/>
                    </a:lnTo>
                    <a:lnTo>
                      <a:pt x="281" y="1072"/>
                    </a:lnTo>
                    <a:lnTo>
                      <a:pt x="281" y="1074"/>
                    </a:lnTo>
                    <a:lnTo>
                      <a:pt x="283" y="1079"/>
                    </a:lnTo>
                    <a:lnTo>
                      <a:pt x="283" y="1081"/>
                    </a:lnTo>
                    <a:lnTo>
                      <a:pt x="284" y="1083"/>
                    </a:lnTo>
                    <a:lnTo>
                      <a:pt x="284" y="1085"/>
                    </a:lnTo>
                    <a:lnTo>
                      <a:pt x="285" y="1088"/>
                    </a:lnTo>
                    <a:lnTo>
                      <a:pt x="285" y="1091"/>
                    </a:lnTo>
                    <a:lnTo>
                      <a:pt x="287" y="1092"/>
                    </a:lnTo>
                    <a:lnTo>
                      <a:pt x="287" y="1095"/>
                    </a:lnTo>
                    <a:lnTo>
                      <a:pt x="289" y="1098"/>
                    </a:lnTo>
                    <a:lnTo>
                      <a:pt x="289" y="1102"/>
                    </a:lnTo>
                    <a:lnTo>
                      <a:pt x="291" y="1103"/>
                    </a:lnTo>
                    <a:lnTo>
                      <a:pt x="292" y="1107"/>
                    </a:lnTo>
                    <a:lnTo>
                      <a:pt x="292" y="1110"/>
                    </a:lnTo>
                    <a:lnTo>
                      <a:pt x="293" y="1113"/>
                    </a:lnTo>
                    <a:lnTo>
                      <a:pt x="295" y="1115"/>
                    </a:lnTo>
                    <a:lnTo>
                      <a:pt x="296" y="1119"/>
                    </a:lnTo>
                    <a:lnTo>
                      <a:pt x="298" y="1122"/>
                    </a:lnTo>
                    <a:lnTo>
                      <a:pt x="298" y="1125"/>
                    </a:lnTo>
                    <a:lnTo>
                      <a:pt x="300" y="1128"/>
                    </a:lnTo>
                    <a:lnTo>
                      <a:pt x="302" y="1132"/>
                    </a:lnTo>
                    <a:lnTo>
                      <a:pt x="302" y="1136"/>
                    </a:lnTo>
                    <a:lnTo>
                      <a:pt x="303" y="1139"/>
                    </a:lnTo>
                    <a:lnTo>
                      <a:pt x="304" y="1141"/>
                    </a:lnTo>
                    <a:lnTo>
                      <a:pt x="306" y="1145"/>
                    </a:lnTo>
                    <a:lnTo>
                      <a:pt x="307" y="1148"/>
                    </a:lnTo>
                    <a:lnTo>
                      <a:pt x="308" y="1152"/>
                    </a:lnTo>
                    <a:lnTo>
                      <a:pt x="311" y="1155"/>
                    </a:lnTo>
                    <a:lnTo>
                      <a:pt x="311" y="1159"/>
                    </a:lnTo>
                    <a:lnTo>
                      <a:pt x="314" y="1163"/>
                    </a:lnTo>
                    <a:lnTo>
                      <a:pt x="314" y="1166"/>
                    </a:lnTo>
                    <a:lnTo>
                      <a:pt x="317" y="1170"/>
                    </a:lnTo>
                    <a:lnTo>
                      <a:pt x="318" y="1173"/>
                    </a:lnTo>
                    <a:lnTo>
                      <a:pt x="319" y="1177"/>
                    </a:lnTo>
                    <a:lnTo>
                      <a:pt x="321" y="1181"/>
                    </a:lnTo>
                    <a:lnTo>
                      <a:pt x="322" y="1184"/>
                    </a:lnTo>
                    <a:lnTo>
                      <a:pt x="323" y="1188"/>
                    </a:lnTo>
                    <a:lnTo>
                      <a:pt x="326" y="1190"/>
                    </a:lnTo>
                    <a:lnTo>
                      <a:pt x="326" y="1193"/>
                    </a:lnTo>
                    <a:lnTo>
                      <a:pt x="329" y="1197"/>
                    </a:lnTo>
                    <a:lnTo>
                      <a:pt x="330" y="1200"/>
                    </a:lnTo>
                    <a:lnTo>
                      <a:pt x="332" y="1204"/>
                    </a:lnTo>
                    <a:lnTo>
                      <a:pt x="333" y="1208"/>
                    </a:lnTo>
                    <a:lnTo>
                      <a:pt x="336" y="1211"/>
                    </a:lnTo>
                    <a:lnTo>
                      <a:pt x="336" y="1215"/>
                    </a:lnTo>
                    <a:lnTo>
                      <a:pt x="338" y="1218"/>
                    </a:lnTo>
                    <a:lnTo>
                      <a:pt x="340" y="1221"/>
                    </a:lnTo>
                    <a:lnTo>
                      <a:pt x="341" y="1225"/>
                    </a:lnTo>
                    <a:lnTo>
                      <a:pt x="343" y="1227"/>
                    </a:lnTo>
                    <a:lnTo>
                      <a:pt x="345" y="1230"/>
                    </a:lnTo>
                    <a:lnTo>
                      <a:pt x="347" y="1233"/>
                    </a:lnTo>
                    <a:lnTo>
                      <a:pt x="348" y="1237"/>
                    </a:lnTo>
                    <a:lnTo>
                      <a:pt x="351" y="1240"/>
                    </a:lnTo>
                    <a:lnTo>
                      <a:pt x="352" y="1242"/>
                    </a:lnTo>
                    <a:lnTo>
                      <a:pt x="352" y="1244"/>
                    </a:lnTo>
                    <a:lnTo>
                      <a:pt x="353" y="1246"/>
                    </a:lnTo>
                    <a:lnTo>
                      <a:pt x="355" y="1249"/>
                    </a:lnTo>
                    <a:lnTo>
                      <a:pt x="355" y="1251"/>
                    </a:lnTo>
                    <a:lnTo>
                      <a:pt x="355" y="1252"/>
                    </a:lnTo>
                    <a:lnTo>
                      <a:pt x="356" y="1253"/>
                    </a:lnTo>
                    <a:lnTo>
                      <a:pt x="356" y="1256"/>
                    </a:lnTo>
                    <a:lnTo>
                      <a:pt x="358" y="1257"/>
                    </a:lnTo>
                    <a:lnTo>
                      <a:pt x="358" y="1260"/>
                    </a:lnTo>
                    <a:lnTo>
                      <a:pt x="359" y="1261"/>
                    </a:lnTo>
                    <a:lnTo>
                      <a:pt x="359" y="1264"/>
                    </a:lnTo>
                    <a:lnTo>
                      <a:pt x="360" y="1266"/>
                    </a:lnTo>
                    <a:lnTo>
                      <a:pt x="362" y="1268"/>
                    </a:lnTo>
                    <a:lnTo>
                      <a:pt x="362" y="1270"/>
                    </a:lnTo>
                    <a:lnTo>
                      <a:pt x="363" y="1272"/>
                    </a:lnTo>
                    <a:lnTo>
                      <a:pt x="364" y="1275"/>
                    </a:lnTo>
                    <a:lnTo>
                      <a:pt x="364" y="1276"/>
                    </a:lnTo>
                    <a:lnTo>
                      <a:pt x="366" y="1278"/>
                    </a:lnTo>
                    <a:lnTo>
                      <a:pt x="367" y="1281"/>
                    </a:lnTo>
                    <a:lnTo>
                      <a:pt x="369" y="1285"/>
                    </a:lnTo>
                    <a:lnTo>
                      <a:pt x="370" y="1289"/>
                    </a:lnTo>
                    <a:lnTo>
                      <a:pt x="373" y="1292"/>
                    </a:lnTo>
                    <a:lnTo>
                      <a:pt x="374" y="1294"/>
                    </a:lnTo>
                    <a:lnTo>
                      <a:pt x="375" y="1296"/>
                    </a:lnTo>
                    <a:lnTo>
                      <a:pt x="378" y="1297"/>
                    </a:lnTo>
                    <a:lnTo>
                      <a:pt x="379" y="1297"/>
                    </a:lnTo>
                    <a:lnTo>
                      <a:pt x="381" y="1298"/>
                    </a:lnTo>
                    <a:lnTo>
                      <a:pt x="384" y="1297"/>
                    </a:lnTo>
                    <a:lnTo>
                      <a:pt x="386" y="1296"/>
                    </a:lnTo>
                    <a:lnTo>
                      <a:pt x="388" y="1293"/>
                    </a:lnTo>
                    <a:lnTo>
                      <a:pt x="390" y="1292"/>
                    </a:lnTo>
                    <a:lnTo>
                      <a:pt x="392" y="1289"/>
                    </a:lnTo>
                    <a:lnTo>
                      <a:pt x="385" y="1264"/>
                    </a:lnTo>
                    <a:lnTo>
                      <a:pt x="393" y="1259"/>
                    </a:lnTo>
                    <a:lnTo>
                      <a:pt x="412" y="1283"/>
                    </a:lnTo>
                    <a:lnTo>
                      <a:pt x="426" y="1272"/>
                    </a:lnTo>
                    <a:lnTo>
                      <a:pt x="407" y="1246"/>
                    </a:lnTo>
                    <a:lnTo>
                      <a:pt x="419" y="1241"/>
                    </a:lnTo>
                    <a:lnTo>
                      <a:pt x="439" y="1259"/>
                    </a:lnTo>
                    <a:lnTo>
                      <a:pt x="449" y="1242"/>
                    </a:lnTo>
                    <a:lnTo>
                      <a:pt x="448" y="1241"/>
                    </a:lnTo>
                    <a:lnTo>
                      <a:pt x="446" y="1240"/>
                    </a:lnTo>
                    <a:lnTo>
                      <a:pt x="445" y="1238"/>
                    </a:lnTo>
                    <a:lnTo>
                      <a:pt x="442" y="1237"/>
                    </a:lnTo>
                    <a:lnTo>
                      <a:pt x="441" y="1236"/>
                    </a:lnTo>
                    <a:lnTo>
                      <a:pt x="439" y="1233"/>
                    </a:lnTo>
                    <a:lnTo>
                      <a:pt x="435" y="1230"/>
                    </a:lnTo>
                    <a:lnTo>
                      <a:pt x="434" y="1227"/>
                    </a:lnTo>
                    <a:lnTo>
                      <a:pt x="430" y="1225"/>
                    </a:lnTo>
                    <a:lnTo>
                      <a:pt x="429" y="1222"/>
                    </a:lnTo>
                    <a:lnTo>
                      <a:pt x="424" y="1219"/>
                    </a:lnTo>
                    <a:lnTo>
                      <a:pt x="423" y="1216"/>
                    </a:lnTo>
                    <a:lnTo>
                      <a:pt x="419" y="1212"/>
                    </a:lnTo>
                    <a:lnTo>
                      <a:pt x="416" y="1210"/>
                    </a:lnTo>
                    <a:lnTo>
                      <a:pt x="415" y="1208"/>
                    </a:lnTo>
                    <a:lnTo>
                      <a:pt x="414" y="1206"/>
                    </a:lnTo>
                    <a:lnTo>
                      <a:pt x="411" y="1204"/>
                    </a:lnTo>
                    <a:lnTo>
                      <a:pt x="409" y="1203"/>
                    </a:lnTo>
                    <a:lnTo>
                      <a:pt x="408" y="1200"/>
                    </a:lnTo>
                    <a:lnTo>
                      <a:pt x="407" y="1199"/>
                    </a:lnTo>
                    <a:lnTo>
                      <a:pt x="404" y="1196"/>
                    </a:lnTo>
                    <a:lnTo>
                      <a:pt x="403" y="1195"/>
                    </a:lnTo>
                    <a:lnTo>
                      <a:pt x="401" y="1192"/>
                    </a:lnTo>
                    <a:lnTo>
                      <a:pt x="400" y="1190"/>
                    </a:lnTo>
                    <a:lnTo>
                      <a:pt x="399" y="1188"/>
                    </a:lnTo>
                    <a:lnTo>
                      <a:pt x="397" y="1186"/>
                    </a:lnTo>
                    <a:lnTo>
                      <a:pt x="396" y="1185"/>
                    </a:lnTo>
                    <a:lnTo>
                      <a:pt x="393" y="1182"/>
                    </a:lnTo>
                    <a:lnTo>
                      <a:pt x="392" y="1181"/>
                    </a:lnTo>
                    <a:lnTo>
                      <a:pt x="390" y="1180"/>
                    </a:lnTo>
                    <a:lnTo>
                      <a:pt x="389" y="1177"/>
                    </a:lnTo>
                    <a:lnTo>
                      <a:pt x="388" y="1174"/>
                    </a:lnTo>
                    <a:lnTo>
                      <a:pt x="386" y="1173"/>
                    </a:lnTo>
                    <a:lnTo>
                      <a:pt x="385" y="1170"/>
                    </a:lnTo>
                    <a:lnTo>
                      <a:pt x="384" y="1169"/>
                    </a:lnTo>
                    <a:lnTo>
                      <a:pt x="382" y="1166"/>
                    </a:lnTo>
                    <a:lnTo>
                      <a:pt x="381" y="1165"/>
                    </a:lnTo>
                    <a:lnTo>
                      <a:pt x="379" y="1163"/>
                    </a:lnTo>
                    <a:lnTo>
                      <a:pt x="378" y="1160"/>
                    </a:lnTo>
                    <a:lnTo>
                      <a:pt x="378" y="1159"/>
                    </a:lnTo>
                    <a:lnTo>
                      <a:pt x="377" y="1156"/>
                    </a:lnTo>
                    <a:lnTo>
                      <a:pt x="375" y="1155"/>
                    </a:lnTo>
                    <a:lnTo>
                      <a:pt x="374" y="1151"/>
                    </a:lnTo>
                    <a:lnTo>
                      <a:pt x="373" y="1148"/>
                    </a:lnTo>
                    <a:lnTo>
                      <a:pt x="371" y="1145"/>
                    </a:lnTo>
                    <a:lnTo>
                      <a:pt x="370" y="1144"/>
                    </a:lnTo>
                    <a:lnTo>
                      <a:pt x="370" y="1141"/>
                    </a:lnTo>
                    <a:lnTo>
                      <a:pt x="369" y="1140"/>
                    </a:lnTo>
                    <a:lnTo>
                      <a:pt x="369" y="1137"/>
                    </a:lnTo>
                    <a:lnTo>
                      <a:pt x="367" y="1136"/>
                    </a:lnTo>
                    <a:lnTo>
                      <a:pt x="367" y="1133"/>
                    </a:lnTo>
                    <a:lnTo>
                      <a:pt x="366" y="1132"/>
                    </a:lnTo>
                    <a:lnTo>
                      <a:pt x="364" y="1129"/>
                    </a:lnTo>
                    <a:lnTo>
                      <a:pt x="364" y="1126"/>
                    </a:lnTo>
                    <a:lnTo>
                      <a:pt x="363" y="1124"/>
                    </a:lnTo>
                    <a:lnTo>
                      <a:pt x="362" y="1122"/>
                    </a:lnTo>
                    <a:lnTo>
                      <a:pt x="362" y="1119"/>
                    </a:lnTo>
                    <a:lnTo>
                      <a:pt x="360" y="1117"/>
                    </a:lnTo>
                    <a:lnTo>
                      <a:pt x="359" y="1114"/>
                    </a:lnTo>
                    <a:lnTo>
                      <a:pt x="359" y="1113"/>
                    </a:lnTo>
                    <a:lnTo>
                      <a:pt x="358" y="1110"/>
                    </a:lnTo>
                    <a:lnTo>
                      <a:pt x="358" y="1107"/>
                    </a:lnTo>
                    <a:lnTo>
                      <a:pt x="356" y="1104"/>
                    </a:lnTo>
                    <a:lnTo>
                      <a:pt x="355" y="1102"/>
                    </a:lnTo>
                    <a:lnTo>
                      <a:pt x="353" y="1099"/>
                    </a:lnTo>
                    <a:lnTo>
                      <a:pt x="353" y="1096"/>
                    </a:lnTo>
                    <a:lnTo>
                      <a:pt x="352" y="1094"/>
                    </a:lnTo>
                    <a:lnTo>
                      <a:pt x="352" y="1092"/>
                    </a:lnTo>
                    <a:lnTo>
                      <a:pt x="351" y="1088"/>
                    </a:lnTo>
                    <a:lnTo>
                      <a:pt x="351" y="1087"/>
                    </a:lnTo>
                    <a:lnTo>
                      <a:pt x="348" y="1083"/>
                    </a:lnTo>
                    <a:lnTo>
                      <a:pt x="348" y="1081"/>
                    </a:lnTo>
                    <a:lnTo>
                      <a:pt x="347" y="1079"/>
                    </a:lnTo>
                    <a:lnTo>
                      <a:pt x="347" y="1076"/>
                    </a:lnTo>
                    <a:lnTo>
                      <a:pt x="345" y="1073"/>
                    </a:lnTo>
                    <a:lnTo>
                      <a:pt x="345" y="1072"/>
                    </a:lnTo>
                    <a:lnTo>
                      <a:pt x="344" y="1069"/>
                    </a:lnTo>
                    <a:lnTo>
                      <a:pt x="343" y="1066"/>
                    </a:lnTo>
                    <a:lnTo>
                      <a:pt x="341" y="1064"/>
                    </a:lnTo>
                    <a:lnTo>
                      <a:pt x="341" y="1061"/>
                    </a:lnTo>
                    <a:lnTo>
                      <a:pt x="340" y="1059"/>
                    </a:lnTo>
                    <a:lnTo>
                      <a:pt x="338" y="1057"/>
                    </a:lnTo>
                    <a:lnTo>
                      <a:pt x="337" y="1054"/>
                    </a:lnTo>
                    <a:lnTo>
                      <a:pt x="336" y="1053"/>
                    </a:lnTo>
                    <a:lnTo>
                      <a:pt x="336" y="1050"/>
                    </a:lnTo>
                    <a:lnTo>
                      <a:pt x="334" y="1049"/>
                    </a:lnTo>
                    <a:lnTo>
                      <a:pt x="333" y="1046"/>
                    </a:lnTo>
                    <a:lnTo>
                      <a:pt x="332" y="1044"/>
                    </a:lnTo>
                    <a:lnTo>
                      <a:pt x="332" y="1042"/>
                    </a:lnTo>
                    <a:lnTo>
                      <a:pt x="330" y="1040"/>
                    </a:lnTo>
                    <a:lnTo>
                      <a:pt x="329" y="1038"/>
                    </a:lnTo>
                    <a:lnTo>
                      <a:pt x="326" y="1033"/>
                    </a:lnTo>
                    <a:lnTo>
                      <a:pt x="323" y="1031"/>
                    </a:lnTo>
                    <a:lnTo>
                      <a:pt x="321" y="1028"/>
                    </a:lnTo>
                    <a:lnTo>
                      <a:pt x="319" y="1027"/>
                    </a:lnTo>
                    <a:lnTo>
                      <a:pt x="317" y="1024"/>
                    </a:lnTo>
                    <a:lnTo>
                      <a:pt x="314" y="1024"/>
                    </a:lnTo>
                    <a:lnTo>
                      <a:pt x="313" y="1021"/>
                    </a:lnTo>
                    <a:lnTo>
                      <a:pt x="311" y="1021"/>
                    </a:lnTo>
                    <a:lnTo>
                      <a:pt x="307" y="1021"/>
                    </a:lnTo>
                    <a:lnTo>
                      <a:pt x="304" y="1021"/>
                    </a:lnTo>
                    <a:lnTo>
                      <a:pt x="302" y="1023"/>
                    </a:lnTo>
                    <a:lnTo>
                      <a:pt x="299" y="1024"/>
                    </a:lnTo>
                    <a:lnTo>
                      <a:pt x="296" y="1025"/>
                    </a:lnTo>
                    <a:lnTo>
                      <a:pt x="295" y="1027"/>
                    </a:lnTo>
                    <a:lnTo>
                      <a:pt x="292" y="1029"/>
                    </a:lnTo>
                    <a:lnTo>
                      <a:pt x="291" y="1031"/>
                    </a:lnTo>
                    <a:lnTo>
                      <a:pt x="289" y="1033"/>
                    </a:lnTo>
                    <a:lnTo>
                      <a:pt x="288" y="1036"/>
                    </a:lnTo>
                    <a:lnTo>
                      <a:pt x="287" y="1038"/>
                    </a:lnTo>
                    <a:lnTo>
                      <a:pt x="285" y="1040"/>
                    </a:lnTo>
                    <a:lnTo>
                      <a:pt x="284" y="1043"/>
                    </a:lnTo>
                    <a:lnTo>
                      <a:pt x="284" y="1046"/>
                    </a:lnTo>
                    <a:lnTo>
                      <a:pt x="283" y="1049"/>
                    </a:lnTo>
                    <a:lnTo>
                      <a:pt x="283" y="1051"/>
                    </a:lnTo>
                    <a:lnTo>
                      <a:pt x="280" y="1050"/>
                    </a:lnTo>
                    <a:lnTo>
                      <a:pt x="278" y="1050"/>
                    </a:lnTo>
                    <a:lnTo>
                      <a:pt x="276" y="1049"/>
                    </a:lnTo>
                    <a:lnTo>
                      <a:pt x="274" y="1049"/>
                    </a:lnTo>
                    <a:lnTo>
                      <a:pt x="272" y="1049"/>
                    </a:lnTo>
                    <a:lnTo>
                      <a:pt x="269" y="1047"/>
                    </a:lnTo>
                    <a:lnTo>
                      <a:pt x="268" y="1047"/>
                    </a:lnTo>
                    <a:lnTo>
                      <a:pt x="263" y="1047"/>
                    </a:lnTo>
                    <a:lnTo>
                      <a:pt x="261" y="1046"/>
                    </a:lnTo>
                    <a:lnTo>
                      <a:pt x="258" y="1046"/>
                    </a:lnTo>
                    <a:lnTo>
                      <a:pt x="255" y="1044"/>
                    </a:lnTo>
                    <a:lnTo>
                      <a:pt x="252" y="1043"/>
                    </a:lnTo>
                    <a:lnTo>
                      <a:pt x="250" y="1043"/>
                    </a:lnTo>
                    <a:lnTo>
                      <a:pt x="246" y="1043"/>
                    </a:lnTo>
                    <a:lnTo>
                      <a:pt x="244" y="1042"/>
                    </a:lnTo>
                    <a:lnTo>
                      <a:pt x="242" y="1042"/>
                    </a:lnTo>
                    <a:lnTo>
                      <a:pt x="242" y="1036"/>
                    </a:lnTo>
                    <a:lnTo>
                      <a:pt x="244" y="1031"/>
                    </a:lnTo>
                    <a:lnTo>
                      <a:pt x="244" y="1027"/>
                    </a:lnTo>
                    <a:lnTo>
                      <a:pt x="246" y="1021"/>
                    </a:lnTo>
                    <a:lnTo>
                      <a:pt x="247" y="1017"/>
                    </a:lnTo>
                    <a:lnTo>
                      <a:pt x="248" y="1013"/>
                    </a:lnTo>
                    <a:lnTo>
                      <a:pt x="250" y="1008"/>
                    </a:lnTo>
                    <a:lnTo>
                      <a:pt x="251" y="1003"/>
                    </a:lnTo>
                    <a:lnTo>
                      <a:pt x="252" y="999"/>
                    </a:lnTo>
                    <a:lnTo>
                      <a:pt x="254" y="994"/>
                    </a:lnTo>
                    <a:lnTo>
                      <a:pt x="254" y="990"/>
                    </a:lnTo>
                    <a:lnTo>
                      <a:pt x="257" y="986"/>
                    </a:lnTo>
                    <a:lnTo>
                      <a:pt x="258" y="982"/>
                    </a:lnTo>
                    <a:lnTo>
                      <a:pt x="258" y="978"/>
                    </a:lnTo>
                    <a:lnTo>
                      <a:pt x="259" y="973"/>
                    </a:lnTo>
                    <a:lnTo>
                      <a:pt x="262" y="969"/>
                    </a:lnTo>
                    <a:lnTo>
                      <a:pt x="262" y="965"/>
                    </a:lnTo>
                    <a:lnTo>
                      <a:pt x="263" y="961"/>
                    </a:lnTo>
                    <a:lnTo>
                      <a:pt x="265" y="958"/>
                    </a:lnTo>
                    <a:lnTo>
                      <a:pt x="266" y="954"/>
                    </a:lnTo>
                    <a:lnTo>
                      <a:pt x="268" y="949"/>
                    </a:lnTo>
                    <a:lnTo>
                      <a:pt x="269" y="946"/>
                    </a:lnTo>
                    <a:lnTo>
                      <a:pt x="269" y="942"/>
                    </a:lnTo>
                    <a:lnTo>
                      <a:pt x="270" y="939"/>
                    </a:lnTo>
                    <a:lnTo>
                      <a:pt x="272" y="935"/>
                    </a:lnTo>
                    <a:lnTo>
                      <a:pt x="273" y="932"/>
                    </a:lnTo>
                    <a:lnTo>
                      <a:pt x="274" y="928"/>
                    </a:lnTo>
                    <a:lnTo>
                      <a:pt x="274" y="926"/>
                    </a:lnTo>
                    <a:lnTo>
                      <a:pt x="276" y="923"/>
                    </a:lnTo>
                    <a:lnTo>
                      <a:pt x="277" y="919"/>
                    </a:lnTo>
                    <a:lnTo>
                      <a:pt x="278" y="916"/>
                    </a:lnTo>
                    <a:lnTo>
                      <a:pt x="280" y="913"/>
                    </a:lnTo>
                    <a:lnTo>
                      <a:pt x="280" y="909"/>
                    </a:lnTo>
                    <a:lnTo>
                      <a:pt x="280" y="907"/>
                    </a:lnTo>
                    <a:lnTo>
                      <a:pt x="281" y="904"/>
                    </a:lnTo>
                    <a:lnTo>
                      <a:pt x="281" y="901"/>
                    </a:lnTo>
                    <a:lnTo>
                      <a:pt x="283" y="897"/>
                    </a:lnTo>
                    <a:lnTo>
                      <a:pt x="284" y="896"/>
                    </a:lnTo>
                    <a:lnTo>
                      <a:pt x="284" y="893"/>
                    </a:lnTo>
                    <a:lnTo>
                      <a:pt x="285" y="890"/>
                    </a:lnTo>
                    <a:lnTo>
                      <a:pt x="285" y="887"/>
                    </a:lnTo>
                    <a:lnTo>
                      <a:pt x="285" y="885"/>
                    </a:lnTo>
                    <a:lnTo>
                      <a:pt x="285" y="882"/>
                    </a:lnTo>
                    <a:lnTo>
                      <a:pt x="287" y="881"/>
                    </a:lnTo>
                    <a:lnTo>
                      <a:pt x="287" y="878"/>
                    </a:lnTo>
                    <a:lnTo>
                      <a:pt x="288" y="875"/>
                    </a:lnTo>
                    <a:lnTo>
                      <a:pt x="288" y="874"/>
                    </a:lnTo>
                    <a:lnTo>
                      <a:pt x="289" y="871"/>
                    </a:lnTo>
                    <a:lnTo>
                      <a:pt x="289" y="870"/>
                    </a:lnTo>
                    <a:lnTo>
                      <a:pt x="289" y="868"/>
                    </a:lnTo>
                    <a:lnTo>
                      <a:pt x="289" y="866"/>
                    </a:lnTo>
                    <a:lnTo>
                      <a:pt x="289" y="864"/>
                    </a:lnTo>
                    <a:lnTo>
                      <a:pt x="289" y="861"/>
                    </a:lnTo>
                    <a:lnTo>
                      <a:pt x="291" y="859"/>
                    </a:lnTo>
                    <a:lnTo>
                      <a:pt x="289" y="856"/>
                    </a:lnTo>
                    <a:lnTo>
                      <a:pt x="289" y="853"/>
                    </a:lnTo>
                    <a:lnTo>
                      <a:pt x="289" y="852"/>
                    </a:lnTo>
                    <a:lnTo>
                      <a:pt x="289" y="851"/>
                    </a:lnTo>
                    <a:lnTo>
                      <a:pt x="287" y="848"/>
                    </a:lnTo>
                    <a:lnTo>
                      <a:pt x="284" y="846"/>
                    </a:lnTo>
                    <a:lnTo>
                      <a:pt x="281" y="845"/>
                    </a:lnTo>
                    <a:lnTo>
                      <a:pt x="280" y="844"/>
                    </a:lnTo>
                    <a:lnTo>
                      <a:pt x="276" y="842"/>
                    </a:lnTo>
                    <a:lnTo>
                      <a:pt x="274" y="842"/>
                    </a:lnTo>
                    <a:lnTo>
                      <a:pt x="270" y="841"/>
                    </a:lnTo>
                    <a:lnTo>
                      <a:pt x="269" y="840"/>
                    </a:lnTo>
                    <a:lnTo>
                      <a:pt x="265" y="838"/>
                    </a:lnTo>
                    <a:lnTo>
                      <a:pt x="262" y="837"/>
                    </a:lnTo>
                    <a:lnTo>
                      <a:pt x="258" y="836"/>
                    </a:lnTo>
                    <a:lnTo>
                      <a:pt x="255" y="836"/>
                    </a:lnTo>
                    <a:lnTo>
                      <a:pt x="251" y="834"/>
                    </a:lnTo>
                    <a:lnTo>
                      <a:pt x="247" y="833"/>
                    </a:lnTo>
                    <a:lnTo>
                      <a:pt x="244" y="831"/>
                    </a:lnTo>
                    <a:lnTo>
                      <a:pt x="240" y="830"/>
                    </a:lnTo>
                    <a:lnTo>
                      <a:pt x="235" y="829"/>
                    </a:lnTo>
                    <a:lnTo>
                      <a:pt x="231" y="829"/>
                    </a:lnTo>
                    <a:lnTo>
                      <a:pt x="227" y="826"/>
                    </a:lnTo>
                    <a:lnTo>
                      <a:pt x="222" y="826"/>
                    </a:lnTo>
                    <a:lnTo>
                      <a:pt x="218" y="825"/>
                    </a:lnTo>
                    <a:lnTo>
                      <a:pt x="213" y="823"/>
                    </a:lnTo>
                    <a:lnTo>
                      <a:pt x="209" y="822"/>
                    </a:lnTo>
                    <a:lnTo>
                      <a:pt x="203" y="821"/>
                    </a:lnTo>
                    <a:lnTo>
                      <a:pt x="199" y="819"/>
                    </a:lnTo>
                    <a:lnTo>
                      <a:pt x="195" y="818"/>
                    </a:lnTo>
                    <a:lnTo>
                      <a:pt x="190" y="816"/>
                    </a:lnTo>
                    <a:lnTo>
                      <a:pt x="186" y="815"/>
                    </a:lnTo>
                    <a:lnTo>
                      <a:pt x="180" y="814"/>
                    </a:lnTo>
                    <a:lnTo>
                      <a:pt x="175" y="812"/>
                    </a:lnTo>
                    <a:lnTo>
                      <a:pt x="171" y="811"/>
                    </a:lnTo>
                    <a:lnTo>
                      <a:pt x="167" y="810"/>
                    </a:lnTo>
                    <a:lnTo>
                      <a:pt x="161" y="808"/>
                    </a:lnTo>
                    <a:lnTo>
                      <a:pt x="157" y="807"/>
                    </a:lnTo>
                    <a:lnTo>
                      <a:pt x="151" y="804"/>
                    </a:lnTo>
                    <a:lnTo>
                      <a:pt x="147" y="803"/>
                    </a:lnTo>
                    <a:lnTo>
                      <a:pt x="142" y="801"/>
                    </a:lnTo>
                    <a:lnTo>
                      <a:pt x="138" y="800"/>
                    </a:lnTo>
                    <a:lnTo>
                      <a:pt x="134" y="797"/>
                    </a:lnTo>
                    <a:lnTo>
                      <a:pt x="130" y="796"/>
                    </a:lnTo>
                    <a:lnTo>
                      <a:pt x="126" y="795"/>
                    </a:lnTo>
                    <a:lnTo>
                      <a:pt x="121" y="792"/>
                    </a:lnTo>
                    <a:lnTo>
                      <a:pt x="117" y="790"/>
                    </a:lnTo>
                    <a:lnTo>
                      <a:pt x="113" y="789"/>
                    </a:lnTo>
                    <a:lnTo>
                      <a:pt x="111" y="786"/>
                    </a:lnTo>
                    <a:lnTo>
                      <a:pt x="106" y="785"/>
                    </a:lnTo>
                    <a:lnTo>
                      <a:pt x="102" y="784"/>
                    </a:lnTo>
                    <a:lnTo>
                      <a:pt x="101" y="781"/>
                    </a:lnTo>
                    <a:lnTo>
                      <a:pt x="97" y="780"/>
                    </a:lnTo>
                    <a:lnTo>
                      <a:pt x="94" y="777"/>
                    </a:lnTo>
                    <a:lnTo>
                      <a:pt x="91" y="774"/>
                    </a:lnTo>
                    <a:lnTo>
                      <a:pt x="90" y="773"/>
                    </a:lnTo>
                    <a:lnTo>
                      <a:pt x="87" y="770"/>
                    </a:lnTo>
                    <a:lnTo>
                      <a:pt x="85" y="769"/>
                    </a:lnTo>
                    <a:lnTo>
                      <a:pt x="83" y="765"/>
                    </a:lnTo>
                    <a:lnTo>
                      <a:pt x="82" y="763"/>
                    </a:lnTo>
                    <a:lnTo>
                      <a:pt x="81" y="760"/>
                    </a:lnTo>
                    <a:lnTo>
                      <a:pt x="79" y="758"/>
                    </a:lnTo>
                    <a:lnTo>
                      <a:pt x="79" y="756"/>
                    </a:lnTo>
                    <a:lnTo>
                      <a:pt x="79" y="754"/>
                    </a:lnTo>
                    <a:lnTo>
                      <a:pt x="78" y="751"/>
                    </a:lnTo>
                    <a:lnTo>
                      <a:pt x="79" y="748"/>
                    </a:lnTo>
                    <a:lnTo>
                      <a:pt x="79" y="745"/>
                    </a:lnTo>
                    <a:lnTo>
                      <a:pt x="79" y="743"/>
                    </a:lnTo>
                    <a:lnTo>
                      <a:pt x="79" y="741"/>
                    </a:lnTo>
                    <a:lnTo>
                      <a:pt x="81" y="739"/>
                    </a:lnTo>
                    <a:lnTo>
                      <a:pt x="81" y="736"/>
                    </a:lnTo>
                    <a:lnTo>
                      <a:pt x="81" y="734"/>
                    </a:lnTo>
                    <a:lnTo>
                      <a:pt x="83" y="732"/>
                    </a:lnTo>
                    <a:lnTo>
                      <a:pt x="85" y="730"/>
                    </a:lnTo>
                    <a:lnTo>
                      <a:pt x="85" y="728"/>
                    </a:lnTo>
                    <a:lnTo>
                      <a:pt x="86" y="725"/>
                    </a:lnTo>
                    <a:lnTo>
                      <a:pt x="87" y="724"/>
                    </a:lnTo>
                    <a:lnTo>
                      <a:pt x="90" y="722"/>
                    </a:lnTo>
                    <a:lnTo>
                      <a:pt x="91" y="719"/>
                    </a:lnTo>
                    <a:lnTo>
                      <a:pt x="94" y="717"/>
                    </a:lnTo>
                    <a:lnTo>
                      <a:pt x="96" y="714"/>
                    </a:lnTo>
                    <a:lnTo>
                      <a:pt x="97" y="713"/>
                    </a:lnTo>
                    <a:lnTo>
                      <a:pt x="100" y="710"/>
                    </a:lnTo>
                    <a:lnTo>
                      <a:pt x="101" y="709"/>
                    </a:lnTo>
                    <a:lnTo>
                      <a:pt x="104" y="706"/>
                    </a:lnTo>
                    <a:lnTo>
                      <a:pt x="106" y="703"/>
                    </a:lnTo>
                    <a:lnTo>
                      <a:pt x="108" y="702"/>
                    </a:lnTo>
                    <a:lnTo>
                      <a:pt x="111" y="699"/>
                    </a:lnTo>
                    <a:lnTo>
                      <a:pt x="113" y="696"/>
                    </a:lnTo>
                    <a:lnTo>
                      <a:pt x="116" y="695"/>
                    </a:lnTo>
                    <a:lnTo>
                      <a:pt x="119" y="692"/>
                    </a:lnTo>
                    <a:lnTo>
                      <a:pt x="121" y="691"/>
                    </a:lnTo>
                    <a:lnTo>
                      <a:pt x="124" y="689"/>
                    </a:lnTo>
                    <a:lnTo>
                      <a:pt x="128" y="687"/>
                    </a:lnTo>
                    <a:lnTo>
                      <a:pt x="131" y="684"/>
                    </a:lnTo>
                    <a:lnTo>
                      <a:pt x="134" y="683"/>
                    </a:lnTo>
                    <a:lnTo>
                      <a:pt x="136" y="680"/>
                    </a:lnTo>
                    <a:lnTo>
                      <a:pt x="141" y="679"/>
                    </a:lnTo>
                    <a:lnTo>
                      <a:pt x="143" y="676"/>
                    </a:lnTo>
                    <a:lnTo>
                      <a:pt x="146" y="674"/>
                    </a:lnTo>
                    <a:lnTo>
                      <a:pt x="150" y="673"/>
                    </a:lnTo>
                    <a:lnTo>
                      <a:pt x="153" y="670"/>
                    </a:lnTo>
                    <a:lnTo>
                      <a:pt x="156" y="668"/>
                    </a:lnTo>
                    <a:lnTo>
                      <a:pt x="158" y="666"/>
                    </a:lnTo>
                    <a:lnTo>
                      <a:pt x="162" y="665"/>
                    </a:lnTo>
                    <a:lnTo>
                      <a:pt x="167" y="662"/>
                    </a:lnTo>
                    <a:lnTo>
                      <a:pt x="169" y="661"/>
                    </a:lnTo>
                    <a:lnTo>
                      <a:pt x="172" y="658"/>
                    </a:lnTo>
                    <a:lnTo>
                      <a:pt x="175" y="657"/>
                    </a:lnTo>
                    <a:lnTo>
                      <a:pt x="179" y="655"/>
                    </a:lnTo>
                    <a:lnTo>
                      <a:pt x="182" y="653"/>
                    </a:lnTo>
                    <a:lnTo>
                      <a:pt x="186" y="653"/>
                    </a:lnTo>
                    <a:lnTo>
                      <a:pt x="188" y="650"/>
                    </a:lnTo>
                    <a:lnTo>
                      <a:pt x="191" y="650"/>
                    </a:lnTo>
                    <a:lnTo>
                      <a:pt x="194" y="647"/>
                    </a:lnTo>
                    <a:lnTo>
                      <a:pt x="198" y="646"/>
                    </a:lnTo>
                    <a:lnTo>
                      <a:pt x="201" y="644"/>
                    </a:lnTo>
                    <a:lnTo>
                      <a:pt x="203" y="642"/>
                    </a:lnTo>
                    <a:lnTo>
                      <a:pt x="206" y="640"/>
                    </a:lnTo>
                    <a:lnTo>
                      <a:pt x="209" y="639"/>
                    </a:lnTo>
                    <a:lnTo>
                      <a:pt x="213" y="638"/>
                    </a:lnTo>
                    <a:lnTo>
                      <a:pt x="216" y="636"/>
                    </a:lnTo>
                    <a:lnTo>
                      <a:pt x="218" y="635"/>
                    </a:lnTo>
                    <a:lnTo>
                      <a:pt x="221" y="633"/>
                    </a:lnTo>
                    <a:lnTo>
                      <a:pt x="224" y="632"/>
                    </a:lnTo>
                    <a:lnTo>
                      <a:pt x="227" y="631"/>
                    </a:lnTo>
                    <a:lnTo>
                      <a:pt x="229" y="629"/>
                    </a:lnTo>
                    <a:lnTo>
                      <a:pt x="232" y="629"/>
                    </a:lnTo>
                    <a:lnTo>
                      <a:pt x="235" y="628"/>
                    </a:lnTo>
                    <a:lnTo>
                      <a:pt x="236" y="628"/>
                    </a:lnTo>
                    <a:lnTo>
                      <a:pt x="239" y="628"/>
                    </a:lnTo>
                    <a:lnTo>
                      <a:pt x="242" y="629"/>
                    </a:lnTo>
                    <a:lnTo>
                      <a:pt x="244" y="631"/>
                    </a:lnTo>
                    <a:lnTo>
                      <a:pt x="246" y="633"/>
                    </a:lnTo>
                    <a:lnTo>
                      <a:pt x="250" y="635"/>
                    </a:lnTo>
                    <a:lnTo>
                      <a:pt x="251" y="636"/>
                    </a:lnTo>
                    <a:lnTo>
                      <a:pt x="254" y="639"/>
                    </a:lnTo>
                    <a:lnTo>
                      <a:pt x="258" y="640"/>
                    </a:lnTo>
                    <a:lnTo>
                      <a:pt x="257" y="642"/>
                    </a:lnTo>
                    <a:lnTo>
                      <a:pt x="255" y="644"/>
                    </a:lnTo>
                    <a:lnTo>
                      <a:pt x="254" y="646"/>
                    </a:lnTo>
                    <a:lnTo>
                      <a:pt x="254" y="647"/>
                    </a:lnTo>
                    <a:lnTo>
                      <a:pt x="252" y="650"/>
                    </a:lnTo>
                    <a:lnTo>
                      <a:pt x="251" y="651"/>
                    </a:lnTo>
                    <a:lnTo>
                      <a:pt x="251" y="653"/>
                    </a:lnTo>
                    <a:lnTo>
                      <a:pt x="250" y="655"/>
                    </a:lnTo>
                    <a:lnTo>
                      <a:pt x="250" y="658"/>
                    </a:lnTo>
                    <a:lnTo>
                      <a:pt x="250" y="661"/>
                    </a:lnTo>
                    <a:lnTo>
                      <a:pt x="248" y="662"/>
                    </a:lnTo>
                    <a:lnTo>
                      <a:pt x="248" y="665"/>
                    </a:lnTo>
                    <a:lnTo>
                      <a:pt x="248" y="668"/>
                    </a:lnTo>
                    <a:lnTo>
                      <a:pt x="248" y="670"/>
                    </a:lnTo>
                    <a:lnTo>
                      <a:pt x="248" y="674"/>
                    </a:lnTo>
                    <a:lnTo>
                      <a:pt x="250" y="677"/>
                    </a:lnTo>
                    <a:lnTo>
                      <a:pt x="251" y="681"/>
                    </a:lnTo>
                    <a:lnTo>
                      <a:pt x="252" y="684"/>
                    </a:lnTo>
                    <a:lnTo>
                      <a:pt x="254" y="688"/>
                    </a:lnTo>
                    <a:lnTo>
                      <a:pt x="257" y="691"/>
                    </a:lnTo>
                    <a:lnTo>
                      <a:pt x="259" y="695"/>
                    </a:lnTo>
                    <a:lnTo>
                      <a:pt x="262" y="698"/>
                    </a:lnTo>
                    <a:lnTo>
                      <a:pt x="265" y="700"/>
                    </a:lnTo>
                    <a:lnTo>
                      <a:pt x="269" y="703"/>
                    </a:lnTo>
                    <a:lnTo>
                      <a:pt x="270" y="704"/>
                    </a:lnTo>
                    <a:lnTo>
                      <a:pt x="273" y="706"/>
                    </a:lnTo>
                    <a:lnTo>
                      <a:pt x="274" y="707"/>
                    </a:lnTo>
                    <a:lnTo>
                      <a:pt x="277" y="707"/>
                    </a:lnTo>
                    <a:lnTo>
                      <a:pt x="280" y="709"/>
                    </a:lnTo>
                    <a:lnTo>
                      <a:pt x="281" y="709"/>
                    </a:lnTo>
                    <a:lnTo>
                      <a:pt x="284" y="710"/>
                    </a:lnTo>
                    <a:lnTo>
                      <a:pt x="287" y="710"/>
                    </a:lnTo>
                    <a:lnTo>
                      <a:pt x="289" y="710"/>
                    </a:lnTo>
                    <a:lnTo>
                      <a:pt x="292" y="711"/>
                    </a:lnTo>
                    <a:lnTo>
                      <a:pt x="295" y="711"/>
                    </a:lnTo>
                    <a:lnTo>
                      <a:pt x="298" y="711"/>
                    </a:lnTo>
                    <a:lnTo>
                      <a:pt x="300" y="710"/>
                    </a:lnTo>
                    <a:lnTo>
                      <a:pt x="303" y="710"/>
                    </a:lnTo>
                    <a:lnTo>
                      <a:pt x="306" y="709"/>
                    </a:lnTo>
                    <a:lnTo>
                      <a:pt x="307" y="707"/>
                    </a:lnTo>
                    <a:lnTo>
                      <a:pt x="310" y="706"/>
                    </a:lnTo>
                    <a:lnTo>
                      <a:pt x="313" y="704"/>
                    </a:lnTo>
                    <a:lnTo>
                      <a:pt x="314" y="703"/>
                    </a:lnTo>
                    <a:lnTo>
                      <a:pt x="317" y="702"/>
                    </a:lnTo>
                    <a:lnTo>
                      <a:pt x="317" y="700"/>
                    </a:lnTo>
                    <a:lnTo>
                      <a:pt x="318" y="698"/>
                    </a:lnTo>
                    <a:lnTo>
                      <a:pt x="319" y="695"/>
                    </a:lnTo>
                    <a:lnTo>
                      <a:pt x="321" y="694"/>
                    </a:lnTo>
                    <a:lnTo>
                      <a:pt x="321" y="691"/>
                    </a:lnTo>
                    <a:lnTo>
                      <a:pt x="323" y="688"/>
                    </a:lnTo>
                    <a:lnTo>
                      <a:pt x="323" y="685"/>
                    </a:lnTo>
                    <a:lnTo>
                      <a:pt x="323" y="684"/>
                    </a:lnTo>
                    <a:lnTo>
                      <a:pt x="326" y="685"/>
                    </a:lnTo>
                    <a:lnTo>
                      <a:pt x="330" y="687"/>
                    </a:lnTo>
                    <a:lnTo>
                      <a:pt x="332" y="689"/>
                    </a:lnTo>
                    <a:lnTo>
                      <a:pt x="336" y="691"/>
                    </a:lnTo>
                    <a:lnTo>
                      <a:pt x="338" y="692"/>
                    </a:lnTo>
                    <a:lnTo>
                      <a:pt x="341" y="694"/>
                    </a:lnTo>
                    <a:lnTo>
                      <a:pt x="343" y="695"/>
                    </a:lnTo>
                    <a:lnTo>
                      <a:pt x="345" y="696"/>
                    </a:lnTo>
                    <a:lnTo>
                      <a:pt x="344" y="699"/>
                    </a:lnTo>
                    <a:lnTo>
                      <a:pt x="344" y="702"/>
                    </a:lnTo>
                    <a:lnTo>
                      <a:pt x="344" y="703"/>
                    </a:lnTo>
                    <a:lnTo>
                      <a:pt x="344" y="707"/>
                    </a:lnTo>
                    <a:lnTo>
                      <a:pt x="344" y="709"/>
                    </a:lnTo>
                    <a:lnTo>
                      <a:pt x="344" y="713"/>
                    </a:lnTo>
                    <a:lnTo>
                      <a:pt x="344" y="715"/>
                    </a:lnTo>
                    <a:lnTo>
                      <a:pt x="345" y="719"/>
                    </a:lnTo>
                    <a:lnTo>
                      <a:pt x="345" y="721"/>
                    </a:lnTo>
                    <a:lnTo>
                      <a:pt x="345" y="722"/>
                    </a:lnTo>
                    <a:lnTo>
                      <a:pt x="345" y="725"/>
                    </a:lnTo>
                    <a:lnTo>
                      <a:pt x="347" y="726"/>
                    </a:lnTo>
                    <a:lnTo>
                      <a:pt x="348" y="730"/>
                    </a:lnTo>
                    <a:lnTo>
                      <a:pt x="352" y="733"/>
                    </a:lnTo>
                    <a:lnTo>
                      <a:pt x="353" y="736"/>
                    </a:lnTo>
                    <a:lnTo>
                      <a:pt x="358" y="739"/>
                    </a:lnTo>
                    <a:lnTo>
                      <a:pt x="359" y="740"/>
                    </a:lnTo>
                    <a:lnTo>
                      <a:pt x="362" y="741"/>
                    </a:lnTo>
                    <a:lnTo>
                      <a:pt x="363" y="741"/>
                    </a:lnTo>
                    <a:lnTo>
                      <a:pt x="364" y="743"/>
                    </a:lnTo>
                    <a:lnTo>
                      <a:pt x="367" y="744"/>
                    </a:lnTo>
                    <a:lnTo>
                      <a:pt x="369" y="745"/>
                    </a:lnTo>
                    <a:lnTo>
                      <a:pt x="371" y="745"/>
                    </a:lnTo>
                    <a:lnTo>
                      <a:pt x="374" y="747"/>
                    </a:lnTo>
                    <a:lnTo>
                      <a:pt x="375" y="747"/>
                    </a:lnTo>
                    <a:lnTo>
                      <a:pt x="378" y="747"/>
                    </a:lnTo>
                    <a:lnTo>
                      <a:pt x="381" y="747"/>
                    </a:lnTo>
                    <a:lnTo>
                      <a:pt x="384" y="748"/>
                    </a:lnTo>
                    <a:lnTo>
                      <a:pt x="385" y="748"/>
                    </a:lnTo>
                    <a:lnTo>
                      <a:pt x="386" y="748"/>
                    </a:lnTo>
                    <a:lnTo>
                      <a:pt x="389" y="748"/>
                    </a:lnTo>
                    <a:lnTo>
                      <a:pt x="392" y="748"/>
                    </a:lnTo>
                    <a:lnTo>
                      <a:pt x="393" y="747"/>
                    </a:lnTo>
                    <a:lnTo>
                      <a:pt x="396" y="747"/>
                    </a:lnTo>
                    <a:lnTo>
                      <a:pt x="397" y="747"/>
                    </a:lnTo>
                    <a:lnTo>
                      <a:pt x="400" y="747"/>
                    </a:lnTo>
                    <a:lnTo>
                      <a:pt x="403" y="745"/>
                    </a:lnTo>
                    <a:lnTo>
                      <a:pt x="407" y="743"/>
                    </a:lnTo>
                    <a:lnTo>
                      <a:pt x="409" y="741"/>
                    </a:lnTo>
                    <a:lnTo>
                      <a:pt x="412" y="737"/>
                    </a:lnTo>
                    <a:lnTo>
                      <a:pt x="414" y="736"/>
                    </a:lnTo>
                    <a:lnTo>
                      <a:pt x="414" y="734"/>
                    </a:lnTo>
                    <a:lnTo>
                      <a:pt x="415" y="732"/>
                    </a:lnTo>
                    <a:lnTo>
                      <a:pt x="415" y="730"/>
                    </a:lnTo>
                    <a:lnTo>
                      <a:pt x="416" y="729"/>
                    </a:lnTo>
                    <a:lnTo>
                      <a:pt x="418" y="726"/>
                    </a:lnTo>
                    <a:lnTo>
                      <a:pt x="418" y="725"/>
                    </a:lnTo>
                    <a:lnTo>
                      <a:pt x="418" y="722"/>
                    </a:lnTo>
                    <a:lnTo>
                      <a:pt x="418" y="719"/>
                    </a:lnTo>
                    <a:lnTo>
                      <a:pt x="418" y="718"/>
                    </a:lnTo>
                    <a:lnTo>
                      <a:pt x="418" y="715"/>
                    </a:lnTo>
                    <a:lnTo>
                      <a:pt x="418" y="713"/>
                    </a:lnTo>
                    <a:lnTo>
                      <a:pt x="418" y="710"/>
                    </a:lnTo>
                    <a:lnTo>
                      <a:pt x="416" y="709"/>
                    </a:lnTo>
                    <a:lnTo>
                      <a:pt x="415" y="706"/>
                    </a:lnTo>
                    <a:lnTo>
                      <a:pt x="415" y="703"/>
                    </a:lnTo>
                    <a:lnTo>
                      <a:pt x="414" y="700"/>
                    </a:lnTo>
                    <a:lnTo>
                      <a:pt x="412" y="698"/>
                    </a:lnTo>
                    <a:lnTo>
                      <a:pt x="412" y="695"/>
                    </a:lnTo>
                    <a:lnTo>
                      <a:pt x="409" y="694"/>
                    </a:lnTo>
                    <a:lnTo>
                      <a:pt x="408" y="691"/>
                    </a:lnTo>
                    <a:lnTo>
                      <a:pt x="407" y="688"/>
                    </a:lnTo>
                    <a:lnTo>
                      <a:pt x="404" y="685"/>
                    </a:lnTo>
                    <a:lnTo>
                      <a:pt x="403" y="684"/>
                    </a:lnTo>
                    <a:lnTo>
                      <a:pt x="401" y="681"/>
                    </a:lnTo>
                    <a:lnTo>
                      <a:pt x="399" y="679"/>
                    </a:lnTo>
                    <a:lnTo>
                      <a:pt x="396" y="677"/>
                    </a:lnTo>
                    <a:lnTo>
                      <a:pt x="393" y="676"/>
                    </a:lnTo>
                    <a:lnTo>
                      <a:pt x="392" y="674"/>
                    </a:lnTo>
                    <a:lnTo>
                      <a:pt x="390" y="673"/>
                    </a:lnTo>
                    <a:lnTo>
                      <a:pt x="388" y="672"/>
                    </a:lnTo>
                    <a:lnTo>
                      <a:pt x="386" y="670"/>
                    </a:lnTo>
                    <a:lnTo>
                      <a:pt x="384" y="670"/>
                    </a:lnTo>
                    <a:lnTo>
                      <a:pt x="381" y="669"/>
                    </a:lnTo>
                    <a:lnTo>
                      <a:pt x="379" y="669"/>
                    </a:lnTo>
                    <a:lnTo>
                      <a:pt x="378" y="669"/>
                    </a:lnTo>
                    <a:lnTo>
                      <a:pt x="375" y="669"/>
                    </a:lnTo>
                    <a:lnTo>
                      <a:pt x="374" y="669"/>
                    </a:lnTo>
                    <a:lnTo>
                      <a:pt x="373" y="669"/>
                    </a:lnTo>
                    <a:lnTo>
                      <a:pt x="370" y="669"/>
                    </a:lnTo>
                    <a:lnTo>
                      <a:pt x="367" y="670"/>
                    </a:lnTo>
                    <a:lnTo>
                      <a:pt x="364" y="670"/>
                    </a:lnTo>
                    <a:lnTo>
                      <a:pt x="362" y="672"/>
                    </a:lnTo>
                    <a:lnTo>
                      <a:pt x="360" y="673"/>
                    </a:lnTo>
                    <a:lnTo>
                      <a:pt x="358" y="674"/>
                    </a:lnTo>
                    <a:lnTo>
                      <a:pt x="356" y="676"/>
                    </a:lnTo>
                    <a:lnTo>
                      <a:pt x="353" y="679"/>
                    </a:lnTo>
                    <a:lnTo>
                      <a:pt x="351" y="681"/>
                    </a:lnTo>
                    <a:lnTo>
                      <a:pt x="348" y="684"/>
                    </a:lnTo>
                    <a:lnTo>
                      <a:pt x="348" y="685"/>
                    </a:lnTo>
                    <a:lnTo>
                      <a:pt x="347" y="688"/>
                    </a:lnTo>
                    <a:lnTo>
                      <a:pt x="345" y="691"/>
                    </a:lnTo>
                    <a:lnTo>
                      <a:pt x="343" y="689"/>
                    </a:lnTo>
                    <a:lnTo>
                      <a:pt x="341" y="687"/>
                    </a:lnTo>
                    <a:lnTo>
                      <a:pt x="338" y="685"/>
                    </a:lnTo>
                    <a:lnTo>
                      <a:pt x="336" y="684"/>
                    </a:lnTo>
                    <a:lnTo>
                      <a:pt x="333" y="683"/>
                    </a:lnTo>
                    <a:lnTo>
                      <a:pt x="330" y="680"/>
                    </a:lnTo>
                    <a:lnTo>
                      <a:pt x="328" y="679"/>
                    </a:lnTo>
                    <a:lnTo>
                      <a:pt x="325" y="676"/>
                    </a:lnTo>
                    <a:lnTo>
                      <a:pt x="325" y="674"/>
                    </a:lnTo>
                    <a:lnTo>
                      <a:pt x="323" y="670"/>
                    </a:lnTo>
                    <a:lnTo>
                      <a:pt x="323" y="669"/>
                    </a:lnTo>
                    <a:lnTo>
                      <a:pt x="323" y="666"/>
                    </a:lnTo>
                    <a:lnTo>
                      <a:pt x="322" y="664"/>
                    </a:lnTo>
                    <a:lnTo>
                      <a:pt x="321" y="661"/>
                    </a:lnTo>
                    <a:lnTo>
                      <a:pt x="321" y="658"/>
                    </a:lnTo>
                    <a:lnTo>
                      <a:pt x="319" y="657"/>
                    </a:lnTo>
                    <a:lnTo>
                      <a:pt x="318" y="654"/>
                    </a:lnTo>
                    <a:lnTo>
                      <a:pt x="317" y="651"/>
                    </a:lnTo>
                    <a:lnTo>
                      <a:pt x="315" y="650"/>
                    </a:lnTo>
                    <a:lnTo>
                      <a:pt x="314" y="647"/>
                    </a:lnTo>
                    <a:lnTo>
                      <a:pt x="313" y="646"/>
                    </a:lnTo>
                    <a:lnTo>
                      <a:pt x="311" y="643"/>
                    </a:lnTo>
                    <a:lnTo>
                      <a:pt x="308" y="642"/>
                    </a:lnTo>
                    <a:lnTo>
                      <a:pt x="306" y="640"/>
                    </a:lnTo>
                    <a:lnTo>
                      <a:pt x="304" y="639"/>
                    </a:lnTo>
                    <a:lnTo>
                      <a:pt x="302" y="638"/>
                    </a:lnTo>
                    <a:lnTo>
                      <a:pt x="300" y="636"/>
                    </a:lnTo>
                    <a:lnTo>
                      <a:pt x="298" y="636"/>
                    </a:lnTo>
                    <a:lnTo>
                      <a:pt x="295" y="633"/>
                    </a:lnTo>
                    <a:lnTo>
                      <a:pt x="292" y="633"/>
                    </a:lnTo>
                    <a:lnTo>
                      <a:pt x="288" y="632"/>
                    </a:lnTo>
                    <a:lnTo>
                      <a:pt x="285" y="631"/>
                    </a:lnTo>
                    <a:lnTo>
                      <a:pt x="281" y="631"/>
                    </a:lnTo>
                    <a:lnTo>
                      <a:pt x="280" y="631"/>
                    </a:lnTo>
                    <a:lnTo>
                      <a:pt x="276" y="631"/>
                    </a:lnTo>
                    <a:lnTo>
                      <a:pt x="274" y="631"/>
                    </a:lnTo>
                    <a:lnTo>
                      <a:pt x="273" y="632"/>
                    </a:lnTo>
                    <a:lnTo>
                      <a:pt x="270" y="633"/>
                    </a:lnTo>
                    <a:lnTo>
                      <a:pt x="268" y="633"/>
                    </a:lnTo>
                    <a:lnTo>
                      <a:pt x="266" y="635"/>
                    </a:lnTo>
                    <a:lnTo>
                      <a:pt x="265" y="635"/>
                    </a:lnTo>
                    <a:lnTo>
                      <a:pt x="263" y="636"/>
                    </a:lnTo>
                    <a:lnTo>
                      <a:pt x="261" y="635"/>
                    </a:lnTo>
                    <a:lnTo>
                      <a:pt x="258" y="633"/>
                    </a:lnTo>
                    <a:lnTo>
                      <a:pt x="255" y="631"/>
                    </a:lnTo>
                    <a:lnTo>
                      <a:pt x="252" y="629"/>
                    </a:lnTo>
                    <a:lnTo>
                      <a:pt x="251" y="628"/>
                    </a:lnTo>
                    <a:lnTo>
                      <a:pt x="248" y="627"/>
                    </a:lnTo>
                    <a:lnTo>
                      <a:pt x="246" y="625"/>
                    </a:lnTo>
                    <a:lnTo>
                      <a:pt x="244" y="624"/>
                    </a:lnTo>
                    <a:lnTo>
                      <a:pt x="247" y="623"/>
                    </a:lnTo>
                    <a:lnTo>
                      <a:pt x="251" y="620"/>
                    </a:lnTo>
                    <a:lnTo>
                      <a:pt x="254" y="620"/>
                    </a:lnTo>
                    <a:lnTo>
                      <a:pt x="257" y="618"/>
                    </a:lnTo>
                    <a:lnTo>
                      <a:pt x="258" y="617"/>
                    </a:lnTo>
                    <a:lnTo>
                      <a:pt x="259" y="617"/>
                    </a:lnTo>
                    <a:lnTo>
                      <a:pt x="261" y="617"/>
                    </a:lnTo>
                    <a:lnTo>
                      <a:pt x="254" y="608"/>
                    </a:lnTo>
                    <a:lnTo>
                      <a:pt x="247" y="601"/>
                    </a:lnTo>
                    <a:lnTo>
                      <a:pt x="242" y="591"/>
                    </a:lnTo>
                    <a:lnTo>
                      <a:pt x="236" y="583"/>
                    </a:lnTo>
                    <a:lnTo>
                      <a:pt x="229" y="575"/>
                    </a:lnTo>
                    <a:lnTo>
                      <a:pt x="224" y="567"/>
                    </a:lnTo>
                    <a:lnTo>
                      <a:pt x="218" y="557"/>
                    </a:lnTo>
                    <a:lnTo>
                      <a:pt x="213" y="549"/>
                    </a:lnTo>
                    <a:lnTo>
                      <a:pt x="209" y="541"/>
                    </a:lnTo>
                    <a:lnTo>
                      <a:pt x="203" y="531"/>
                    </a:lnTo>
                    <a:lnTo>
                      <a:pt x="198" y="523"/>
                    </a:lnTo>
                    <a:lnTo>
                      <a:pt x="194" y="513"/>
                    </a:lnTo>
                    <a:lnTo>
                      <a:pt x="190" y="505"/>
                    </a:lnTo>
                    <a:lnTo>
                      <a:pt x="184" y="497"/>
                    </a:lnTo>
                    <a:lnTo>
                      <a:pt x="180" y="487"/>
                    </a:lnTo>
                    <a:lnTo>
                      <a:pt x="176" y="479"/>
                    </a:lnTo>
                    <a:lnTo>
                      <a:pt x="172" y="470"/>
                    </a:lnTo>
                    <a:lnTo>
                      <a:pt x="168" y="461"/>
                    </a:lnTo>
                    <a:lnTo>
                      <a:pt x="164" y="452"/>
                    </a:lnTo>
                    <a:lnTo>
                      <a:pt x="161" y="444"/>
                    </a:lnTo>
                    <a:lnTo>
                      <a:pt x="157" y="436"/>
                    </a:lnTo>
                    <a:lnTo>
                      <a:pt x="153" y="427"/>
                    </a:lnTo>
                    <a:lnTo>
                      <a:pt x="150" y="418"/>
                    </a:lnTo>
                    <a:lnTo>
                      <a:pt x="147" y="411"/>
                    </a:lnTo>
                    <a:lnTo>
                      <a:pt x="145" y="401"/>
                    </a:lnTo>
                    <a:lnTo>
                      <a:pt x="141" y="393"/>
                    </a:lnTo>
                    <a:lnTo>
                      <a:pt x="138" y="385"/>
                    </a:lnTo>
                    <a:lnTo>
                      <a:pt x="135" y="377"/>
                    </a:lnTo>
                    <a:lnTo>
                      <a:pt x="132" y="369"/>
                    </a:lnTo>
                    <a:lnTo>
                      <a:pt x="130" y="360"/>
                    </a:lnTo>
                    <a:lnTo>
                      <a:pt x="128" y="352"/>
                    </a:lnTo>
                    <a:lnTo>
                      <a:pt x="126" y="345"/>
                    </a:lnTo>
                    <a:lnTo>
                      <a:pt x="124" y="337"/>
                    </a:lnTo>
                    <a:lnTo>
                      <a:pt x="121" y="329"/>
                    </a:lnTo>
                    <a:lnTo>
                      <a:pt x="119" y="322"/>
                    </a:lnTo>
                    <a:lnTo>
                      <a:pt x="117" y="315"/>
                    </a:lnTo>
                    <a:lnTo>
                      <a:pt x="116" y="307"/>
                    </a:lnTo>
                    <a:lnTo>
                      <a:pt x="115" y="300"/>
                    </a:lnTo>
                    <a:lnTo>
                      <a:pt x="113" y="294"/>
                    </a:lnTo>
                    <a:lnTo>
                      <a:pt x="112" y="287"/>
                    </a:lnTo>
                    <a:lnTo>
                      <a:pt x="109" y="280"/>
                    </a:lnTo>
                    <a:lnTo>
                      <a:pt x="108" y="273"/>
                    </a:lnTo>
                    <a:lnTo>
                      <a:pt x="106" y="268"/>
                    </a:lnTo>
                    <a:lnTo>
                      <a:pt x="106" y="262"/>
                    </a:lnTo>
                    <a:lnTo>
                      <a:pt x="105" y="255"/>
                    </a:lnTo>
                    <a:lnTo>
                      <a:pt x="104" y="250"/>
                    </a:lnTo>
                    <a:lnTo>
                      <a:pt x="102" y="244"/>
                    </a:lnTo>
                    <a:lnTo>
                      <a:pt x="102" y="239"/>
                    </a:lnTo>
                    <a:lnTo>
                      <a:pt x="101" y="235"/>
                    </a:lnTo>
                    <a:lnTo>
                      <a:pt x="101" y="229"/>
                    </a:lnTo>
                    <a:lnTo>
                      <a:pt x="101" y="224"/>
                    </a:lnTo>
                    <a:lnTo>
                      <a:pt x="100" y="220"/>
                    </a:lnTo>
                    <a:lnTo>
                      <a:pt x="100" y="216"/>
                    </a:lnTo>
                    <a:lnTo>
                      <a:pt x="100" y="212"/>
                    </a:lnTo>
                    <a:lnTo>
                      <a:pt x="98" y="208"/>
                    </a:lnTo>
                    <a:lnTo>
                      <a:pt x="98" y="205"/>
                    </a:lnTo>
                    <a:lnTo>
                      <a:pt x="98" y="202"/>
                    </a:lnTo>
                    <a:lnTo>
                      <a:pt x="98" y="199"/>
                    </a:lnTo>
                    <a:lnTo>
                      <a:pt x="98" y="195"/>
                    </a:lnTo>
                    <a:lnTo>
                      <a:pt x="98" y="194"/>
                    </a:lnTo>
                    <a:lnTo>
                      <a:pt x="98" y="192"/>
                    </a:lnTo>
                    <a:lnTo>
                      <a:pt x="98" y="190"/>
                    </a:lnTo>
                    <a:lnTo>
                      <a:pt x="98" y="188"/>
                    </a:lnTo>
                    <a:lnTo>
                      <a:pt x="100" y="18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4" name="Freeform 15"/>
              <p:cNvSpPr>
                <a:spLocks/>
              </p:cNvSpPr>
              <p:nvPr/>
            </p:nvSpPr>
            <p:spPr bwMode="auto">
              <a:xfrm>
                <a:off x="394" y="3220"/>
                <a:ext cx="27" cy="16"/>
              </a:xfrm>
              <a:custGeom>
                <a:avLst/>
                <a:gdLst>
                  <a:gd name="T0" fmla="*/ 0 w 27"/>
                  <a:gd name="T1" fmla="*/ 4 h 16"/>
                  <a:gd name="T2" fmla="*/ 8 w 27"/>
                  <a:gd name="T3" fmla="*/ 0 h 16"/>
                  <a:gd name="T4" fmla="*/ 22 w 27"/>
                  <a:gd name="T5" fmla="*/ 4 h 16"/>
                  <a:gd name="T6" fmla="*/ 27 w 27"/>
                  <a:gd name="T7" fmla="*/ 11 h 16"/>
                  <a:gd name="T8" fmla="*/ 21 w 27"/>
                  <a:gd name="T9" fmla="*/ 16 h 16"/>
                  <a:gd name="T10" fmla="*/ 6 w 27"/>
                  <a:gd name="T11" fmla="*/ 16 h 16"/>
                  <a:gd name="T12" fmla="*/ 0 w 27"/>
                  <a:gd name="T13" fmla="*/ 4 h 16"/>
                  <a:gd name="T14" fmla="*/ 0 w 27"/>
                  <a:gd name="T15" fmla="*/ 4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"/>
                  <a:gd name="T25" fmla="*/ 0 h 16"/>
                  <a:gd name="T26" fmla="*/ 27 w 27"/>
                  <a:gd name="T27" fmla="*/ 16 h 1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" h="16">
                    <a:moveTo>
                      <a:pt x="0" y="4"/>
                    </a:moveTo>
                    <a:lnTo>
                      <a:pt x="8" y="0"/>
                    </a:lnTo>
                    <a:lnTo>
                      <a:pt x="22" y="4"/>
                    </a:lnTo>
                    <a:lnTo>
                      <a:pt x="27" y="11"/>
                    </a:lnTo>
                    <a:lnTo>
                      <a:pt x="21" y="16"/>
                    </a:lnTo>
                    <a:lnTo>
                      <a:pt x="6" y="1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5" name="Freeform 16"/>
              <p:cNvSpPr>
                <a:spLocks/>
              </p:cNvSpPr>
              <p:nvPr/>
            </p:nvSpPr>
            <p:spPr bwMode="auto">
              <a:xfrm>
                <a:off x="481" y="3272"/>
                <a:ext cx="22" cy="22"/>
              </a:xfrm>
              <a:custGeom>
                <a:avLst/>
                <a:gdLst>
                  <a:gd name="T0" fmla="*/ 2 w 22"/>
                  <a:gd name="T1" fmla="*/ 0 h 22"/>
                  <a:gd name="T2" fmla="*/ 13 w 22"/>
                  <a:gd name="T3" fmla="*/ 1 h 22"/>
                  <a:gd name="T4" fmla="*/ 22 w 22"/>
                  <a:gd name="T5" fmla="*/ 15 h 22"/>
                  <a:gd name="T6" fmla="*/ 22 w 22"/>
                  <a:gd name="T7" fmla="*/ 20 h 22"/>
                  <a:gd name="T8" fmla="*/ 11 w 22"/>
                  <a:gd name="T9" fmla="*/ 22 h 22"/>
                  <a:gd name="T10" fmla="*/ 0 w 22"/>
                  <a:gd name="T11" fmla="*/ 8 h 22"/>
                  <a:gd name="T12" fmla="*/ 2 w 22"/>
                  <a:gd name="T13" fmla="*/ 0 h 22"/>
                  <a:gd name="T14" fmla="*/ 2 w 22"/>
                  <a:gd name="T15" fmla="*/ 0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2"/>
                  <a:gd name="T25" fmla="*/ 0 h 22"/>
                  <a:gd name="T26" fmla="*/ 22 w 22"/>
                  <a:gd name="T27" fmla="*/ 22 h 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2" h="22">
                    <a:moveTo>
                      <a:pt x="2" y="0"/>
                    </a:moveTo>
                    <a:lnTo>
                      <a:pt x="13" y="1"/>
                    </a:lnTo>
                    <a:lnTo>
                      <a:pt x="22" y="15"/>
                    </a:lnTo>
                    <a:lnTo>
                      <a:pt x="22" y="20"/>
                    </a:lnTo>
                    <a:lnTo>
                      <a:pt x="11" y="22"/>
                    </a:lnTo>
                    <a:lnTo>
                      <a:pt x="0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6" name="Freeform 17"/>
              <p:cNvSpPr>
                <a:spLocks/>
              </p:cNvSpPr>
              <p:nvPr/>
            </p:nvSpPr>
            <p:spPr bwMode="auto">
              <a:xfrm>
                <a:off x="397" y="3634"/>
                <a:ext cx="44" cy="28"/>
              </a:xfrm>
              <a:custGeom>
                <a:avLst/>
                <a:gdLst>
                  <a:gd name="T0" fmla="*/ 3 w 44"/>
                  <a:gd name="T1" fmla="*/ 4 h 28"/>
                  <a:gd name="T2" fmla="*/ 27 w 44"/>
                  <a:gd name="T3" fmla="*/ 0 h 28"/>
                  <a:gd name="T4" fmla="*/ 44 w 44"/>
                  <a:gd name="T5" fmla="*/ 13 h 28"/>
                  <a:gd name="T6" fmla="*/ 41 w 44"/>
                  <a:gd name="T7" fmla="*/ 26 h 28"/>
                  <a:gd name="T8" fmla="*/ 12 w 44"/>
                  <a:gd name="T9" fmla="*/ 28 h 28"/>
                  <a:gd name="T10" fmla="*/ 0 w 44"/>
                  <a:gd name="T11" fmla="*/ 15 h 28"/>
                  <a:gd name="T12" fmla="*/ 3 w 44"/>
                  <a:gd name="T13" fmla="*/ 4 h 28"/>
                  <a:gd name="T14" fmla="*/ 3 w 44"/>
                  <a:gd name="T15" fmla="*/ 4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"/>
                  <a:gd name="T25" fmla="*/ 0 h 28"/>
                  <a:gd name="T26" fmla="*/ 44 w 44"/>
                  <a:gd name="T27" fmla="*/ 28 h 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" h="28">
                    <a:moveTo>
                      <a:pt x="3" y="4"/>
                    </a:moveTo>
                    <a:lnTo>
                      <a:pt x="27" y="0"/>
                    </a:lnTo>
                    <a:lnTo>
                      <a:pt x="44" y="13"/>
                    </a:lnTo>
                    <a:lnTo>
                      <a:pt x="41" y="26"/>
                    </a:lnTo>
                    <a:lnTo>
                      <a:pt x="12" y="28"/>
                    </a:lnTo>
                    <a:lnTo>
                      <a:pt x="0" y="15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7" name="Freeform 18"/>
              <p:cNvSpPr>
                <a:spLocks/>
              </p:cNvSpPr>
              <p:nvPr/>
            </p:nvSpPr>
            <p:spPr bwMode="auto">
              <a:xfrm>
                <a:off x="712" y="3657"/>
                <a:ext cx="56" cy="43"/>
              </a:xfrm>
              <a:custGeom>
                <a:avLst/>
                <a:gdLst>
                  <a:gd name="T0" fmla="*/ 1 w 56"/>
                  <a:gd name="T1" fmla="*/ 19 h 43"/>
                  <a:gd name="T2" fmla="*/ 0 w 56"/>
                  <a:gd name="T3" fmla="*/ 31 h 43"/>
                  <a:gd name="T4" fmla="*/ 25 w 56"/>
                  <a:gd name="T5" fmla="*/ 43 h 43"/>
                  <a:gd name="T6" fmla="*/ 56 w 56"/>
                  <a:gd name="T7" fmla="*/ 20 h 43"/>
                  <a:gd name="T8" fmla="*/ 55 w 56"/>
                  <a:gd name="T9" fmla="*/ 8 h 43"/>
                  <a:gd name="T10" fmla="*/ 32 w 56"/>
                  <a:gd name="T11" fmla="*/ 0 h 43"/>
                  <a:gd name="T12" fmla="*/ 1 w 56"/>
                  <a:gd name="T13" fmla="*/ 19 h 43"/>
                  <a:gd name="T14" fmla="*/ 1 w 56"/>
                  <a:gd name="T15" fmla="*/ 19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"/>
                  <a:gd name="T25" fmla="*/ 0 h 43"/>
                  <a:gd name="T26" fmla="*/ 56 w 56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" h="43">
                    <a:moveTo>
                      <a:pt x="1" y="19"/>
                    </a:moveTo>
                    <a:lnTo>
                      <a:pt x="0" y="31"/>
                    </a:lnTo>
                    <a:lnTo>
                      <a:pt x="25" y="43"/>
                    </a:lnTo>
                    <a:lnTo>
                      <a:pt x="56" y="20"/>
                    </a:lnTo>
                    <a:lnTo>
                      <a:pt x="55" y="8"/>
                    </a:lnTo>
                    <a:lnTo>
                      <a:pt x="32" y="0"/>
                    </a:lnTo>
                    <a:lnTo>
                      <a:pt x="1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358" name="AutoShape 10"/>
              <p:cNvSpPr>
                <a:spLocks noChangeAspect="1" noChangeArrowheads="1" noTextEdit="1"/>
              </p:cNvSpPr>
              <p:nvPr/>
            </p:nvSpPr>
            <p:spPr bwMode="auto">
              <a:xfrm>
                <a:off x="158" y="2596"/>
                <a:ext cx="939" cy="16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101</Words>
  <Application>Microsoft Office PowerPoint</Application>
  <PresentationFormat>Näytössä katseltava diaesitys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Dia 1</vt:lpstr>
    </vt:vector>
  </TitlesOfParts>
  <Company>Metropolia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Sami Grönberg</dc:creator>
  <cp:lastModifiedBy>reunamo2</cp:lastModifiedBy>
  <cp:revision>20</cp:revision>
  <dcterms:created xsi:type="dcterms:W3CDTF">2012-03-20T15:12:19Z</dcterms:created>
  <dcterms:modified xsi:type="dcterms:W3CDTF">2014-03-07T06:54:59Z</dcterms:modified>
</cp:coreProperties>
</file>