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2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1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6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3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9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8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6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ABF2E-537D-4949-9E5D-A576AC6DA5E3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86BE1-F890-9E4C-8FAA-C34A700F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5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ognitiotiede2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000"/>
                    </a14:imgEffect>
                    <a14:imgEffect>
                      <a14:brightnessContrast bright="30000"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0"/>
            <a:ext cx="9144000" cy="6858000"/>
          </a:xfrm>
          <a:prstGeom prst="rect">
            <a:avLst/>
          </a:prstGeom>
          <a:effectLst>
            <a:softEdge rad="508000"/>
          </a:effectLst>
        </p:spPr>
      </p:pic>
    </p:spTree>
    <p:extLst>
      <p:ext uri="{BB962C8B-B14F-4D97-AF65-F5344CB8AC3E}">
        <p14:creationId xmlns:p14="http://schemas.microsoft.com/office/powerpoint/2010/main" val="199778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ognitiotiede2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sharpenSoften amount="200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381000"/>
          </a:effectLst>
        </p:spPr>
      </p:pic>
    </p:spTree>
    <p:extLst>
      <p:ext uri="{BB962C8B-B14F-4D97-AF65-F5344CB8AC3E}">
        <p14:creationId xmlns:p14="http://schemas.microsoft.com/office/powerpoint/2010/main" val="418920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earch.gif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44" y="0"/>
            <a:ext cx="7754629" cy="6858000"/>
          </a:xfrm>
          <a:prstGeom prst="rect">
            <a:avLst/>
          </a:prstGeom>
          <a:effectLst>
            <a:softEdge rad="381000"/>
          </a:effectLst>
        </p:spPr>
      </p:pic>
    </p:spTree>
    <p:extLst>
      <p:ext uri="{BB962C8B-B14F-4D97-AF65-F5344CB8AC3E}">
        <p14:creationId xmlns:p14="http://schemas.microsoft.com/office/powerpoint/2010/main" val="383835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earch.gif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sharpenSoften amount="100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54" y="0"/>
            <a:ext cx="7754629" cy="6858000"/>
          </a:xfrm>
          <a:prstGeom prst="rect">
            <a:avLst/>
          </a:prstGeom>
          <a:effectLst>
            <a:softEdge rad="381000"/>
          </a:effectLst>
        </p:spPr>
      </p:pic>
    </p:spTree>
    <p:extLst>
      <p:ext uri="{BB962C8B-B14F-4D97-AF65-F5344CB8AC3E}">
        <p14:creationId xmlns:p14="http://schemas.microsoft.com/office/powerpoint/2010/main" val="381771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0tt0</dc:creator>
  <cp:lastModifiedBy>0tt0</cp:lastModifiedBy>
  <cp:revision>1</cp:revision>
  <dcterms:created xsi:type="dcterms:W3CDTF">2013-04-01T13:21:51Z</dcterms:created>
  <dcterms:modified xsi:type="dcterms:W3CDTF">2013-04-01T13:31:22Z</dcterms:modified>
</cp:coreProperties>
</file>