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4A3F-82F7-4FF2-B5A0-C6C13BFB3049}" type="datetimeFigureOut">
              <a:rPr lang="fi-FI" smtClean="0"/>
              <a:t>4.10.2017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1493-8B05-49F5-BDA9-6024919E5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192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4A3F-82F7-4FF2-B5A0-C6C13BFB3049}" type="datetimeFigureOut">
              <a:rPr lang="fi-FI" smtClean="0"/>
              <a:t>4.10.2017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1493-8B05-49F5-BDA9-6024919E5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105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4A3F-82F7-4FF2-B5A0-C6C13BFB3049}" type="datetimeFigureOut">
              <a:rPr lang="fi-FI" smtClean="0"/>
              <a:t>4.10.2017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1493-8B05-49F5-BDA9-6024919E5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855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4A3F-82F7-4FF2-B5A0-C6C13BFB3049}" type="datetimeFigureOut">
              <a:rPr lang="fi-FI" smtClean="0"/>
              <a:t>4.10.2017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1493-8B05-49F5-BDA9-6024919E5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697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4A3F-82F7-4FF2-B5A0-C6C13BFB3049}" type="datetimeFigureOut">
              <a:rPr lang="fi-FI" smtClean="0"/>
              <a:t>4.10.2017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1493-8B05-49F5-BDA9-6024919E5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2306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4A3F-82F7-4FF2-B5A0-C6C13BFB3049}" type="datetimeFigureOut">
              <a:rPr lang="fi-FI" smtClean="0"/>
              <a:t>4.10.2017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1493-8B05-49F5-BDA9-6024919E5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91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4A3F-82F7-4FF2-B5A0-C6C13BFB3049}" type="datetimeFigureOut">
              <a:rPr lang="fi-FI" smtClean="0"/>
              <a:t>4.10.2017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1493-8B05-49F5-BDA9-6024919E5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17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4A3F-82F7-4FF2-B5A0-C6C13BFB3049}" type="datetimeFigureOut">
              <a:rPr lang="fi-FI" smtClean="0"/>
              <a:t>4.10.2017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1493-8B05-49F5-BDA9-6024919E5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803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4A3F-82F7-4FF2-B5A0-C6C13BFB3049}" type="datetimeFigureOut">
              <a:rPr lang="fi-FI" smtClean="0"/>
              <a:t>4.10.2017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1493-8B05-49F5-BDA9-6024919E5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099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4A3F-82F7-4FF2-B5A0-C6C13BFB3049}" type="datetimeFigureOut">
              <a:rPr lang="fi-FI" smtClean="0"/>
              <a:t>4.10.2017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1493-8B05-49F5-BDA9-6024919E5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446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74A3F-82F7-4FF2-B5A0-C6C13BFB3049}" type="datetimeFigureOut">
              <a:rPr lang="fi-FI" smtClean="0"/>
              <a:t>4.10.2017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31493-8B05-49F5-BDA9-6024919E5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568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74A3F-82F7-4FF2-B5A0-C6C13BFB3049}" type="datetimeFigureOut">
              <a:rPr lang="fi-FI" smtClean="0"/>
              <a:t>4.10.2017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31493-8B05-49F5-BDA9-6024919E53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2649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9033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Ohjelmatiedostot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hotelling.m</a:t>
            </a:r>
            <a:r>
              <a:rPr lang="fi-FI" dirty="0"/>
              <a:t> </a:t>
            </a:r>
            <a:r>
              <a:rPr lang="fi-FI" dirty="0" smtClean="0"/>
              <a:t>– perus </a:t>
            </a:r>
            <a:r>
              <a:rPr lang="fi-FI" dirty="0" err="1" smtClean="0"/>
              <a:t>hotellingin</a:t>
            </a:r>
            <a:r>
              <a:rPr lang="fi-FI" dirty="0" smtClean="0"/>
              <a:t> </a:t>
            </a:r>
            <a:r>
              <a:rPr lang="fi-FI" smtClean="0"/>
              <a:t>malli monopoli</a:t>
            </a:r>
            <a:endParaRPr lang="fi-FI" dirty="0" smtClean="0"/>
          </a:p>
          <a:p>
            <a:endParaRPr lang="fi-FI" dirty="0" smtClean="0"/>
          </a:p>
          <a:p>
            <a:r>
              <a:rPr lang="fi-FI" dirty="0" err="1" smtClean="0"/>
              <a:t>hotelling.v</a:t>
            </a:r>
            <a:r>
              <a:rPr lang="fi-FI" dirty="0" smtClean="0"/>
              <a:t> – monopoli </a:t>
            </a:r>
            <a:r>
              <a:rPr lang="fi-FI" dirty="0" err="1" smtClean="0"/>
              <a:t>vs</a:t>
            </a:r>
            <a:r>
              <a:rPr lang="fi-FI" dirty="0" smtClean="0"/>
              <a:t> kilpailulliset markkinat</a:t>
            </a:r>
          </a:p>
          <a:p>
            <a:endParaRPr lang="fi-FI" dirty="0" smtClean="0"/>
          </a:p>
          <a:p>
            <a:r>
              <a:rPr lang="fi-FI" dirty="0" err="1" smtClean="0"/>
              <a:t>hotellingl</a:t>
            </a:r>
            <a:r>
              <a:rPr lang="fi-FI" dirty="0" smtClean="0"/>
              <a:t> – kysyntä- ja kustannusparametrit voivat muuttua ajassa</a:t>
            </a:r>
          </a:p>
          <a:p>
            <a:endParaRPr lang="fi-FI" dirty="0" smtClean="0"/>
          </a:p>
          <a:p>
            <a:r>
              <a:rPr lang="fi-FI" dirty="0" err="1" smtClean="0"/>
              <a:t>steady</a:t>
            </a:r>
            <a:r>
              <a:rPr lang="fi-FI" dirty="0" smtClean="0"/>
              <a:t> – Schäfer-Gordon </a:t>
            </a:r>
            <a:r>
              <a:rPr lang="fi-FI" dirty="0" err="1" smtClean="0"/>
              <a:t>steady</a:t>
            </a:r>
            <a:r>
              <a:rPr lang="fi-FI" dirty="0" smtClean="0"/>
              <a:t> </a:t>
            </a:r>
            <a:r>
              <a:rPr lang="fi-FI" dirty="0" err="1" smtClean="0"/>
              <a:t>state</a:t>
            </a:r>
            <a:r>
              <a:rPr lang="fi-FI" dirty="0" smtClean="0"/>
              <a:t> kannan (ja saaliin) laskeminen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49369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Ohjelmatiedostot</vt:lpstr>
    </vt:vector>
  </TitlesOfParts>
  <Company>University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Lindroos, Marko J</dc:creator>
  <cp:lastModifiedBy>Lindroos, Marko J</cp:lastModifiedBy>
  <cp:revision>1</cp:revision>
  <dcterms:created xsi:type="dcterms:W3CDTF">2017-10-04T09:49:31Z</dcterms:created>
  <dcterms:modified xsi:type="dcterms:W3CDTF">2017-10-04T09:50:16Z</dcterms:modified>
</cp:coreProperties>
</file>