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9.4.2019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802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9.4.2019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8488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9.4.2019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930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9.4.2019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224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9.4.2019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23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9.4.2019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1453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9.4.2019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581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9.4.2019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531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9.4.2019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50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9.4.2019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2651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D978-F60D-4FE2-82C0-F83B52687B85}" type="datetimeFigureOut">
              <a:rPr lang="fi-FI" smtClean="0"/>
              <a:t>9.4.2019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2648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DD978-F60D-4FE2-82C0-F83B52687B85}" type="datetimeFigureOut">
              <a:rPr lang="fi-FI" smtClean="0"/>
              <a:t>9.4.2019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117F3-DECA-49A0-82E7-1038A3DB8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337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Kahden lajin optimi</a:t>
            </a:r>
            <a:endParaRPr lang="fi-FI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fi-FI" dirty="0" smtClean="0"/>
                  <a:t>Max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𝐸𝐾</m:t>
                    </m:r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num>
                          <m:den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den>
                        </m:f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𝐸𝐿</m:t>
                    </m:r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num>
                          <m:den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den>
                        </m:f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𝑐𝐸</m:t>
                    </m:r>
                  </m:oMath>
                </a14:m>
                <a:endParaRPr lang="fi-FI" b="0" dirty="0" smtClean="0"/>
              </a:p>
              <a:p>
                <a:endParaRPr lang="fi-FI" dirty="0" smtClean="0"/>
              </a:p>
              <a:p>
                <a:r>
                  <a:rPr lang="fi-FI" dirty="0" smtClean="0"/>
                  <a:t>FOC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num>
                          <m:den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den>
                        </m:f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num>
                          <m:den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den>
                        </m:f>
                      </m:e>
                    </m:d>
                    <m:r>
                      <a:rPr lang="fi-FI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fi-FI" b="0" dirty="0" smtClean="0"/>
              </a:p>
              <a:p>
                <a:endParaRPr lang="fi-FI" dirty="0" smtClean="0"/>
              </a:p>
              <a:p>
                <a:r>
                  <a:rPr lang="fi-FI" b="0" dirty="0" smtClean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r>
                      <a:rPr lang="fi-FI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fi-FI" b="0" dirty="0" smtClean="0"/>
                      <m:t>2</m:t>
                    </m:r>
                    <m:f>
                      <m:f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Sup>
                          <m:sSubSup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  <m:r>
                      <a:rPr lang="fi-FI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fi-FI" b="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i-FI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fi-FI" b="0" dirty="0" smtClean="0"/>
              </a:p>
              <a:p>
                <a:endParaRPr lang="fi-FI" b="0" dirty="0" smtClean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fi-FI" dirty="0">
                        <a:latin typeface="Cambria Math" panose="02040503050406030204" pitchFamily="18" charset="0"/>
                      </a:rPr>
                      <m:t>E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m:rPr>
                            <m:nor/>
                          </m:rPr>
                          <a:rPr lang="fi-FI" b="0" dirty="0" smtClean="0"/>
                          <m:t>+</m:t>
                        </m:r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m:rPr>
                            <m:nor/>
                          </m:rPr>
                          <a:rPr lang="fi-FI" b="0" dirty="0" smtClean="0"/>
                          <m:t>2</m:t>
                        </m:r>
                        <m:f>
                          <m:f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num>
                          <m:den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den>
                        </m:f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fi-FI" b="0" dirty="0" smtClean="0"/>
                          <m:t>2</m:t>
                        </m:r>
                        <m:f>
                          <m:f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fi-FI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num>
                          <m:den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den>
                        </m:f>
                      </m:den>
                    </m:f>
                  </m:oMath>
                </a14:m>
                <a:endParaRPr lang="fi-FI" b="0" dirty="0" smtClean="0"/>
              </a:p>
              <a:p>
                <a:endParaRPr lang="fi-FI" b="0" dirty="0" smtClean="0"/>
              </a:p>
              <a:p>
                <a:endParaRPr lang="fi-FI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840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9246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Kahden lajin optimi</vt:lpstr>
    </vt:vector>
  </TitlesOfParts>
  <Company>University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Kahden lajin optimi</dc:title>
  <dc:creator>Lindroos, Marko J</dc:creator>
  <cp:lastModifiedBy>Lindroos, Marko J</cp:lastModifiedBy>
  <cp:revision>2</cp:revision>
  <dcterms:created xsi:type="dcterms:W3CDTF">2019-04-09T04:31:53Z</dcterms:created>
  <dcterms:modified xsi:type="dcterms:W3CDTF">2019-04-09T04:35:55Z</dcterms:modified>
</cp:coreProperties>
</file>