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42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634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46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111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21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43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47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37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54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21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448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0CE36-CFC5-461D-B7DB-86CFD74E631A}" type="datetimeFigureOut">
              <a:rPr lang="fi-FI" smtClean="0"/>
              <a:t>8.4.2019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28694-A195-4328-9C6E-92EDF7E932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119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Koalitiomalli 3 pelaajaa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Koalitiorakenteet:</a:t>
            </a:r>
          </a:p>
          <a:p>
            <a:r>
              <a:rPr lang="fi-FI" dirty="0" smtClean="0"/>
              <a:t>i) Kukaan ei tee yhteistyötä, 3 pelaajan ei-</a:t>
            </a:r>
            <a:r>
              <a:rPr lang="fi-FI" dirty="0" err="1" smtClean="0"/>
              <a:t>kooperativinen</a:t>
            </a:r>
            <a:r>
              <a:rPr lang="fi-FI" dirty="0" smtClean="0"/>
              <a:t> peli</a:t>
            </a:r>
          </a:p>
          <a:p>
            <a:r>
              <a:rPr lang="fi-FI" dirty="0" smtClean="0"/>
              <a:t>ii) 2 tekee yhteistyötä, 1 ulkopuolella – yhden koalition ja yhden ulkopuolisen ei-kooperatiivinen peli</a:t>
            </a:r>
          </a:p>
          <a:p>
            <a:r>
              <a:rPr lang="fi-FI" dirty="0" smtClean="0"/>
              <a:t>iii) kaikki tekevät yhteistyötä – Schäfer-Gordon mallin MEY optimi</a:t>
            </a:r>
          </a:p>
          <a:p>
            <a:endParaRPr lang="fi-FI" dirty="0"/>
          </a:p>
          <a:p>
            <a:r>
              <a:rPr lang="fi-FI" dirty="0" smtClean="0"/>
              <a:t>Näistä lasketaan kaikkiin tapauksiin kullekin pelaajalle </a:t>
            </a:r>
            <a:r>
              <a:rPr lang="fi-FI" dirty="0" err="1" smtClean="0"/>
              <a:t>payoffit</a:t>
            </a:r>
            <a:r>
              <a:rPr lang="fi-FI" dirty="0" smtClean="0"/>
              <a:t> (voitot / nettohyödyt </a:t>
            </a:r>
            <a:r>
              <a:rPr lang="fi-FI" smtClean="0"/>
              <a:t>/ nettonykyarvot)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347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Kukaan ei tee yhteistyötä, oletus R=q=1</a:t>
            </a:r>
            <a:endParaRPr lang="fi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 smtClean="0"/>
                  <a:t>max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i-FI" b="0" dirty="0" smtClean="0">
                  <a:ea typeface="Cambria Math" panose="02040503050406030204" pitchFamily="18" charset="0"/>
                </a:endParaRPr>
              </a:p>
              <a:p>
                <a:r>
                  <a:rPr lang="fi-FI" dirty="0" err="1" smtClean="0"/>
                  <a:t>max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i-FI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fi-FI" dirty="0" smtClean="0"/>
              </a:p>
              <a:p>
                <a:r>
                  <a:rPr lang="fi-FI" dirty="0" err="1" smtClean="0"/>
                  <a:t>max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i-FI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fi-FI" dirty="0" smtClean="0"/>
              </a:p>
              <a:p>
                <a:endParaRPr lang="fi-FI" dirty="0"/>
              </a:p>
              <a:p>
                <a:r>
                  <a:rPr lang="fi-FI" dirty="0" err="1" smtClean="0"/>
                  <a:t>esim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i-FI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i-FI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94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 tekee yhteistyötä, 1 ulkopuolella (</a:t>
            </a:r>
            <a:r>
              <a:rPr lang="fi-FI" dirty="0" err="1" smtClean="0"/>
              <a:t>partial</a:t>
            </a:r>
            <a:r>
              <a:rPr lang="fi-FI" dirty="0" smtClean="0"/>
              <a:t> </a:t>
            </a:r>
            <a:r>
              <a:rPr lang="fi-FI" dirty="0" err="1" smtClean="0"/>
              <a:t>cooperation</a:t>
            </a:r>
            <a:r>
              <a:rPr lang="fi-FI" dirty="0" smtClean="0"/>
              <a:t>)</a:t>
            </a:r>
            <a:endParaRPr lang="fi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 smtClean="0"/>
                  <a:t>Esim koalitio {1,2}</a:t>
                </a:r>
              </a:p>
              <a:p>
                <a:r>
                  <a:rPr lang="fi-FI" dirty="0" err="1" smtClean="0"/>
                  <a:t>max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d>
                          <m:d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fi-FI" dirty="0" smtClean="0"/>
              </a:p>
              <a:p>
                <a:r>
                  <a:rPr lang="fi-FI" dirty="0" err="1" smtClean="0"/>
                  <a:t>max</a:t>
                </a:r>
                <a14:m>
                  <m:oMath xmlns:m="http://schemas.openxmlformats.org/officeDocument/2006/math">
                    <m:r>
                      <a:rPr lang="fi-FI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d>
                          <m:d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fi-FI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546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Koalitiomalli 3 pelaajaa</vt:lpstr>
      <vt:lpstr>Kukaan ei tee yhteistyötä, oletus R=q=1</vt:lpstr>
      <vt:lpstr>2 tekee yhteistyötä, 1 ulkopuolella (partial cooperation)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Koalitiomalli 3 pelaajaa</dc:title>
  <dc:creator>Lindroos, Marko J</dc:creator>
  <cp:lastModifiedBy>Lindroos, Marko J</cp:lastModifiedBy>
  <cp:revision>8</cp:revision>
  <dcterms:created xsi:type="dcterms:W3CDTF">2019-04-08T12:20:42Z</dcterms:created>
  <dcterms:modified xsi:type="dcterms:W3CDTF">2019-04-08T12:37:48Z</dcterms:modified>
</cp:coreProperties>
</file>