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4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2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D978-F60D-4FE2-82C0-F83B52687B85}" type="datetimeFigureOut">
              <a:rPr lang="fi-FI" smtClean="0"/>
              <a:t>16.4.2019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117F3-DECA-49A0-82E7-1038A3DB80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8020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D978-F60D-4FE2-82C0-F83B52687B85}" type="datetimeFigureOut">
              <a:rPr lang="fi-FI" smtClean="0"/>
              <a:t>16.4.2019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117F3-DECA-49A0-82E7-1038A3DB80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8488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D978-F60D-4FE2-82C0-F83B52687B85}" type="datetimeFigureOut">
              <a:rPr lang="fi-FI" smtClean="0"/>
              <a:t>16.4.2019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117F3-DECA-49A0-82E7-1038A3DB80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930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D978-F60D-4FE2-82C0-F83B52687B85}" type="datetimeFigureOut">
              <a:rPr lang="fi-FI" smtClean="0"/>
              <a:t>16.4.2019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117F3-DECA-49A0-82E7-1038A3DB80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2240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D978-F60D-4FE2-82C0-F83B52687B85}" type="datetimeFigureOut">
              <a:rPr lang="fi-FI" smtClean="0"/>
              <a:t>16.4.2019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117F3-DECA-49A0-82E7-1038A3DB80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237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D978-F60D-4FE2-82C0-F83B52687B85}" type="datetimeFigureOut">
              <a:rPr lang="fi-FI" smtClean="0"/>
              <a:t>16.4.2019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117F3-DECA-49A0-82E7-1038A3DB80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1453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D978-F60D-4FE2-82C0-F83B52687B85}" type="datetimeFigureOut">
              <a:rPr lang="fi-FI" smtClean="0"/>
              <a:t>16.4.2019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117F3-DECA-49A0-82E7-1038A3DB80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5816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D978-F60D-4FE2-82C0-F83B52687B85}" type="datetimeFigureOut">
              <a:rPr lang="fi-FI" smtClean="0"/>
              <a:t>16.4.2019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117F3-DECA-49A0-82E7-1038A3DB80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5316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D978-F60D-4FE2-82C0-F83B52687B85}" type="datetimeFigureOut">
              <a:rPr lang="fi-FI" smtClean="0"/>
              <a:t>16.4.2019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117F3-DECA-49A0-82E7-1038A3DB80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500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D978-F60D-4FE2-82C0-F83B52687B85}" type="datetimeFigureOut">
              <a:rPr lang="fi-FI" smtClean="0"/>
              <a:t>16.4.2019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117F3-DECA-49A0-82E7-1038A3DB80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2651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D978-F60D-4FE2-82C0-F83B52687B85}" type="datetimeFigureOut">
              <a:rPr lang="fi-FI" smtClean="0"/>
              <a:t>16.4.2019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117F3-DECA-49A0-82E7-1038A3DB80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2648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DD978-F60D-4FE2-82C0-F83B52687B85}" type="datetimeFigureOut">
              <a:rPr lang="fi-FI" smtClean="0"/>
              <a:t>16.4.2019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117F3-DECA-49A0-82E7-1038A3DB80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3373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Kahden lajin </a:t>
            </a:r>
            <a:r>
              <a:rPr lang="fi-FI" dirty="0" smtClean="0"/>
              <a:t>duopoli</a:t>
            </a:r>
            <a:endParaRPr lang="fi-FI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fi-FI" dirty="0" smtClean="0"/>
                  <a:t>Max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i-FI" b="0" i="1" smtClean="0">
                        <a:latin typeface="Cambria Math" panose="02040503050406030204" pitchFamily="18" charset="0"/>
                      </a:rPr>
                      <m:t>𝐾</m:t>
                    </m:r>
                    <m:d>
                      <m:d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den>
                        </m:f>
                      </m:e>
                    </m:d>
                    <m:r>
                      <a:rPr lang="fi-FI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i-FI" b="0" i="1" smtClean="0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den>
                        </m:f>
                      </m:e>
                    </m:d>
                    <m:r>
                      <a:rPr lang="fi-FI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𝑐</m:t>
                    </m:r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fi-FI" b="0" dirty="0" smtClean="0"/>
              </a:p>
              <a:p>
                <a:endParaRPr lang="fi-FI" dirty="0" smtClean="0"/>
              </a:p>
              <a:p>
                <a:r>
                  <a:rPr lang="fi-FI" dirty="0" smtClean="0"/>
                  <a:t>FOC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i-FI" b="0" i="1" smtClean="0">
                        <a:latin typeface="Cambria Math" panose="02040503050406030204" pitchFamily="18" charset="0"/>
                      </a:rPr>
                      <m:t>𝐾</m:t>
                    </m:r>
                    <m:d>
                      <m:d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den>
                        </m:f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fi-FI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fi-FI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i-FI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fi-FI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fi-FI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i-FI" i="1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r>
                              <a:rPr lang="fi-FI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den>
                        </m:f>
                      </m:e>
                    </m:d>
                    <m:r>
                      <a:rPr lang="fi-FI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i-FI" b="0" i="1" smtClean="0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den>
                        </m:f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fi-FI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fi-FI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i-FI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fi-FI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fi-FI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i-FI" i="1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r>
                              <a:rPr lang="fi-FI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</m:den>
                        </m:f>
                      </m:e>
                    </m:d>
                    <m:r>
                      <a:rPr lang="fi-FI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fi-FI" b="0" dirty="0" smtClean="0"/>
              </a:p>
              <a:p>
                <a:endParaRPr lang="fi-FI" dirty="0" smtClean="0"/>
              </a:p>
              <a:p>
                <a:r>
                  <a:rPr lang="fi-FI" b="0" dirty="0" smtClean="0"/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Sup>
                          <m:sSubSup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  <m:sSub>
                          <m:sSub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  <m:r>
                      <a:rPr lang="fi-FI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fi-FI" b="0" dirty="0" smtClean="0"/>
                      <m:t>2</m:t>
                    </m:r>
                    <m:f>
                      <m:f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Sup>
                          <m:sSubSup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sSub>
                          <m:sSub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den>
                    </m:f>
                    <m:r>
                      <a:rPr lang="fi-FI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i-FI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fi-FI" b="0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i-FI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fi-FI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i-FI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i-FI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fi-FI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Sup>
                          <m:sSubSupPr>
                            <m:ctrlPr>
                              <a:rPr lang="fi-FI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i-FI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fi-FI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fi-FI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fi-FI" i="1">
                            <a:latin typeface="Cambria Math" panose="02040503050406030204" pitchFamily="18" charset="0"/>
                          </a:rPr>
                          <m:t>𝐾</m:t>
                        </m:r>
                        <m:sSub>
                          <m:sSubPr>
                            <m:ctrlPr>
                              <a:rPr lang="fi-FI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i-FI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fi-FI" i="1"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  <m:r>
                      <a:rPr lang="fi-FI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fi-FI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i-FI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i-FI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fi-FI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Sup>
                          <m:sSubSupPr>
                            <m:ctrlPr>
                              <a:rPr lang="fi-FI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i-FI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fi-FI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fi-FI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fi-FI" i="1">
                            <a:latin typeface="Cambria Math" panose="02040503050406030204" pitchFamily="18" charset="0"/>
                          </a:rPr>
                          <m:t>𝐿</m:t>
                        </m:r>
                        <m:sSub>
                          <m:sSubPr>
                            <m:ctrlPr>
                              <a:rPr lang="fi-FI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i-FI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fi-FI" i="1">
                            <a:latin typeface="Cambria Math" panose="02040503050406030204" pitchFamily="18" charset="0"/>
                          </a:rPr>
                          <m:t>𝑆</m:t>
                        </m:r>
                      </m:den>
                    </m:f>
                  </m:oMath>
                </a14:m>
                <a:endParaRPr lang="fi-FI" b="0" dirty="0" smtClean="0"/>
              </a:p>
              <a:p>
                <a:endParaRPr lang="fi-FI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i-FI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m:rPr>
                            <m:nor/>
                          </m:rPr>
                          <a:rPr lang="fi-FI" b="0" dirty="0" smtClean="0"/>
                          <m:t>+</m:t>
                        </m:r>
                        <m:sSub>
                          <m:sSub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m:rPr>
                            <m:nor/>
                          </m:rPr>
                          <a:rPr lang="fi-FI" b="0" dirty="0" smtClean="0"/>
                          <m:t>2</m:t>
                        </m:r>
                        <m:f>
                          <m:f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Sup>
                              <m:sSubSupPr>
                                <m:ctrlP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𝐾</m:t>
                            </m:r>
                          </m:num>
                          <m:den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den>
                        </m:f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fi-FI" b="0" dirty="0" smtClean="0"/>
                          <m:t>2</m:t>
                        </m:r>
                        <m:f>
                          <m:f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sSubSup>
                              <m:sSubSupPr>
                                <m:ctrlP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num>
                          <m:den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den>
                        </m:f>
                      </m:den>
                    </m:f>
                    <m:r>
                      <a:rPr lang="fi-FI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fi-FI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∗−</m:t>
                    </m:r>
                    <m:f>
                      <m:f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fi-FI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fi-FI" b="0" dirty="0" smtClean="0"/>
              </a:p>
              <a:p>
                <a:endParaRPr lang="fi-FI" b="0" dirty="0" smtClean="0"/>
              </a:p>
              <a:p>
                <a:endParaRPr lang="fi-FI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840"/>
                </a:stretch>
              </a:blipFill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9246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1290</TotalTime>
  <Words>4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 Theme</vt:lpstr>
      <vt:lpstr>Kahden lajin duopoli</vt:lpstr>
    </vt:vector>
  </TitlesOfParts>
  <Company>University of Helsinki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Kahden lajin optimi</dc:title>
  <dc:creator>Lindroos, Marko J</dc:creator>
  <cp:lastModifiedBy>Lindroos, Marko J</cp:lastModifiedBy>
  <cp:revision>7</cp:revision>
  <dcterms:created xsi:type="dcterms:W3CDTF">2019-04-09T04:31:53Z</dcterms:created>
  <dcterms:modified xsi:type="dcterms:W3CDTF">2019-04-17T11:10:05Z</dcterms:modified>
</cp:coreProperties>
</file>