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99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514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73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160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920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42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354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971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9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362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575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38AB-83BF-4733-85D3-61401F99B9A5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DA21E-D062-44FF-9570-6AD5817AEC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75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YET-209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Osaamistavoitteet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654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Osaamistavoitteet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Oppia ajattelemaan kuin luonnonvarataloustieteilijä</a:t>
            </a:r>
          </a:p>
          <a:p>
            <a:r>
              <a:rPr lang="fi-FI" dirty="0" smtClean="0"/>
              <a:t>Osaat lukea yksinkertaisia luonnonvarataloustieteen artikkeleita</a:t>
            </a:r>
          </a:p>
          <a:p>
            <a:r>
              <a:rPr lang="fi-FI" dirty="0" smtClean="0"/>
              <a:t>Hallita perusmallit </a:t>
            </a:r>
            <a:r>
              <a:rPr lang="fi-FI" dirty="0" err="1" smtClean="0"/>
              <a:t>Hotelling</a:t>
            </a:r>
            <a:r>
              <a:rPr lang="fi-FI" dirty="0" smtClean="0"/>
              <a:t>, Schäfer-Gordon</a:t>
            </a:r>
          </a:p>
          <a:p>
            <a:r>
              <a:rPr lang="fi-FI" dirty="0" smtClean="0"/>
              <a:t>Kyky tehdä yksinkertaisia analyysejä luonnonvarapolitiikan tueksi</a:t>
            </a:r>
          </a:p>
          <a:p>
            <a:r>
              <a:rPr lang="fi-FI" dirty="0" smtClean="0"/>
              <a:t>Yli ajan menevien mallien alkeiden hallinta</a:t>
            </a:r>
          </a:p>
          <a:p>
            <a:r>
              <a:rPr lang="fi-FI" dirty="0" smtClean="0"/>
              <a:t>Strategisen luonnonvarojen hyödyntämisen perusteet</a:t>
            </a:r>
          </a:p>
          <a:p>
            <a:r>
              <a:rPr lang="fi-FI" dirty="0" smtClean="0"/>
              <a:t>Koalitiomallintamisen alkeet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132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Tämän kurssin jälkeen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Ympäristötaloustieteen jatko (YET)</a:t>
            </a:r>
          </a:p>
          <a:p>
            <a:r>
              <a:rPr lang="fi-FI" dirty="0" smtClean="0"/>
              <a:t>Metsämallit (YET)</a:t>
            </a:r>
          </a:p>
          <a:p>
            <a:r>
              <a:rPr lang="fi-FI" dirty="0" smtClean="0"/>
              <a:t>Kandityö (YET)</a:t>
            </a:r>
          </a:p>
          <a:p>
            <a:r>
              <a:rPr lang="fi-FI" dirty="0" smtClean="0"/>
              <a:t>Matematiikka III ja IV (</a:t>
            </a:r>
            <a:r>
              <a:rPr lang="fi-FI" dirty="0" err="1" smtClean="0"/>
              <a:t>Agere</a:t>
            </a:r>
            <a:r>
              <a:rPr lang="fi-FI" dirty="0" smtClean="0"/>
              <a:t>)</a:t>
            </a:r>
          </a:p>
          <a:p>
            <a:r>
              <a:rPr lang="fi-FI" dirty="0" smtClean="0"/>
              <a:t>Dynaaminen optimointi / luonnonvarataloustieteen syventävä (</a:t>
            </a:r>
            <a:r>
              <a:rPr lang="fi-FI" dirty="0" err="1" smtClean="0"/>
              <a:t>Agere</a:t>
            </a:r>
            <a:r>
              <a:rPr lang="fi-FI" dirty="0" smtClean="0"/>
              <a:t>)</a:t>
            </a:r>
          </a:p>
          <a:p>
            <a:r>
              <a:rPr lang="fi-FI" dirty="0" smtClean="0"/>
              <a:t>Numeeriset mallit (</a:t>
            </a:r>
            <a:r>
              <a:rPr lang="fi-FI" dirty="0" err="1" smtClean="0"/>
              <a:t>Agere</a:t>
            </a:r>
            <a:r>
              <a:rPr lang="fi-FI" dirty="0" smtClean="0"/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8569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YET-209</vt:lpstr>
      <vt:lpstr>Osaamistavoitteet</vt:lpstr>
      <vt:lpstr>Tämän kurssin jälkeen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YET-209</dc:title>
  <dc:creator>Lindroos, Marko J</dc:creator>
  <cp:lastModifiedBy>Lindroos, Marko J</cp:lastModifiedBy>
  <cp:revision>5</cp:revision>
  <dcterms:created xsi:type="dcterms:W3CDTF">2019-03-04T11:24:59Z</dcterms:created>
  <dcterms:modified xsi:type="dcterms:W3CDTF">2019-03-04T11:28:51Z</dcterms:modified>
</cp:coreProperties>
</file>