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15"/>
  </p:notesMasterIdLst>
  <p:handoutMasterIdLst>
    <p:handoutMasterId r:id="rId16"/>
  </p:handoutMasterIdLst>
  <p:sldIdLst>
    <p:sldId id="435" r:id="rId2"/>
    <p:sldId id="1020" r:id="rId3"/>
    <p:sldId id="1021" r:id="rId4"/>
    <p:sldId id="1028" r:id="rId5"/>
    <p:sldId id="1034" r:id="rId6"/>
    <p:sldId id="1022" r:id="rId7"/>
    <p:sldId id="1023" r:id="rId8"/>
    <p:sldId id="1029" r:id="rId9"/>
    <p:sldId id="1027" r:id="rId10"/>
    <p:sldId id="1024" r:id="rId11"/>
    <p:sldId id="1035" r:id="rId12"/>
    <p:sldId id="1032" r:id="rId13"/>
    <p:sldId id="1033" r:id="rId14"/>
  </p:sldIdLst>
  <p:sldSz cx="9144000" cy="6858000" type="screen4x3"/>
  <p:notesSz cx="6794500" cy="9931400"/>
  <p:defaultTextStyle>
    <a:defPPr>
      <a:defRPr lang="en-US"/>
    </a:defPPr>
    <a:lvl1pPr algn="l" rtl="0" eaLnBrk="0" fontAlgn="base" hangingPunct="0">
      <a:spcBef>
        <a:spcPct val="0"/>
      </a:spcBef>
      <a:spcAft>
        <a:spcPct val="0"/>
      </a:spcAft>
      <a:defRPr sz="2400" kern="1200">
        <a:solidFill>
          <a:schemeClr val="tx1"/>
        </a:solidFill>
        <a:latin typeface="Times New Roman"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New Roman"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New Roman"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New Roman"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66"/>
    <a:srgbClr val="FDBF59"/>
    <a:srgbClr val="8C8A87"/>
    <a:srgbClr val="BAB9B7"/>
    <a:srgbClr val="D1D0CF"/>
    <a:srgbClr val="6B6B6B"/>
    <a:srgbClr val="FED99C"/>
    <a:srgbClr val="D1FFED"/>
    <a:srgbClr val="000000"/>
    <a:srgbClr val="FEEEA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Normaali tyyli 2 - Korostu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2341" autoAdjust="0"/>
    <p:restoredTop sz="98080" autoAdjust="0"/>
  </p:normalViewPr>
  <p:slideViewPr>
    <p:cSldViewPr>
      <p:cViewPr>
        <p:scale>
          <a:sx n="60" d="100"/>
          <a:sy n="60" d="100"/>
        </p:scale>
        <p:origin x="-1704" y="-330"/>
      </p:cViewPr>
      <p:guideLst>
        <p:guide orient="horz" pos="890"/>
        <p:guide pos="1156"/>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7164"/>
    </p:cViewPr>
  </p:sorterViewPr>
  <p:notesViewPr>
    <p:cSldViewPr>
      <p:cViewPr>
        <p:scale>
          <a:sx n="130" d="100"/>
          <a:sy n="130" d="100"/>
        </p:scale>
        <p:origin x="-924" y="-78"/>
      </p:cViewPr>
      <p:guideLst>
        <p:guide orient="horz" pos="3128"/>
        <p:guide pos="2139"/>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handoutMaster" Target="handoutMasters/handout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62" name="Rectangle 2"/>
          <p:cNvSpPr>
            <a:spLocks noGrp="1" noChangeArrowheads="1"/>
          </p:cNvSpPr>
          <p:nvPr>
            <p:ph type="hdr" sz="quarter"/>
          </p:nvPr>
        </p:nvSpPr>
        <p:spPr bwMode="auto">
          <a:xfrm>
            <a:off x="0" y="0"/>
            <a:ext cx="3468688" cy="495300"/>
          </a:xfrm>
          <a:prstGeom prst="rect">
            <a:avLst/>
          </a:prstGeom>
          <a:noFill/>
          <a:ln w="9525">
            <a:noFill/>
            <a:miter lim="800000"/>
            <a:headEnd/>
            <a:tailEnd/>
          </a:ln>
          <a:effectLst/>
        </p:spPr>
        <p:txBody>
          <a:bodyPr vert="horz" wrap="square" lIns="91560" tIns="45780" rIns="91560" bIns="45780" numCol="1" anchor="t" anchorCtr="0" compatLnSpc="1">
            <a:prstTxWarp prst="textNoShape">
              <a:avLst/>
            </a:prstTxWarp>
          </a:bodyPr>
          <a:lstStyle>
            <a:lvl1pPr defTabSz="915988">
              <a:defRPr sz="700">
                <a:solidFill>
                  <a:srgbClr val="000000"/>
                </a:solidFill>
                <a:latin typeface="Arial" charset="0"/>
              </a:defRPr>
            </a:lvl1pPr>
          </a:lstStyle>
          <a:p>
            <a:pPr>
              <a:defRPr/>
            </a:pPr>
            <a:r>
              <a:rPr lang="fi-FI"/>
              <a:t>Jari Lavonen </a:t>
            </a:r>
            <a:br>
              <a:rPr lang="fi-FI"/>
            </a:br>
            <a:r>
              <a:rPr lang="en-US"/>
              <a:t>Professor of Physics and Chemistry Education,  Head of the Department</a:t>
            </a:r>
            <a:br>
              <a:rPr lang="en-US"/>
            </a:br>
            <a:r>
              <a:rPr lang="en-US"/>
              <a:t>Department of Teacher Education, University of Helsinki, Finland</a:t>
            </a:r>
            <a:endParaRPr lang="en-GB"/>
          </a:p>
          <a:p>
            <a:pPr>
              <a:defRPr/>
            </a:pPr>
            <a:r>
              <a:rPr lang="fi-FI"/>
              <a:t>jari.lavonen@helsinki.fi</a:t>
            </a:r>
          </a:p>
          <a:p>
            <a:pPr>
              <a:defRPr/>
            </a:pPr>
            <a:endParaRPr lang="fi-FI"/>
          </a:p>
        </p:txBody>
      </p:sp>
      <p:sp>
        <p:nvSpPr>
          <p:cNvPr id="40963" name="Rectangle 3"/>
          <p:cNvSpPr>
            <a:spLocks noGrp="1" noChangeArrowheads="1"/>
          </p:cNvSpPr>
          <p:nvPr>
            <p:ph type="dt" sz="quarter" idx="1"/>
          </p:nvPr>
        </p:nvSpPr>
        <p:spPr bwMode="auto">
          <a:xfrm>
            <a:off x="3849688" y="0"/>
            <a:ext cx="2943225" cy="495300"/>
          </a:xfrm>
          <a:prstGeom prst="rect">
            <a:avLst/>
          </a:prstGeom>
          <a:noFill/>
          <a:ln w="9525">
            <a:noFill/>
            <a:miter lim="800000"/>
            <a:headEnd/>
            <a:tailEnd/>
          </a:ln>
          <a:effectLst/>
        </p:spPr>
        <p:txBody>
          <a:bodyPr vert="horz" wrap="square" lIns="91560" tIns="45780" rIns="91560" bIns="45780" numCol="1" anchor="t" anchorCtr="0" compatLnSpc="1">
            <a:prstTxWarp prst="textNoShape">
              <a:avLst/>
            </a:prstTxWarp>
          </a:bodyPr>
          <a:lstStyle>
            <a:lvl1pPr algn="r" defTabSz="915988">
              <a:defRPr sz="800">
                <a:latin typeface="Arial" charset="0"/>
              </a:defRPr>
            </a:lvl1pPr>
          </a:lstStyle>
          <a:p>
            <a:pPr>
              <a:defRPr/>
            </a:pPr>
            <a:endParaRPr lang="fi-FI"/>
          </a:p>
        </p:txBody>
      </p:sp>
      <p:sp>
        <p:nvSpPr>
          <p:cNvPr id="40964" name="Rectangle 4"/>
          <p:cNvSpPr>
            <a:spLocks noGrp="1" noChangeArrowheads="1"/>
          </p:cNvSpPr>
          <p:nvPr>
            <p:ph type="ftr" sz="quarter" idx="2"/>
          </p:nvPr>
        </p:nvSpPr>
        <p:spPr bwMode="auto">
          <a:xfrm>
            <a:off x="0" y="9434513"/>
            <a:ext cx="2943225" cy="495300"/>
          </a:xfrm>
          <a:prstGeom prst="rect">
            <a:avLst/>
          </a:prstGeom>
          <a:noFill/>
          <a:ln w="9525">
            <a:noFill/>
            <a:miter lim="800000"/>
            <a:headEnd/>
            <a:tailEnd/>
          </a:ln>
          <a:effectLst/>
        </p:spPr>
        <p:txBody>
          <a:bodyPr vert="horz" wrap="square" lIns="91560" tIns="45780" rIns="91560" bIns="45780" numCol="1" anchor="b" anchorCtr="0" compatLnSpc="1">
            <a:prstTxWarp prst="textNoShape">
              <a:avLst/>
            </a:prstTxWarp>
          </a:bodyPr>
          <a:lstStyle>
            <a:lvl1pPr defTabSz="915988">
              <a:defRPr sz="800" i="1">
                <a:solidFill>
                  <a:srgbClr val="1E1C77"/>
                </a:solidFill>
                <a:latin typeface="Arial" charset="0"/>
              </a:defRPr>
            </a:lvl1pPr>
          </a:lstStyle>
          <a:p>
            <a:pPr>
              <a:defRPr/>
            </a:pPr>
            <a:endParaRPr lang="fi-FI"/>
          </a:p>
        </p:txBody>
      </p:sp>
      <p:sp>
        <p:nvSpPr>
          <p:cNvPr id="40965" name="Rectangle 5"/>
          <p:cNvSpPr>
            <a:spLocks noGrp="1" noChangeArrowheads="1"/>
          </p:cNvSpPr>
          <p:nvPr>
            <p:ph type="sldNum" sz="quarter" idx="3"/>
          </p:nvPr>
        </p:nvSpPr>
        <p:spPr bwMode="auto">
          <a:xfrm>
            <a:off x="3849688" y="9434513"/>
            <a:ext cx="2943225" cy="495300"/>
          </a:xfrm>
          <a:prstGeom prst="rect">
            <a:avLst/>
          </a:prstGeom>
          <a:noFill/>
          <a:ln w="9525">
            <a:noFill/>
            <a:miter lim="800000"/>
            <a:headEnd/>
            <a:tailEnd/>
          </a:ln>
          <a:effectLst/>
        </p:spPr>
        <p:txBody>
          <a:bodyPr vert="horz" wrap="square" lIns="91560" tIns="45780" rIns="91560" bIns="45780" numCol="1" anchor="b" anchorCtr="0" compatLnSpc="1">
            <a:prstTxWarp prst="textNoShape">
              <a:avLst/>
            </a:prstTxWarp>
          </a:bodyPr>
          <a:lstStyle>
            <a:lvl1pPr algn="r" defTabSz="915988">
              <a:defRPr sz="800">
                <a:latin typeface="Arial" charset="0"/>
              </a:defRPr>
            </a:lvl1pPr>
          </a:lstStyle>
          <a:p>
            <a:pPr>
              <a:defRPr/>
            </a:pPr>
            <a:fld id="{BCBD50C6-45B5-478F-9F20-ED46E44B6EE9}" type="slidenum">
              <a:rPr lang="fi-FI"/>
              <a:pPr>
                <a:defRPr/>
              </a:pPr>
              <a:t>‹#›</a:t>
            </a:fld>
            <a:endParaRPr lang="fi-FI"/>
          </a:p>
        </p:txBody>
      </p:sp>
    </p:spTree>
    <p:extLst>
      <p:ext uri="{BB962C8B-B14F-4D97-AF65-F5344CB8AC3E}">
        <p14:creationId xmlns:p14="http://schemas.microsoft.com/office/powerpoint/2010/main" val="357401260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170" name="Rectangle 2"/>
          <p:cNvSpPr>
            <a:spLocks noGrp="1" noChangeArrowheads="1"/>
          </p:cNvSpPr>
          <p:nvPr>
            <p:ph type="hdr" sz="quarter"/>
          </p:nvPr>
        </p:nvSpPr>
        <p:spPr bwMode="auto">
          <a:xfrm>
            <a:off x="0" y="0"/>
            <a:ext cx="2943225" cy="495300"/>
          </a:xfrm>
          <a:prstGeom prst="rect">
            <a:avLst/>
          </a:prstGeom>
          <a:noFill/>
          <a:ln w="9525">
            <a:noFill/>
            <a:miter lim="800000"/>
            <a:headEnd/>
            <a:tailEnd/>
          </a:ln>
          <a:effectLst/>
        </p:spPr>
        <p:txBody>
          <a:bodyPr vert="horz" wrap="square" lIns="91560" tIns="45780" rIns="91560" bIns="45780" numCol="1" anchor="t" anchorCtr="0" compatLnSpc="1">
            <a:prstTxWarp prst="textNoShape">
              <a:avLst/>
            </a:prstTxWarp>
          </a:bodyPr>
          <a:lstStyle>
            <a:lvl1pPr defTabSz="915988">
              <a:defRPr sz="1300"/>
            </a:lvl1pPr>
          </a:lstStyle>
          <a:p>
            <a:pPr>
              <a:defRPr/>
            </a:pPr>
            <a:endParaRPr lang="fi-FI"/>
          </a:p>
        </p:txBody>
      </p:sp>
      <p:sp>
        <p:nvSpPr>
          <p:cNvPr id="7171" name="Rectangle 3"/>
          <p:cNvSpPr>
            <a:spLocks noGrp="1" noChangeArrowheads="1"/>
          </p:cNvSpPr>
          <p:nvPr>
            <p:ph type="dt" idx="1"/>
          </p:nvPr>
        </p:nvSpPr>
        <p:spPr bwMode="auto">
          <a:xfrm>
            <a:off x="3851275" y="0"/>
            <a:ext cx="2943225" cy="495300"/>
          </a:xfrm>
          <a:prstGeom prst="rect">
            <a:avLst/>
          </a:prstGeom>
          <a:noFill/>
          <a:ln w="9525">
            <a:noFill/>
            <a:miter lim="800000"/>
            <a:headEnd/>
            <a:tailEnd/>
          </a:ln>
          <a:effectLst/>
        </p:spPr>
        <p:txBody>
          <a:bodyPr vert="horz" wrap="square" lIns="91560" tIns="45780" rIns="91560" bIns="45780" numCol="1" anchor="t" anchorCtr="0" compatLnSpc="1">
            <a:prstTxWarp prst="textNoShape">
              <a:avLst/>
            </a:prstTxWarp>
          </a:bodyPr>
          <a:lstStyle>
            <a:lvl1pPr algn="r" defTabSz="915988">
              <a:defRPr sz="1300"/>
            </a:lvl1pPr>
          </a:lstStyle>
          <a:p>
            <a:pPr>
              <a:defRPr/>
            </a:pPr>
            <a:endParaRPr lang="fi-FI"/>
          </a:p>
        </p:txBody>
      </p:sp>
      <p:sp>
        <p:nvSpPr>
          <p:cNvPr id="41988" name="Rectangle 4"/>
          <p:cNvSpPr>
            <a:spLocks noGrp="1" noRot="1" noChangeAspect="1" noChangeArrowheads="1" noTextEdit="1"/>
          </p:cNvSpPr>
          <p:nvPr>
            <p:ph type="sldImg" idx="2"/>
          </p:nvPr>
        </p:nvSpPr>
        <p:spPr bwMode="auto">
          <a:xfrm>
            <a:off x="915988" y="746125"/>
            <a:ext cx="4964112" cy="3722688"/>
          </a:xfrm>
          <a:prstGeom prst="rect">
            <a:avLst/>
          </a:prstGeom>
          <a:noFill/>
          <a:ln w="9525">
            <a:solidFill>
              <a:srgbClr val="000000"/>
            </a:solidFill>
            <a:miter lim="800000"/>
            <a:headEnd/>
            <a:tailEnd/>
          </a:ln>
        </p:spPr>
      </p:sp>
      <p:sp>
        <p:nvSpPr>
          <p:cNvPr id="7173" name="Rectangle 5"/>
          <p:cNvSpPr>
            <a:spLocks noGrp="1" noChangeArrowheads="1"/>
          </p:cNvSpPr>
          <p:nvPr>
            <p:ph type="body" sz="quarter" idx="3"/>
          </p:nvPr>
        </p:nvSpPr>
        <p:spPr bwMode="auto">
          <a:xfrm>
            <a:off x="904875" y="4716463"/>
            <a:ext cx="4984750" cy="4468812"/>
          </a:xfrm>
          <a:prstGeom prst="rect">
            <a:avLst/>
          </a:prstGeom>
          <a:noFill/>
          <a:ln w="9525">
            <a:noFill/>
            <a:miter lim="800000"/>
            <a:headEnd/>
            <a:tailEnd/>
          </a:ln>
          <a:effectLst/>
        </p:spPr>
        <p:txBody>
          <a:bodyPr vert="horz" wrap="square" lIns="91560" tIns="45780" rIns="91560" bIns="45780" numCol="1" anchor="t" anchorCtr="0" compatLnSpc="1">
            <a:prstTxWarp prst="textNoShape">
              <a:avLst/>
            </a:prstTxWarp>
          </a:bodyPr>
          <a:lstStyle/>
          <a:p>
            <a:pPr lvl="0"/>
            <a:r>
              <a:rPr lang="en-US" noProof="0" smtClean="0"/>
              <a:t>Muokkaa tekstin perustyylejä napsauttamalla</a:t>
            </a:r>
          </a:p>
          <a:p>
            <a:pPr lvl="1"/>
            <a:r>
              <a:rPr lang="en-US" noProof="0" smtClean="0"/>
              <a:t>toinen taso</a:t>
            </a:r>
          </a:p>
          <a:p>
            <a:pPr lvl="2"/>
            <a:r>
              <a:rPr lang="en-US" noProof="0" smtClean="0"/>
              <a:t>kolmas taso</a:t>
            </a:r>
          </a:p>
          <a:p>
            <a:pPr lvl="3"/>
            <a:r>
              <a:rPr lang="en-US" noProof="0" smtClean="0"/>
              <a:t>neljäs taso</a:t>
            </a:r>
          </a:p>
          <a:p>
            <a:pPr lvl="4"/>
            <a:r>
              <a:rPr lang="en-US" noProof="0" smtClean="0"/>
              <a:t>viides taso</a:t>
            </a:r>
          </a:p>
        </p:txBody>
      </p:sp>
      <p:sp>
        <p:nvSpPr>
          <p:cNvPr id="7174" name="Rectangle 6"/>
          <p:cNvSpPr>
            <a:spLocks noGrp="1" noChangeArrowheads="1"/>
          </p:cNvSpPr>
          <p:nvPr>
            <p:ph type="ftr" sz="quarter" idx="4"/>
          </p:nvPr>
        </p:nvSpPr>
        <p:spPr bwMode="auto">
          <a:xfrm>
            <a:off x="0" y="9436100"/>
            <a:ext cx="2943225" cy="495300"/>
          </a:xfrm>
          <a:prstGeom prst="rect">
            <a:avLst/>
          </a:prstGeom>
          <a:noFill/>
          <a:ln w="9525">
            <a:noFill/>
            <a:miter lim="800000"/>
            <a:headEnd/>
            <a:tailEnd/>
          </a:ln>
          <a:effectLst/>
        </p:spPr>
        <p:txBody>
          <a:bodyPr vert="horz" wrap="square" lIns="91560" tIns="45780" rIns="91560" bIns="45780" numCol="1" anchor="b" anchorCtr="0" compatLnSpc="1">
            <a:prstTxWarp prst="textNoShape">
              <a:avLst/>
            </a:prstTxWarp>
          </a:bodyPr>
          <a:lstStyle>
            <a:lvl1pPr defTabSz="915988">
              <a:defRPr sz="1300"/>
            </a:lvl1pPr>
          </a:lstStyle>
          <a:p>
            <a:pPr>
              <a:defRPr/>
            </a:pPr>
            <a:endParaRPr lang="fi-FI"/>
          </a:p>
        </p:txBody>
      </p:sp>
      <p:sp>
        <p:nvSpPr>
          <p:cNvPr id="7175" name="Rectangle 7"/>
          <p:cNvSpPr>
            <a:spLocks noGrp="1" noChangeArrowheads="1"/>
          </p:cNvSpPr>
          <p:nvPr>
            <p:ph type="sldNum" sz="quarter" idx="5"/>
          </p:nvPr>
        </p:nvSpPr>
        <p:spPr bwMode="auto">
          <a:xfrm>
            <a:off x="3851275" y="9436100"/>
            <a:ext cx="2943225" cy="495300"/>
          </a:xfrm>
          <a:prstGeom prst="rect">
            <a:avLst/>
          </a:prstGeom>
          <a:noFill/>
          <a:ln w="9525">
            <a:noFill/>
            <a:miter lim="800000"/>
            <a:headEnd/>
            <a:tailEnd/>
          </a:ln>
          <a:effectLst/>
        </p:spPr>
        <p:txBody>
          <a:bodyPr vert="horz" wrap="square" lIns="91560" tIns="45780" rIns="91560" bIns="45780" numCol="1" anchor="b" anchorCtr="0" compatLnSpc="1">
            <a:prstTxWarp prst="textNoShape">
              <a:avLst/>
            </a:prstTxWarp>
          </a:bodyPr>
          <a:lstStyle>
            <a:lvl1pPr algn="r" defTabSz="915988">
              <a:defRPr sz="1300"/>
            </a:lvl1pPr>
          </a:lstStyle>
          <a:p>
            <a:pPr>
              <a:defRPr/>
            </a:pPr>
            <a:fld id="{B9F853B3-72D1-4408-A28E-6DF3A9A11F61}" type="slidenum">
              <a:rPr lang="en-US"/>
              <a:pPr>
                <a:defRPr/>
              </a:pPr>
              <a:t>‹#›</a:t>
            </a:fld>
            <a:endParaRPr lang="en-US"/>
          </a:p>
        </p:txBody>
      </p:sp>
    </p:spTree>
    <p:extLst>
      <p:ext uri="{BB962C8B-B14F-4D97-AF65-F5344CB8AC3E}">
        <p14:creationId xmlns:p14="http://schemas.microsoft.com/office/powerpoint/2010/main" val="3770952208"/>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7"/>
          <p:cNvSpPr>
            <a:spLocks noGrp="1" noChangeArrowheads="1"/>
          </p:cNvSpPr>
          <p:nvPr>
            <p:ph type="sldNum" sz="quarter" idx="5"/>
          </p:nvPr>
        </p:nvSpPr>
        <p:spPr>
          <a:noFill/>
        </p:spPr>
        <p:txBody>
          <a:bodyPr/>
          <a:lstStyle/>
          <a:p>
            <a:fld id="{3E29EA3E-C9C2-463A-84ED-D4005543A81D}" type="slidenum">
              <a:rPr lang="en-US" smtClean="0"/>
              <a:pPr/>
              <a:t>1</a:t>
            </a:fld>
            <a:endParaRPr lang="en-US" dirty="0" smtClean="0"/>
          </a:p>
        </p:txBody>
      </p:sp>
      <p:sp>
        <p:nvSpPr>
          <p:cNvPr id="43011" name="Rectangle 2"/>
          <p:cNvSpPr>
            <a:spLocks noGrp="1" noRot="1" noChangeAspect="1" noChangeArrowheads="1" noTextEdit="1"/>
          </p:cNvSpPr>
          <p:nvPr>
            <p:ph type="sldImg"/>
          </p:nvPr>
        </p:nvSpPr>
        <p:spPr>
          <a:xfrm>
            <a:off x="914400" y="744538"/>
            <a:ext cx="4965700" cy="3724275"/>
          </a:xfrm>
          <a:ln/>
        </p:spPr>
      </p:sp>
      <p:sp>
        <p:nvSpPr>
          <p:cNvPr id="43012" name="Rectangle 3"/>
          <p:cNvSpPr>
            <a:spLocks noGrp="1" noChangeArrowheads="1"/>
          </p:cNvSpPr>
          <p:nvPr>
            <p:ph type="body" idx="1"/>
          </p:nvPr>
        </p:nvSpPr>
        <p:spPr>
          <a:xfrm>
            <a:off x="906463" y="4716463"/>
            <a:ext cx="4981575" cy="4470400"/>
          </a:xfrm>
          <a:noFill/>
          <a:ln/>
        </p:spPr>
        <p:txBody>
          <a:bodyPr/>
          <a:lstStyle/>
          <a:p>
            <a:endParaRPr lang="en-GB" dirty="0"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fi-FI" dirty="0" smtClean="0"/>
              <a:t>Minusta tähän voisi lyhyen yleisen kuvailun</a:t>
            </a:r>
            <a:r>
              <a:rPr lang="fi-FI" baseline="0" dirty="0" smtClean="0"/>
              <a:t> jälkeen laittaa vielä jatkona ’</a:t>
            </a:r>
            <a:r>
              <a:rPr lang="fi-FI" baseline="0" dirty="0" err="1" smtClean="0"/>
              <a:t>highlightit</a:t>
            </a:r>
            <a:r>
              <a:rPr lang="fi-FI" baseline="0" dirty="0" smtClean="0"/>
              <a:t>’ siihen, missä me olemme menossa (ryhdittäisi kuulijalle myös hieman joka tapauksessa vaikeasti hahmotettavaa tutkimusproseduuria)</a:t>
            </a:r>
          </a:p>
          <a:p>
            <a:endParaRPr lang="fi-FI" baseline="0" dirty="0" smtClean="0"/>
          </a:p>
          <a:p>
            <a:r>
              <a:rPr lang="fi-FI" baseline="0" dirty="0" smtClean="0"/>
              <a:t>Me olemme aloittaneet vaiheen 3… vasta ensimmäisellä kierroksella:</a:t>
            </a:r>
          </a:p>
          <a:p>
            <a:endParaRPr lang="fi-FI" baseline="0" dirty="0" smtClean="0"/>
          </a:p>
          <a:p>
            <a:endParaRPr lang="fi-FI" baseline="0" dirty="0" smtClean="0"/>
          </a:p>
          <a:p>
            <a:r>
              <a:rPr lang="fi-FI" baseline="0" dirty="0" smtClean="0"/>
              <a:t>Nyt tämä on eri tavalla </a:t>
            </a:r>
            <a:r>
              <a:rPr lang="fi-FI" baseline="0" dirty="0" err="1" smtClean="0"/>
              <a:t>stukturoitu</a:t>
            </a:r>
            <a:r>
              <a:rPr lang="fi-FI" baseline="0" dirty="0" smtClean="0"/>
              <a:t> kuin paperi ja muu </a:t>
            </a:r>
            <a:r>
              <a:rPr lang="fi-FI" baseline="0" dirty="0" err="1" smtClean="0"/>
              <a:t>täsäs</a:t>
            </a:r>
            <a:r>
              <a:rPr lang="fi-FI" baseline="0" dirty="0" smtClean="0"/>
              <a:t> esityksessä: voisiko esitysjärjestys olla yhtäläinen</a:t>
            </a:r>
          </a:p>
          <a:p>
            <a:pPr marL="247665" indent="-247665">
              <a:buAutoNum type="arabicPeriod"/>
            </a:pPr>
            <a:r>
              <a:rPr lang="fi-FI" baseline="0" dirty="0" err="1" smtClean="0"/>
              <a:t>Outlining</a:t>
            </a:r>
            <a:r>
              <a:rPr lang="fi-FI" baseline="0" dirty="0" smtClean="0"/>
              <a:t> the </a:t>
            </a:r>
            <a:r>
              <a:rPr lang="fi-FI" baseline="0" dirty="0" err="1" smtClean="0"/>
              <a:t>point</a:t>
            </a:r>
            <a:r>
              <a:rPr lang="fi-FI" baseline="0" dirty="0" smtClean="0"/>
              <a:t> of </a:t>
            </a:r>
            <a:r>
              <a:rPr lang="fi-FI" baseline="0" dirty="0" err="1" smtClean="0"/>
              <a:t>departure</a:t>
            </a:r>
            <a:r>
              <a:rPr lang="fi-FI" baseline="0" dirty="0" smtClean="0"/>
              <a:t>:</a:t>
            </a:r>
          </a:p>
          <a:p>
            <a:pPr marL="247665" indent="-247665">
              <a:buFontTx/>
              <a:buChar char="-"/>
            </a:pPr>
            <a:r>
              <a:rPr lang="fi-FI" baseline="0" dirty="0" err="1" smtClean="0"/>
              <a:t>Theoretical</a:t>
            </a:r>
            <a:r>
              <a:rPr lang="fi-FI" baseline="0" dirty="0" smtClean="0"/>
              <a:t> </a:t>
            </a:r>
            <a:r>
              <a:rPr lang="fi-FI" baseline="0" dirty="0" err="1" smtClean="0"/>
              <a:t>problem</a:t>
            </a:r>
            <a:r>
              <a:rPr lang="fi-FI" baseline="0" dirty="0" smtClean="0"/>
              <a:t> </a:t>
            </a:r>
            <a:r>
              <a:rPr lang="fi-FI" baseline="0" dirty="0" err="1" smtClean="0"/>
              <a:t>analysis</a:t>
            </a:r>
            <a:endParaRPr lang="fi-FI" baseline="0" dirty="0" smtClean="0"/>
          </a:p>
          <a:p>
            <a:pPr marL="247665" indent="-247665">
              <a:buFontTx/>
              <a:buChar char="-"/>
            </a:pPr>
            <a:r>
              <a:rPr lang="fi-FI" baseline="0" dirty="0" err="1" smtClean="0"/>
              <a:t>Analysis</a:t>
            </a:r>
            <a:r>
              <a:rPr lang="fi-FI" baseline="0" dirty="0" smtClean="0"/>
              <a:t> of </a:t>
            </a:r>
            <a:r>
              <a:rPr lang="fi-FI" baseline="0" dirty="0" err="1" smtClean="0"/>
              <a:t>needs</a:t>
            </a:r>
            <a:r>
              <a:rPr lang="fi-FI" baseline="0" dirty="0" smtClean="0"/>
              <a:t>…</a:t>
            </a:r>
            <a:endParaRPr lang="fi-FI" dirty="0"/>
          </a:p>
        </p:txBody>
      </p:sp>
      <p:sp>
        <p:nvSpPr>
          <p:cNvPr id="4" name="Slide Number Placeholder 3"/>
          <p:cNvSpPr>
            <a:spLocks noGrp="1"/>
          </p:cNvSpPr>
          <p:nvPr>
            <p:ph type="sldNum" sz="quarter" idx="10"/>
          </p:nvPr>
        </p:nvSpPr>
        <p:spPr/>
        <p:txBody>
          <a:bodyPr/>
          <a:lstStyle/>
          <a:p>
            <a:fld id="{DFD68452-3929-4FD8-B15C-CAEB56E3F3DE}" type="slidenum">
              <a:rPr lang="en-GB" smtClean="0"/>
              <a:pPr/>
              <a:t>7</a:t>
            </a:fld>
            <a:endParaRPr lang="en-GB"/>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28DC1B1-5325-4C42-A2AB-84B82A886E36}" type="slidenum">
              <a:rPr lang="en-GB"/>
              <a:pPr/>
              <a:t>9</a:t>
            </a:fld>
            <a:endParaRPr lang="en-GB"/>
          </a:p>
        </p:txBody>
      </p:sp>
      <p:sp>
        <p:nvSpPr>
          <p:cNvPr id="56322" name="Rectangle 2"/>
          <p:cNvSpPr>
            <a:spLocks noGrp="1" noRot="1" noChangeAspect="1" noChangeArrowheads="1" noTextEdit="1"/>
          </p:cNvSpPr>
          <p:nvPr>
            <p:ph type="sldImg"/>
          </p:nvPr>
        </p:nvSpPr>
        <p:spPr>
          <a:ln/>
        </p:spPr>
      </p:sp>
      <p:sp>
        <p:nvSpPr>
          <p:cNvPr id="56323" name="Rectangle 3"/>
          <p:cNvSpPr>
            <a:spLocks noGrp="1" noChangeArrowheads="1"/>
          </p:cNvSpPr>
          <p:nvPr>
            <p:ph type="body" idx="1"/>
          </p:nvPr>
        </p:nvSpPr>
        <p:spPr/>
        <p:txBody>
          <a:bodyPr/>
          <a:lstStyle/>
          <a:p>
            <a:endParaRPr lang="en-GB"/>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37" descr="FSE_RGB.png"/>
          <p:cNvPicPr>
            <a:picLocks noChangeAspect="1"/>
          </p:cNvPicPr>
          <p:nvPr userDrawn="1"/>
        </p:nvPicPr>
        <p:blipFill>
          <a:blip r:embed="rId2" cstate="print"/>
          <a:srcRect/>
          <a:stretch>
            <a:fillRect/>
          </a:stretch>
        </p:blipFill>
        <p:spPr bwMode="auto">
          <a:xfrm>
            <a:off x="53975" y="6442075"/>
            <a:ext cx="1454150" cy="374650"/>
          </a:xfrm>
          <a:prstGeom prst="rect">
            <a:avLst/>
          </a:prstGeom>
          <a:noFill/>
          <a:ln w="9525">
            <a:noFill/>
            <a:miter lim="800000"/>
            <a:headEnd/>
            <a:tailEnd/>
          </a:ln>
        </p:spPr>
      </p:pic>
      <p:sp>
        <p:nvSpPr>
          <p:cNvPr id="5" name="Freeform 14"/>
          <p:cNvSpPr>
            <a:spLocks noEditPoints="1"/>
          </p:cNvSpPr>
          <p:nvPr userDrawn="1"/>
        </p:nvSpPr>
        <p:spPr bwMode="auto">
          <a:xfrm>
            <a:off x="14288" y="41275"/>
            <a:ext cx="1782762" cy="1671638"/>
          </a:xfrm>
          <a:custGeom>
            <a:avLst/>
            <a:gdLst>
              <a:gd name="T0" fmla="*/ 372149769 w 8135"/>
              <a:gd name="T1" fmla="*/ 220048175 h 7628"/>
              <a:gd name="T2" fmla="*/ 328974920 w 8135"/>
              <a:gd name="T3" fmla="*/ 197140530 h 7628"/>
              <a:gd name="T4" fmla="*/ 314279127 w 8135"/>
              <a:gd name="T5" fmla="*/ 180908255 h 7628"/>
              <a:gd name="T6" fmla="*/ 296749760 w 8135"/>
              <a:gd name="T7" fmla="*/ 165348316 h 7628"/>
              <a:gd name="T8" fmla="*/ 281573816 w 8135"/>
              <a:gd name="T9" fmla="*/ 154926885 h 7628"/>
              <a:gd name="T10" fmla="*/ 271632422 w 8135"/>
              <a:gd name="T11" fmla="*/ 120157370 h 7628"/>
              <a:gd name="T12" fmla="*/ 256792649 w 8135"/>
              <a:gd name="T13" fmla="*/ 89709802 h 7628"/>
              <a:gd name="T14" fmla="*/ 226056102 w 8135"/>
              <a:gd name="T15" fmla="*/ 68242815 h 7628"/>
              <a:gd name="T16" fmla="*/ 201371141 w 8135"/>
              <a:gd name="T17" fmla="*/ 68770954 h 7628"/>
              <a:gd name="T18" fmla="*/ 210111608 w 8135"/>
              <a:gd name="T19" fmla="*/ 87548596 h 7628"/>
              <a:gd name="T20" fmla="*/ 202619842 w 8135"/>
              <a:gd name="T21" fmla="*/ 101956052 h 7628"/>
              <a:gd name="T22" fmla="*/ 183841775 w 8135"/>
              <a:gd name="T23" fmla="*/ 103876856 h 7628"/>
              <a:gd name="T24" fmla="*/ 155218519 w 8135"/>
              <a:gd name="T25" fmla="*/ 84715273 h 7628"/>
              <a:gd name="T26" fmla="*/ 124194067 w 8135"/>
              <a:gd name="T27" fmla="*/ 75254353 h 7628"/>
              <a:gd name="T28" fmla="*/ 108489731 w 8135"/>
              <a:gd name="T29" fmla="*/ 81689541 h 7628"/>
              <a:gd name="T30" fmla="*/ 124194067 w 8135"/>
              <a:gd name="T31" fmla="*/ 92158965 h 7628"/>
              <a:gd name="T32" fmla="*/ 140858898 w 8135"/>
              <a:gd name="T33" fmla="*/ 124239381 h 7628"/>
              <a:gd name="T34" fmla="*/ 159348786 w 8135"/>
              <a:gd name="T35" fmla="*/ 136821799 h 7628"/>
              <a:gd name="T36" fmla="*/ 145949688 w 8135"/>
              <a:gd name="T37" fmla="*/ 140999795 h 7628"/>
              <a:gd name="T38" fmla="*/ 120688150 w 8135"/>
              <a:gd name="T39" fmla="*/ 131491101 h 7628"/>
              <a:gd name="T40" fmla="*/ 95378592 w 8135"/>
              <a:gd name="T41" fmla="*/ 108871386 h 7628"/>
              <a:gd name="T42" fmla="*/ 67475892 w 8135"/>
              <a:gd name="T43" fmla="*/ 100419190 h 7628"/>
              <a:gd name="T44" fmla="*/ 53548416 w 8135"/>
              <a:gd name="T45" fmla="*/ 105797880 h 7628"/>
              <a:gd name="T46" fmla="*/ 73719177 w 8135"/>
              <a:gd name="T47" fmla="*/ 118188354 h 7628"/>
              <a:gd name="T48" fmla="*/ 73478992 w 8135"/>
              <a:gd name="T49" fmla="*/ 129714056 h 7628"/>
              <a:gd name="T50" fmla="*/ 61232607 w 8135"/>
              <a:gd name="T51" fmla="*/ 131587087 h 7628"/>
              <a:gd name="T52" fmla="*/ 40629688 w 8135"/>
              <a:gd name="T53" fmla="*/ 115883170 h 7628"/>
              <a:gd name="T54" fmla="*/ 14023453 w 8135"/>
              <a:gd name="T55" fmla="*/ 110456241 h 7628"/>
              <a:gd name="T56" fmla="*/ 7972141 w 8135"/>
              <a:gd name="T57" fmla="*/ 117467806 h 7628"/>
              <a:gd name="T58" fmla="*/ 24877160 w 8135"/>
              <a:gd name="T59" fmla="*/ 129137925 h 7628"/>
              <a:gd name="T60" fmla="*/ 45336093 w 8135"/>
              <a:gd name="T61" fmla="*/ 165924667 h 7628"/>
              <a:gd name="T62" fmla="*/ 64065962 w 8135"/>
              <a:gd name="T63" fmla="*/ 181676577 h 7628"/>
              <a:gd name="T64" fmla="*/ 90720180 w 8135"/>
              <a:gd name="T65" fmla="*/ 182925264 h 7628"/>
              <a:gd name="T66" fmla="*/ 110938921 w 8135"/>
              <a:gd name="T67" fmla="*/ 187055267 h 7628"/>
              <a:gd name="T68" fmla="*/ 118575133 w 8135"/>
              <a:gd name="T69" fmla="*/ 207225574 h 7628"/>
              <a:gd name="T70" fmla="*/ 130773524 w 8135"/>
              <a:gd name="T71" fmla="*/ 225138689 h 7628"/>
              <a:gd name="T72" fmla="*/ 151424423 w 8135"/>
              <a:gd name="T73" fmla="*/ 232246487 h 7628"/>
              <a:gd name="T74" fmla="*/ 126931435 w 8135"/>
              <a:gd name="T75" fmla="*/ 237144811 h 7628"/>
              <a:gd name="T76" fmla="*/ 96243128 w 8135"/>
              <a:gd name="T77" fmla="*/ 228644568 h 7628"/>
              <a:gd name="T78" fmla="*/ 90768173 w 8135"/>
              <a:gd name="T79" fmla="*/ 239162039 h 7628"/>
              <a:gd name="T80" fmla="*/ 110266577 w 8135"/>
              <a:gd name="T81" fmla="*/ 266007716 h 7628"/>
              <a:gd name="T82" fmla="*/ 147918725 w 8135"/>
              <a:gd name="T83" fmla="*/ 275420424 h 7628"/>
              <a:gd name="T84" fmla="*/ 180335857 w 8135"/>
              <a:gd name="T85" fmla="*/ 271674582 h 7628"/>
              <a:gd name="T86" fmla="*/ 190853390 w 8135"/>
              <a:gd name="T87" fmla="*/ 285793643 h 7628"/>
              <a:gd name="T88" fmla="*/ 206797883 w 8135"/>
              <a:gd name="T89" fmla="*/ 293909890 h 7628"/>
              <a:gd name="T90" fmla="*/ 240751950 w 8135"/>
              <a:gd name="T91" fmla="*/ 294198066 h 7628"/>
              <a:gd name="T92" fmla="*/ 263948463 w 8135"/>
              <a:gd name="T93" fmla="*/ 307452601 h 7628"/>
              <a:gd name="T94" fmla="*/ 266445646 w 8135"/>
              <a:gd name="T95" fmla="*/ 291508501 h 7628"/>
              <a:gd name="T96" fmla="*/ 250789330 w 8135"/>
              <a:gd name="T97" fmla="*/ 268745054 h 7628"/>
              <a:gd name="T98" fmla="*/ 229994232 w 8135"/>
              <a:gd name="T99" fmla="*/ 252176611 h 7628"/>
              <a:gd name="T100" fmla="*/ 229898246 w 8135"/>
              <a:gd name="T101" fmla="*/ 242763684 h 7628"/>
              <a:gd name="T102" fmla="*/ 251990038 w 8135"/>
              <a:gd name="T103" fmla="*/ 253377086 h 7628"/>
              <a:gd name="T104" fmla="*/ 287576915 w 8135"/>
              <a:gd name="T105" fmla="*/ 262981984 h 7628"/>
              <a:gd name="T106" fmla="*/ 299919506 w 8135"/>
              <a:gd name="T107" fmla="*/ 264566839 h 7628"/>
              <a:gd name="T108" fmla="*/ 287096545 w 8135"/>
              <a:gd name="T109" fmla="*/ 243051860 h 7628"/>
              <a:gd name="T110" fmla="*/ 266349659 w 8135"/>
              <a:gd name="T111" fmla="*/ 223505841 h 7628"/>
              <a:gd name="T112" fmla="*/ 286136242 w 8135"/>
              <a:gd name="T113" fmla="*/ 231093785 h 7628"/>
              <a:gd name="T114" fmla="*/ 318649360 w 8135"/>
              <a:gd name="T115" fmla="*/ 227395881 h 7628"/>
              <a:gd name="T116" fmla="*/ 334449874 w 8135"/>
              <a:gd name="T117" fmla="*/ 234791634 h 7628"/>
              <a:gd name="T118" fmla="*/ 351739055 w 8135"/>
              <a:gd name="T119" fmla="*/ 235415978 h 7628"/>
              <a:gd name="T120" fmla="*/ 378825432 w 8135"/>
              <a:gd name="T121" fmla="*/ 237480979 h 7628"/>
              <a:gd name="T122" fmla="*/ 213665519 w 8135"/>
              <a:gd name="T123" fmla="*/ 366330674 h 7628"/>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8135"/>
              <a:gd name="T187" fmla="*/ 0 h 7628"/>
              <a:gd name="T188" fmla="*/ 8135 w 8135"/>
              <a:gd name="T189" fmla="*/ 7628 h 7628"/>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8135" h="7628">
                <a:moveTo>
                  <a:pt x="8135" y="5066"/>
                </a:moveTo>
                <a:lnTo>
                  <a:pt x="8120" y="5036"/>
                </a:lnTo>
                <a:lnTo>
                  <a:pt x="8107" y="5006"/>
                </a:lnTo>
                <a:lnTo>
                  <a:pt x="8092" y="4978"/>
                </a:lnTo>
                <a:lnTo>
                  <a:pt x="8076" y="4951"/>
                </a:lnTo>
                <a:lnTo>
                  <a:pt x="8060" y="4924"/>
                </a:lnTo>
                <a:lnTo>
                  <a:pt x="8043" y="4898"/>
                </a:lnTo>
                <a:lnTo>
                  <a:pt x="8026" y="4872"/>
                </a:lnTo>
                <a:lnTo>
                  <a:pt x="8009" y="4848"/>
                </a:lnTo>
                <a:lnTo>
                  <a:pt x="7991" y="4824"/>
                </a:lnTo>
                <a:lnTo>
                  <a:pt x="7973" y="4801"/>
                </a:lnTo>
                <a:lnTo>
                  <a:pt x="7955" y="4777"/>
                </a:lnTo>
                <a:lnTo>
                  <a:pt x="7935" y="4755"/>
                </a:lnTo>
                <a:lnTo>
                  <a:pt x="7916" y="4734"/>
                </a:lnTo>
                <a:lnTo>
                  <a:pt x="7896" y="4714"/>
                </a:lnTo>
                <a:lnTo>
                  <a:pt x="7876" y="4693"/>
                </a:lnTo>
                <a:lnTo>
                  <a:pt x="7856" y="4673"/>
                </a:lnTo>
                <a:lnTo>
                  <a:pt x="7836" y="4654"/>
                </a:lnTo>
                <a:lnTo>
                  <a:pt x="7814" y="4635"/>
                </a:lnTo>
                <a:lnTo>
                  <a:pt x="7793" y="4617"/>
                </a:lnTo>
                <a:lnTo>
                  <a:pt x="7771" y="4600"/>
                </a:lnTo>
                <a:lnTo>
                  <a:pt x="7749" y="4582"/>
                </a:lnTo>
                <a:lnTo>
                  <a:pt x="7727" y="4566"/>
                </a:lnTo>
                <a:lnTo>
                  <a:pt x="7682" y="4533"/>
                </a:lnTo>
                <a:lnTo>
                  <a:pt x="7637" y="4503"/>
                </a:lnTo>
                <a:lnTo>
                  <a:pt x="7614" y="4488"/>
                </a:lnTo>
                <a:lnTo>
                  <a:pt x="7591" y="4473"/>
                </a:lnTo>
                <a:lnTo>
                  <a:pt x="7568" y="4459"/>
                </a:lnTo>
                <a:lnTo>
                  <a:pt x="7544" y="4446"/>
                </a:lnTo>
                <a:lnTo>
                  <a:pt x="7521" y="4433"/>
                </a:lnTo>
                <a:lnTo>
                  <a:pt x="7496" y="4419"/>
                </a:lnTo>
                <a:lnTo>
                  <a:pt x="7450" y="4395"/>
                </a:lnTo>
                <a:lnTo>
                  <a:pt x="7402" y="4370"/>
                </a:lnTo>
                <a:lnTo>
                  <a:pt x="7353" y="4347"/>
                </a:lnTo>
                <a:lnTo>
                  <a:pt x="7305" y="4323"/>
                </a:lnTo>
                <a:lnTo>
                  <a:pt x="7209" y="4280"/>
                </a:lnTo>
                <a:lnTo>
                  <a:pt x="7116" y="4236"/>
                </a:lnTo>
                <a:lnTo>
                  <a:pt x="7069" y="4215"/>
                </a:lnTo>
                <a:lnTo>
                  <a:pt x="7023" y="4194"/>
                </a:lnTo>
                <a:lnTo>
                  <a:pt x="6979" y="4172"/>
                </a:lnTo>
                <a:lnTo>
                  <a:pt x="6935" y="4150"/>
                </a:lnTo>
                <a:lnTo>
                  <a:pt x="6892" y="4128"/>
                </a:lnTo>
                <a:lnTo>
                  <a:pt x="6870" y="4116"/>
                </a:lnTo>
                <a:lnTo>
                  <a:pt x="6850" y="4105"/>
                </a:lnTo>
                <a:lnTo>
                  <a:pt x="6829" y="4093"/>
                </a:lnTo>
                <a:lnTo>
                  <a:pt x="6809" y="4081"/>
                </a:lnTo>
                <a:lnTo>
                  <a:pt x="6790" y="4069"/>
                </a:lnTo>
                <a:lnTo>
                  <a:pt x="6769" y="4056"/>
                </a:lnTo>
                <a:lnTo>
                  <a:pt x="6751" y="4044"/>
                </a:lnTo>
                <a:lnTo>
                  <a:pt x="6734" y="4031"/>
                </a:lnTo>
                <a:lnTo>
                  <a:pt x="6726" y="4024"/>
                </a:lnTo>
                <a:lnTo>
                  <a:pt x="6717" y="4017"/>
                </a:lnTo>
                <a:lnTo>
                  <a:pt x="6701" y="4002"/>
                </a:lnTo>
                <a:lnTo>
                  <a:pt x="6685" y="3987"/>
                </a:lnTo>
                <a:lnTo>
                  <a:pt x="6670" y="3971"/>
                </a:lnTo>
                <a:lnTo>
                  <a:pt x="6657" y="3954"/>
                </a:lnTo>
                <a:lnTo>
                  <a:pt x="6643" y="3938"/>
                </a:lnTo>
                <a:lnTo>
                  <a:pt x="6629" y="3920"/>
                </a:lnTo>
                <a:lnTo>
                  <a:pt x="6617" y="3902"/>
                </a:lnTo>
                <a:lnTo>
                  <a:pt x="6605" y="3884"/>
                </a:lnTo>
                <a:lnTo>
                  <a:pt x="6593" y="3866"/>
                </a:lnTo>
                <a:lnTo>
                  <a:pt x="6582" y="3847"/>
                </a:lnTo>
                <a:lnTo>
                  <a:pt x="6572" y="3827"/>
                </a:lnTo>
                <a:lnTo>
                  <a:pt x="6562" y="3808"/>
                </a:lnTo>
                <a:lnTo>
                  <a:pt x="6552" y="3787"/>
                </a:lnTo>
                <a:lnTo>
                  <a:pt x="6544" y="3767"/>
                </a:lnTo>
                <a:lnTo>
                  <a:pt x="6535" y="3746"/>
                </a:lnTo>
                <a:lnTo>
                  <a:pt x="6528" y="3726"/>
                </a:lnTo>
                <a:lnTo>
                  <a:pt x="6521" y="3705"/>
                </a:lnTo>
                <a:lnTo>
                  <a:pt x="6507" y="3662"/>
                </a:lnTo>
                <a:lnTo>
                  <a:pt x="6500" y="3642"/>
                </a:lnTo>
                <a:lnTo>
                  <a:pt x="6494" y="3621"/>
                </a:lnTo>
                <a:lnTo>
                  <a:pt x="6484" y="3578"/>
                </a:lnTo>
                <a:lnTo>
                  <a:pt x="6479" y="3557"/>
                </a:lnTo>
                <a:lnTo>
                  <a:pt x="6475" y="3535"/>
                </a:lnTo>
                <a:lnTo>
                  <a:pt x="6467" y="3494"/>
                </a:lnTo>
                <a:lnTo>
                  <a:pt x="6461" y="3453"/>
                </a:lnTo>
                <a:lnTo>
                  <a:pt x="6423" y="3456"/>
                </a:lnTo>
                <a:lnTo>
                  <a:pt x="6382" y="3459"/>
                </a:lnTo>
                <a:lnTo>
                  <a:pt x="6361" y="3460"/>
                </a:lnTo>
                <a:lnTo>
                  <a:pt x="6340" y="3460"/>
                </a:lnTo>
                <a:lnTo>
                  <a:pt x="6318" y="3460"/>
                </a:lnTo>
                <a:lnTo>
                  <a:pt x="6295" y="3459"/>
                </a:lnTo>
                <a:lnTo>
                  <a:pt x="6273" y="3457"/>
                </a:lnTo>
                <a:lnTo>
                  <a:pt x="6250" y="3455"/>
                </a:lnTo>
                <a:lnTo>
                  <a:pt x="6226" y="3453"/>
                </a:lnTo>
                <a:lnTo>
                  <a:pt x="6204" y="3448"/>
                </a:lnTo>
                <a:lnTo>
                  <a:pt x="6179" y="3443"/>
                </a:lnTo>
                <a:lnTo>
                  <a:pt x="6156" y="3438"/>
                </a:lnTo>
                <a:lnTo>
                  <a:pt x="6133" y="3430"/>
                </a:lnTo>
                <a:lnTo>
                  <a:pt x="6109" y="3423"/>
                </a:lnTo>
                <a:lnTo>
                  <a:pt x="6098" y="3419"/>
                </a:lnTo>
                <a:lnTo>
                  <a:pt x="6086" y="3413"/>
                </a:lnTo>
                <a:lnTo>
                  <a:pt x="6063" y="3403"/>
                </a:lnTo>
                <a:lnTo>
                  <a:pt x="6052" y="3397"/>
                </a:lnTo>
                <a:lnTo>
                  <a:pt x="6040" y="3391"/>
                </a:lnTo>
                <a:lnTo>
                  <a:pt x="6028" y="3385"/>
                </a:lnTo>
                <a:lnTo>
                  <a:pt x="6018" y="3378"/>
                </a:lnTo>
                <a:lnTo>
                  <a:pt x="5995" y="3363"/>
                </a:lnTo>
                <a:lnTo>
                  <a:pt x="5985" y="3355"/>
                </a:lnTo>
                <a:lnTo>
                  <a:pt x="5973" y="3347"/>
                </a:lnTo>
                <a:lnTo>
                  <a:pt x="5952" y="3329"/>
                </a:lnTo>
                <a:lnTo>
                  <a:pt x="5941" y="3320"/>
                </a:lnTo>
                <a:lnTo>
                  <a:pt x="5931" y="3309"/>
                </a:lnTo>
                <a:lnTo>
                  <a:pt x="5921" y="3298"/>
                </a:lnTo>
                <a:lnTo>
                  <a:pt x="5910" y="3288"/>
                </a:lnTo>
                <a:lnTo>
                  <a:pt x="5901" y="3276"/>
                </a:lnTo>
                <a:lnTo>
                  <a:pt x="5891" y="3264"/>
                </a:lnTo>
                <a:lnTo>
                  <a:pt x="5872" y="3240"/>
                </a:lnTo>
                <a:lnTo>
                  <a:pt x="5863" y="3226"/>
                </a:lnTo>
                <a:lnTo>
                  <a:pt x="5853" y="3212"/>
                </a:lnTo>
                <a:lnTo>
                  <a:pt x="5845" y="3198"/>
                </a:lnTo>
                <a:lnTo>
                  <a:pt x="5836" y="3184"/>
                </a:lnTo>
                <a:lnTo>
                  <a:pt x="5827" y="3168"/>
                </a:lnTo>
                <a:lnTo>
                  <a:pt x="5819" y="3152"/>
                </a:lnTo>
                <a:lnTo>
                  <a:pt x="5810" y="3136"/>
                </a:lnTo>
                <a:lnTo>
                  <a:pt x="5803" y="3119"/>
                </a:lnTo>
                <a:lnTo>
                  <a:pt x="5796" y="3101"/>
                </a:lnTo>
                <a:lnTo>
                  <a:pt x="5788" y="3083"/>
                </a:lnTo>
                <a:lnTo>
                  <a:pt x="5778" y="3053"/>
                </a:lnTo>
                <a:lnTo>
                  <a:pt x="5767" y="3023"/>
                </a:lnTo>
                <a:lnTo>
                  <a:pt x="5758" y="2991"/>
                </a:lnTo>
                <a:lnTo>
                  <a:pt x="5750" y="2958"/>
                </a:lnTo>
                <a:lnTo>
                  <a:pt x="5741" y="2924"/>
                </a:lnTo>
                <a:lnTo>
                  <a:pt x="5734" y="2889"/>
                </a:lnTo>
                <a:lnTo>
                  <a:pt x="5727" y="2854"/>
                </a:lnTo>
                <a:lnTo>
                  <a:pt x="5719" y="2817"/>
                </a:lnTo>
                <a:lnTo>
                  <a:pt x="5690" y="2664"/>
                </a:lnTo>
                <a:lnTo>
                  <a:pt x="5683" y="2624"/>
                </a:lnTo>
                <a:lnTo>
                  <a:pt x="5674" y="2584"/>
                </a:lnTo>
                <a:lnTo>
                  <a:pt x="5666" y="2543"/>
                </a:lnTo>
                <a:lnTo>
                  <a:pt x="5656" y="2502"/>
                </a:lnTo>
                <a:lnTo>
                  <a:pt x="5646" y="2461"/>
                </a:lnTo>
                <a:lnTo>
                  <a:pt x="5634" y="2418"/>
                </a:lnTo>
                <a:lnTo>
                  <a:pt x="5621" y="2377"/>
                </a:lnTo>
                <a:lnTo>
                  <a:pt x="5609" y="2334"/>
                </a:lnTo>
                <a:lnTo>
                  <a:pt x="5594" y="2291"/>
                </a:lnTo>
                <a:lnTo>
                  <a:pt x="5585" y="2270"/>
                </a:lnTo>
                <a:lnTo>
                  <a:pt x="5577" y="2249"/>
                </a:lnTo>
                <a:lnTo>
                  <a:pt x="5568" y="2228"/>
                </a:lnTo>
                <a:lnTo>
                  <a:pt x="5559" y="2205"/>
                </a:lnTo>
                <a:lnTo>
                  <a:pt x="5549" y="2184"/>
                </a:lnTo>
                <a:lnTo>
                  <a:pt x="5539" y="2163"/>
                </a:lnTo>
                <a:lnTo>
                  <a:pt x="5518" y="2120"/>
                </a:lnTo>
                <a:lnTo>
                  <a:pt x="5495" y="2078"/>
                </a:lnTo>
                <a:lnTo>
                  <a:pt x="5483" y="2056"/>
                </a:lnTo>
                <a:lnTo>
                  <a:pt x="5469" y="2035"/>
                </a:lnTo>
                <a:lnTo>
                  <a:pt x="5456" y="2014"/>
                </a:lnTo>
                <a:lnTo>
                  <a:pt x="5443" y="1993"/>
                </a:lnTo>
                <a:lnTo>
                  <a:pt x="5413" y="1951"/>
                </a:lnTo>
                <a:lnTo>
                  <a:pt x="5397" y="1930"/>
                </a:lnTo>
                <a:lnTo>
                  <a:pt x="5381" y="1910"/>
                </a:lnTo>
                <a:lnTo>
                  <a:pt x="5364" y="1888"/>
                </a:lnTo>
                <a:lnTo>
                  <a:pt x="5347" y="1868"/>
                </a:lnTo>
                <a:lnTo>
                  <a:pt x="5329" y="1848"/>
                </a:lnTo>
                <a:lnTo>
                  <a:pt x="5310" y="1827"/>
                </a:lnTo>
                <a:lnTo>
                  <a:pt x="5293" y="1809"/>
                </a:lnTo>
                <a:lnTo>
                  <a:pt x="5275" y="1791"/>
                </a:lnTo>
                <a:lnTo>
                  <a:pt x="5240" y="1757"/>
                </a:lnTo>
                <a:lnTo>
                  <a:pt x="5203" y="1724"/>
                </a:lnTo>
                <a:lnTo>
                  <a:pt x="5185" y="1707"/>
                </a:lnTo>
                <a:lnTo>
                  <a:pt x="5167" y="1692"/>
                </a:lnTo>
                <a:lnTo>
                  <a:pt x="5131" y="1661"/>
                </a:lnTo>
                <a:lnTo>
                  <a:pt x="5112" y="1647"/>
                </a:lnTo>
                <a:lnTo>
                  <a:pt x="5094" y="1632"/>
                </a:lnTo>
                <a:lnTo>
                  <a:pt x="5057" y="1606"/>
                </a:lnTo>
                <a:lnTo>
                  <a:pt x="5019" y="1579"/>
                </a:lnTo>
                <a:lnTo>
                  <a:pt x="4980" y="1555"/>
                </a:lnTo>
                <a:lnTo>
                  <a:pt x="4961" y="1543"/>
                </a:lnTo>
                <a:lnTo>
                  <a:pt x="4942" y="1531"/>
                </a:lnTo>
                <a:lnTo>
                  <a:pt x="4904" y="1510"/>
                </a:lnTo>
                <a:lnTo>
                  <a:pt x="4864" y="1490"/>
                </a:lnTo>
                <a:lnTo>
                  <a:pt x="4825" y="1471"/>
                </a:lnTo>
                <a:lnTo>
                  <a:pt x="4786" y="1453"/>
                </a:lnTo>
                <a:lnTo>
                  <a:pt x="4746" y="1436"/>
                </a:lnTo>
                <a:lnTo>
                  <a:pt x="4707" y="1421"/>
                </a:lnTo>
                <a:lnTo>
                  <a:pt x="4667" y="1407"/>
                </a:lnTo>
                <a:lnTo>
                  <a:pt x="4627" y="1394"/>
                </a:lnTo>
                <a:lnTo>
                  <a:pt x="4587" y="1382"/>
                </a:lnTo>
                <a:lnTo>
                  <a:pt x="4547" y="1372"/>
                </a:lnTo>
                <a:lnTo>
                  <a:pt x="4506" y="1362"/>
                </a:lnTo>
                <a:lnTo>
                  <a:pt x="4466" y="1355"/>
                </a:lnTo>
                <a:lnTo>
                  <a:pt x="4426" y="1347"/>
                </a:lnTo>
                <a:lnTo>
                  <a:pt x="4386" y="1341"/>
                </a:lnTo>
                <a:lnTo>
                  <a:pt x="4346" y="1337"/>
                </a:lnTo>
                <a:lnTo>
                  <a:pt x="4305" y="1332"/>
                </a:lnTo>
                <a:lnTo>
                  <a:pt x="4266" y="1330"/>
                </a:lnTo>
                <a:lnTo>
                  <a:pt x="4226" y="1328"/>
                </a:lnTo>
                <a:lnTo>
                  <a:pt x="4186" y="1328"/>
                </a:lnTo>
                <a:lnTo>
                  <a:pt x="4146" y="1328"/>
                </a:lnTo>
                <a:lnTo>
                  <a:pt x="4106" y="1329"/>
                </a:lnTo>
                <a:lnTo>
                  <a:pt x="4067" y="1332"/>
                </a:lnTo>
                <a:lnTo>
                  <a:pt x="4091" y="1348"/>
                </a:lnTo>
                <a:lnTo>
                  <a:pt x="4114" y="1364"/>
                </a:lnTo>
                <a:lnTo>
                  <a:pt x="4135" y="1381"/>
                </a:lnTo>
                <a:lnTo>
                  <a:pt x="4155" y="1398"/>
                </a:lnTo>
                <a:lnTo>
                  <a:pt x="4174" y="1415"/>
                </a:lnTo>
                <a:lnTo>
                  <a:pt x="4193" y="1432"/>
                </a:lnTo>
                <a:lnTo>
                  <a:pt x="4211" y="1449"/>
                </a:lnTo>
                <a:lnTo>
                  <a:pt x="4227" y="1467"/>
                </a:lnTo>
                <a:lnTo>
                  <a:pt x="4243" y="1484"/>
                </a:lnTo>
                <a:lnTo>
                  <a:pt x="4257" y="1503"/>
                </a:lnTo>
                <a:lnTo>
                  <a:pt x="4271" y="1521"/>
                </a:lnTo>
                <a:lnTo>
                  <a:pt x="4284" y="1539"/>
                </a:lnTo>
                <a:lnTo>
                  <a:pt x="4296" y="1556"/>
                </a:lnTo>
                <a:lnTo>
                  <a:pt x="4306" y="1574"/>
                </a:lnTo>
                <a:lnTo>
                  <a:pt x="4317" y="1592"/>
                </a:lnTo>
                <a:lnTo>
                  <a:pt x="4327" y="1610"/>
                </a:lnTo>
                <a:lnTo>
                  <a:pt x="4334" y="1628"/>
                </a:lnTo>
                <a:lnTo>
                  <a:pt x="4342" y="1646"/>
                </a:lnTo>
                <a:lnTo>
                  <a:pt x="4349" y="1664"/>
                </a:lnTo>
                <a:lnTo>
                  <a:pt x="4355" y="1682"/>
                </a:lnTo>
                <a:lnTo>
                  <a:pt x="4359" y="1700"/>
                </a:lnTo>
                <a:lnTo>
                  <a:pt x="4365" y="1718"/>
                </a:lnTo>
                <a:lnTo>
                  <a:pt x="4368" y="1736"/>
                </a:lnTo>
                <a:lnTo>
                  <a:pt x="4371" y="1753"/>
                </a:lnTo>
                <a:lnTo>
                  <a:pt x="4373" y="1772"/>
                </a:lnTo>
                <a:lnTo>
                  <a:pt x="4374" y="1789"/>
                </a:lnTo>
                <a:lnTo>
                  <a:pt x="4375" y="1806"/>
                </a:lnTo>
                <a:lnTo>
                  <a:pt x="4375" y="1823"/>
                </a:lnTo>
                <a:lnTo>
                  <a:pt x="4374" y="1840"/>
                </a:lnTo>
                <a:lnTo>
                  <a:pt x="4373" y="1857"/>
                </a:lnTo>
                <a:lnTo>
                  <a:pt x="4371" y="1874"/>
                </a:lnTo>
                <a:lnTo>
                  <a:pt x="4368" y="1890"/>
                </a:lnTo>
                <a:lnTo>
                  <a:pt x="4365" y="1906"/>
                </a:lnTo>
                <a:lnTo>
                  <a:pt x="4361" y="1921"/>
                </a:lnTo>
                <a:lnTo>
                  <a:pt x="4356" y="1936"/>
                </a:lnTo>
                <a:lnTo>
                  <a:pt x="4351" y="1951"/>
                </a:lnTo>
                <a:lnTo>
                  <a:pt x="4345" y="1966"/>
                </a:lnTo>
                <a:lnTo>
                  <a:pt x="4338" y="1981"/>
                </a:lnTo>
                <a:lnTo>
                  <a:pt x="4331" y="1995"/>
                </a:lnTo>
                <a:lnTo>
                  <a:pt x="4323" y="2009"/>
                </a:lnTo>
                <a:lnTo>
                  <a:pt x="4316" y="2022"/>
                </a:lnTo>
                <a:lnTo>
                  <a:pt x="4306" y="2035"/>
                </a:lnTo>
                <a:lnTo>
                  <a:pt x="4298" y="2048"/>
                </a:lnTo>
                <a:lnTo>
                  <a:pt x="4288" y="2060"/>
                </a:lnTo>
                <a:lnTo>
                  <a:pt x="4278" y="2071"/>
                </a:lnTo>
                <a:lnTo>
                  <a:pt x="4267" y="2083"/>
                </a:lnTo>
                <a:lnTo>
                  <a:pt x="4256" y="2094"/>
                </a:lnTo>
                <a:lnTo>
                  <a:pt x="4245" y="2104"/>
                </a:lnTo>
                <a:lnTo>
                  <a:pt x="4232" y="2114"/>
                </a:lnTo>
                <a:lnTo>
                  <a:pt x="4219" y="2123"/>
                </a:lnTo>
                <a:lnTo>
                  <a:pt x="4206" y="2132"/>
                </a:lnTo>
                <a:lnTo>
                  <a:pt x="4194" y="2140"/>
                </a:lnTo>
                <a:lnTo>
                  <a:pt x="4180" y="2148"/>
                </a:lnTo>
                <a:lnTo>
                  <a:pt x="4166" y="2155"/>
                </a:lnTo>
                <a:lnTo>
                  <a:pt x="4151" y="2162"/>
                </a:lnTo>
                <a:lnTo>
                  <a:pt x="4136" y="2167"/>
                </a:lnTo>
                <a:lnTo>
                  <a:pt x="4121" y="2172"/>
                </a:lnTo>
                <a:lnTo>
                  <a:pt x="4105" y="2177"/>
                </a:lnTo>
                <a:lnTo>
                  <a:pt x="4089" y="2181"/>
                </a:lnTo>
                <a:lnTo>
                  <a:pt x="4074" y="2184"/>
                </a:lnTo>
                <a:lnTo>
                  <a:pt x="4056" y="2187"/>
                </a:lnTo>
                <a:lnTo>
                  <a:pt x="4041" y="2188"/>
                </a:lnTo>
                <a:lnTo>
                  <a:pt x="4024" y="2189"/>
                </a:lnTo>
                <a:lnTo>
                  <a:pt x="4005" y="2190"/>
                </a:lnTo>
                <a:lnTo>
                  <a:pt x="3982" y="2189"/>
                </a:lnTo>
                <a:lnTo>
                  <a:pt x="3959" y="2188"/>
                </a:lnTo>
                <a:lnTo>
                  <a:pt x="3935" y="2186"/>
                </a:lnTo>
                <a:lnTo>
                  <a:pt x="3913" y="2183"/>
                </a:lnTo>
                <a:lnTo>
                  <a:pt x="3891" y="2179"/>
                </a:lnTo>
                <a:lnTo>
                  <a:pt x="3869" y="2175"/>
                </a:lnTo>
                <a:lnTo>
                  <a:pt x="3848" y="2169"/>
                </a:lnTo>
                <a:lnTo>
                  <a:pt x="3828" y="2163"/>
                </a:lnTo>
                <a:lnTo>
                  <a:pt x="3807" y="2156"/>
                </a:lnTo>
                <a:lnTo>
                  <a:pt x="3786" y="2149"/>
                </a:lnTo>
                <a:lnTo>
                  <a:pt x="3767" y="2142"/>
                </a:lnTo>
                <a:lnTo>
                  <a:pt x="3748" y="2133"/>
                </a:lnTo>
                <a:lnTo>
                  <a:pt x="3728" y="2123"/>
                </a:lnTo>
                <a:lnTo>
                  <a:pt x="3710" y="2114"/>
                </a:lnTo>
                <a:lnTo>
                  <a:pt x="3691" y="2103"/>
                </a:lnTo>
                <a:lnTo>
                  <a:pt x="3673" y="2093"/>
                </a:lnTo>
                <a:lnTo>
                  <a:pt x="3654" y="2082"/>
                </a:lnTo>
                <a:lnTo>
                  <a:pt x="3636" y="2070"/>
                </a:lnTo>
                <a:lnTo>
                  <a:pt x="3600" y="2046"/>
                </a:lnTo>
                <a:lnTo>
                  <a:pt x="3582" y="2033"/>
                </a:lnTo>
                <a:lnTo>
                  <a:pt x="3564" y="2020"/>
                </a:lnTo>
                <a:lnTo>
                  <a:pt x="3529" y="1993"/>
                </a:lnTo>
                <a:lnTo>
                  <a:pt x="3494" y="1965"/>
                </a:lnTo>
                <a:lnTo>
                  <a:pt x="3458" y="1936"/>
                </a:lnTo>
                <a:lnTo>
                  <a:pt x="3386" y="1879"/>
                </a:lnTo>
                <a:lnTo>
                  <a:pt x="3350" y="1849"/>
                </a:lnTo>
                <a:lnTo>
                  <a:pt x="3311" y="1820"/>
                </a:lnTo>
                <a:lnTo>
                  <a:pt x="3292" y="1807"/>
                </a:lnTo>
                <a:lnTo>
                  <a:pt x="3272" y="1792"/>
                </a:lnTo>
                <a:lnTo>
                  <a:pt x="3232" y="1764"/>
                </a:lnTo>
                <a:lnTo>
                  <a:pt x="3190" y="1738"/>
                </a:lnTo>
                <a:lnTo>
                  <a:pt x="3169" y="1724"/>
                </a:lnTo>
                <a:lnTo>
                  <a:pt x="3148" y="1712"/>
                </a:lnTo>
                <a:lnTo>
                  <a:pt x="3102" y="1688"/>
                </a:lnTo>
                <a:lnTo>
                  <a:pt x="3079" y="1676"/>
                </a:lnTo>
                <a:lnTo>
                  <a:pt x="3055" y="1664"/>
                </a:lnTo>
                <a:lnTo>
                  <a:pt x="3031" y="1654"/>
                </a:lnTo>
                <a:lnTo>
                  <a:pt x="3006" y="1643"/>
                </a:lnTo>
                <a:lnTo>
                  <a:pt x="2981" y="1633"/>
                </a:lnTo>
                <a:lnTo>
                  <a:pt x="2954" y="1625"/>
                </a:lnTo>
                <a:lnTo>
                  <a:pt x="2928" y="1616"/>
                </a:lnTo>
                <a:lnTo>
                  <a:pt x="2901" y="1608"/>
                </a:lnTo>
                <a:lnTo>
                  <a:pt x="2872" y="1600"/>
                </a:lnTo>
                <a:lnTo>
                  <a:pt x="2844" y="1594"/>
                </a:lnTo>
                <a:lnTo>
                  <a:pt x="2815" y="1588"/>
                </a:lnTo>
                <a:lnTo>
                  <a:pt x="2784" y="1582"/>
                </a:lnTo>
                <a:lnTo>
                  <a:pt x="2753" y="1578"/>
                </a:lnTo>
                <a:lnTo>
                  <a:pt x="2721" y="1574"/>
                </a:lnTo>
                <a:lnTo>
                  <a:pt x="2689" y="1571"/>
                </a:lnTo>
                <a:lnTo>
                  <a:pt x="2656" y="1568"/>
                </a:lnTo>
                <a:lnTo>
                  <a:pt x="2621" y="1567"/>
                </a:lnTo>
                <a:lnTo>
                  <a:pt x="2586" y="1567"/>
                </a:lnTo>
                <a:lnTo>
                  <a:pt x="2554" y="1567"/>
                </a:lnTo>
                <a:lnTo>
                  <a:pt x="2523" y="1570"/>
                </a:lnTo>
                <a:lnTo>
                  <a:pt x="2492" y="1573"/>
                </a:lnTo>
                <a:lnTo>
                  <a:pt x="2477" y="1574"/>
                </a:lnTo>
                <a:lnTo>
                  <a:pt x="2461" y="1576"/>
                </a:lnTo>
                <a:lnTo>
                  <a:pt x="2431" y="1581"/>
                </a:lnTo>
                <a:lnTo>
                  <a:pt x="2402" y="1588"/>
                </a:lnTo>
                <a:lnTo>
                  <a:pt x="2375" y="1594"/>
                </a:lnTo>
                <a:lnTo>
                  <a:pt x="2347" y="1601"/>
                </a:lnTo>
                <a:lnTo>
                  <a:pt x="2321" y="1610"/>
                </a:lnTo>
                <a:lnTo>
                  <a:pt x="2295" y="1619"/>
                </a:lnTo>
                <a:lnTo>
                  <a:pt x="2271" y="1629"/>
                </a:lnTo>
                <a:lnTo>
                  <a:pt x="2247" y="1640"/>
                </a:lnTo>
                <a:lnTo>
                  <a:pt x="2225" y="1650"/>
                </a:lnTo>
                <a:lnTo>
                  <a:pt x="2204" y="1661"/>
                </a:lnTo>
                <a:lnTo>
                  <a:pt x="2185" y="1673"/>
                </a:lnTo>
                <a:lnTo>
                  <a:pt x="2165" y="1684"/>
                </a:lnTo>
                <a:lnTo>
                  <a:pt x="2186" y="1686"/>
                </a:lnTo>
                <a:lnTo>
                  <a:pt x="2205" y="1690"/>
                </a:lnTo>
                <a:lnTo>
                  <a:pt x="2223" y="1694"/>
                </a:lnTo>
                <a:lnTo>
                  <a:pt x="2242" y="1697"/>
                </a:lnTo>
                <a:lnTo>
                  <a:pt x="2259" y="1701"/>
                </a:lnTo>
                <a:lnTo>
                  <a:pt x="2277" y="1707"/>
                </a:lnTo>
                <a:lnTo>
                  <a:pt x="2294" y="1712"/>
                </a:lnTo>
                <a:lnTo>
                  <a:pt x="2310" y="1717"/>
                </a:lnTo>
                <a:lnTo>
                  <a:pt x="2327" y="1723"/>
                </a:lnTo>
                <a:lnTo>
                  <a:pt x="2342" y="1729"/>
                </a:lnTo>
                <a:lnTo>
                  <a:pt x="2358" y="1736"/>
                </a:lnTo>
                <a:lnTo>
                  <a:pt x="2373" y="1743"/>
                </a:lnTo>
                <a:lnTo>
                  <a:pt x="2401" y="1758"/>
                </a:lnTo>
                <a:lnTo>
                  <a:pt x="2415" y="1766"/>
                </a:lnTo>
                <a:lnTo>
                  <a:pt x="2429" y="1775"/>
                </a:lnTo>
                <a:lnTo>
                  <a:pt x="2442" y="1783"/>
                </a:lnTo>
                <a:lnTo>
                  <a:pt x="2455" y="1792"/>
                </a:lnTo>
                <a:lnTo>
                  <a:pt x="2467" y="1801"/>
                </a:lnTo>
                <a:lnTo>
                  <a:pt x="2480" y="1811"/>
                </a:lnTo>
                <a:lnTo>
                  <a:pt x="2492" y="1820"/>
                </a:lnTo>
                <a:lnTo>
                  <a:pt x="2503" y="1830"/>
                </a:lnTo>
                <a:lnTo>
                  <a:pt x="2514" y="1841"/>
                </a:lnTo>
                <a:lnTo>
                  <a:pt x="2526" y="1851"/>
                </a:lnTo>
                <a:lnTo>
                  <a:pt x="2547" y="1873"/>
                </a:lnTo>
                <a:lnTo>
                  <a:pt x="2566" y="1896"/>
                </a:lnTo>
                <a:lnTo>
                  <a:pt x="2577" y="1908"/>
                </a:lnTo>
                <a:lnTo>
                  <a:pt x="2586" y="1919"/>
                </a:lnTo>
                <a:lnTo>
                  <a:pt x="2604" y="1944"/>
                </a:lnTo>
                <a:lnTo>
                  <a:pt x="2621" y="1969"/>
                </a:lnTo>
                <a:lnTo>
                  <a:pt x="2638" y="1996"/>
                </a:lnTo>
                <a:lnTo>
                  <a:pt x="2654" y="2022"/>
                </a:lnTo>
                <a:lnTo>
                  <a:pt x="2669" y="2049"/>
                </a:lnTo>
                <a:lnTo>
                  <a:pt x="2684" y="2077"/>
                </a:lnTo>
                <a:lnTo>
                  <a:pt x="2698" y="2105"/>
                </a:lnTo>
                <a:lnTo>
                  <a:pt x="2712" y="2134"/>
                </a:lnTo>
                <a:lnTo>
                  <a:pt x="2725" y="2163"/>
                </a:lnTo>
                <a:lnTo>
                  <a:pt x="2737" y="2193"/>
                </a:lnTo>
                <a:lnTo>
                  <a:pt x="2750" y="2221"/>
                </a:lnTo>
                <a:lnTo>
                  <a:pt x="2774" y="2281"/>
                </a:lnTo>
                <a:lnTo>
                  <a:pt x="2823" y="2400"/>
                </a:lnTo>
                <a:lnTo>
                  <a:pt x="2834" y="2423"/>
                </a:lnTo>
                <a:lnTo>
                  <a:pt x="2845" y="2446"/>
                </a:lnTo>
                <a:lnTo>
                  <a:pt x="2855" y="2468"/>
                </a:lnTo>
                <a:lnTo>
                  <a:pt x="2867" y="2489"/>
                </a:lnTo>
                <a:lnTo>
                  <a:pt x="2880" y="2509"/>
                </a:lnTo>
                <a:lnTo>
                  <a:pt x="2891" y="2530"/>
                </a:lnTo>
                <a:lnTo>
                  <a:pt x="2905" y="2550"/>
                </a:lnTo>
                <a:lnTo>
                  <a:pt x="2918" y="2569"/>
                </a:lnTo>
                <a:lnTo>
                  <a:pt x="2933" y="2587"/>
                </a:lnTo>
                <a:lnTo>
                  <a:pt x="2947" y="2605"/>
                </a:lnTo>
                <a:lnTo>
                  <a:pt x="2954" y="2614"/>
                </a:lnTo>
                <a:lnTo>
                  <a:pt x="2962" y="2622"/>
                </a:lnTo>
                <a:lnTo>
                  <a:pt x="2978" y="2639"/>
                </a:lnTo>
                <a:lnTo>
                  <a:pt x="2993" y="2656"/>
                </a:lnTo>
                <a:lnTo>
                  <a:pt x="3010" y="2671"/>
                </a:lnTo>
                <a:lnTo>
                  <a:pt x="3019" y="2680"/>
                </a:lnTo>
                <a:lnTo>
                  <a:pt x="3027" y="2687"/>
                </a:lnTo>
                <a:lnTo>
                  <a:pt x="3044" y="2702"/>
                </a:lnTo>
                <a:lnTo>
                  <a:pt x="3063" y="2716"/>
                </a:lnTo>
                <a:lnTo>
                  <a:pt x="3081" y="2730"/>
                </a:lnTo>
                <a:lnTo>
                  <a:pt x="3100" y="2742"/>
                </a:lnTo>
                <a:lnTo>
                  <a:pt x="3120" y="2755"/>
                </a:lnTo>
                <a:lnTo>
                  <a:pt x="3140" y="2768"/>
                </a:lnTo>
                <a:lnTo>
                  <a:pt x="3160" y="2780"/>
                </a:lnTo>
                <a:lnTo>
                  <a:pt x="3182" y="2791"/>
                </a:lnTo>
                <a:lnTo>
                  <a:pt x="3203" y="2802"/>
                </a:lnTo>
                <a:lnTo>
                  <a:pt x="3225" y="2811"/>
                </a:lnTo>
                <a:lnTo>
                  <a:pt x="3248" y="2822"/>
                </a:lnTo>
                <a:lnTo>
                  <a:pt x="3270" y="2832"/>
                </a:lnTo>
                <a:lnTo>
                  <a:pt x="3294" y="2840"/>
                </a:lnTo>
                <a:lnTo>
                  <a:pt x="3318" y="2849"/>
                </a:lnTo>
                <a:lnTo>
                  <a:pt x="3342" y="2857"/>
                </a:lnTo>
                <a:lnTo>
                  <a:pt x="3368" y="2865"/>
                </a:lnTo>
                <a:lnTo>
                  <a:pt x="3393" y="2872"/>
                </a:lnTo>
                <a:lnTo>
                  <a:pt x="3388" y="2875"/>
                </a:lnTo>
                <a:lnTo>
                  <a:pt x="3384" y="2877"/>
                </a:lnTo>
                <a:lnTo>
                  <a:pt x="3371" y="2884"/>
                </a:lnTo>
                <a:lnTo>
                  <a:pt x="3358" y="2889"/>
                </a:lnTo>
                <a:lnTo>
                  <a:pt x="3343" y="2894"/>
                </a:lnTo>
                <a:lnTo>
                  <a:pt x="3327" y="2900"/>
                </a:lnTo>
                <a:lnTo>
                  <a:pt x="3310" y="2905"/>
                </a:lnTo>
                <a:lnTo>
                  <a:pt x="3291" y="2910"/>
                </a:lnTo>
                <a:lnTo>
                  <a:pt x="3271" y="2915"/>
                </a:lnTo>
                <a:lnTo>
                  <a:pt x="3250" y="2920"/>
                </a:lnTo>
                <a:lnTo>
                  <a:pt x="3227" y="2923"/>
                </a:lnTo>
                <a:lnTo>
                  <a:pt x="3204" y="2927"/>
                </a:lnTo>
                <a:lnTo>
                  <a:pt x="3178" y="2930"/>
                </a:lnTo>
                <a:lnTo>
                  <a:pt x="3166" y="2932"/>
                </a:lnTo>
                <a:lnTo>
                  <a:pt x="3153" y="2933"/>
                </a:lnTo>
                <a:lnTo>
                  <a:pt x="3126" y="2935"/>
                </a:lnTo>
                <a:lnTo>
                  <a:pt x="3099" y="2936"/>
                </a:lnTo>
                <a:lnTo>
                  <a:pt x="3070" y="2936"/>
                </a:lnTo>
                <a:lnTo>
                  <a:pt x="3039" y="2936"/>
                </a:lnTo>
                <a:lnTo>
                  <a:pt x="3024" y="2935"/>
                </a:lnTo>
                <a:lnTo>
                  <a:pt x="3009" y="2934"/>
                </a:lnTo>
                <a:lnTo>
                  <a:pt x="2979" y="2932"/>
                </a:lnTo>
                <a:lnTo>
                  <a:pt x="2950" y="2928"/>
                </a:lnTo>
                <a:lnTo>
                  <a:pt x="2921" y="2924"/>
                </a:lnTo>
                <a:lnTo>
                  <a:pt x="2892" y="2919"/>
                </a:lnTo>
                <a:lnTo>
                  <a:pt x="2865" y="2912"/>
                </a:lnTo>
                <a:lnTo>
                  <a:pt x="2851" y="2908"/>
                </a:lnTo>
                <a:lnTo>
                  <a:pt x="2837" y="2905"/>
                </a:lnTo>
                <a:lnTo>
                  <a:pt x="2810" y="2896"/>
                </a:lnTo>
                <a:lnTo>
                  <a:pt x="2783" y="2888"/>
                </a:lnTo>
                <a:lnTo>
                  <a:pt x="2757" y="2878"/>
                </a:lnTo>
                <a:lnTo>
                  <a:pt x="2731" y="2868"/>
                </a:lnTo>
                <a:lnTo>
                  <a:pt x="2705" y="2856"/>
                </a:lnTo>
                <a:lnTo>
                  <a:pt x="2681" y="2844"/>
                </a:lnTo>
                <a:lnTo>
                  <a:pt x="2656" y="2831"/>
                </a:lnTo>
                <a:lnTo>
                  <a:pt x="2631" y="2818"/>
                </a:lnTo>
                <a:lnTo>
                  <a:pt x="2608" y="2803"/>
                </a:lnTo>
                <a:lnTo>
                  <a:pt x="2583" y="2788"/>
                </a:lnTo>
                <a:lnTo>
                  <a:pt x="2560" y="2772"/>
                </a:lnTo>
                <a:lnTo>
                  <a:pt x="2536" y="2756"/>
                </a:lnTo>
                <a:lnTo>
                  <a:pt x="2513" y="2738"/>
                </a:lnTo>
                <a:lnTo>
                  <a:pt x="2490" y="2721"/>
                </a:lnTo>
                <a:lnTo>
                  <a:pt x="2466" y="2703"/>
                </a:lnTo>
                <a:lnTo>
                  <a:pt x="2444" y="2684"/>
                </a:lnTo>
                <a:lnTo>
                  <a:pt x="2421" y="2664"/>
                </a:lnTo>
                <a:lnTo>
                  <a:pt x="2398" y="2644"/>
                </a:lnTo>
                <a:lnTo>
                  <a:pt x="2376" y="2623"/>
                </a:lnTo>
                <a:lnTo>
                  <a:pt x="2354" y="2602"/>
                </a:lnTo>
                <a:lnTo>
                  <a:pt x="2331" y="2581"/>
                </a:lnTo>
                <a:lnTo>
                  <a:pt x="2309" y="2558"/>
                </a:lnTo>
                <a:lnTo>
                  <a:pt x="2263" y="2514"/>
                </a:lnTo>
                <a:lnTo>
                  <a:pt x="2224" y="2473"/>
                </a:lnTo>
                <a:lnTo>
                  <a:pt x="2204" y="2453"/>
                </a:lnTo>
                <a:lnTo>
                  <a:pt x="2183" y="2433"/>
                </a:lnTo>
                <a:lnTo>
                  <a:pt x="2162" y="2413"/>
                </a:lnTo>
                <a:lnTo>
                  <a:pt x="2142" y="2394"/>
                </a:lnTo>
                <a:lnTo>
                  <a:pt x="2121" y="2374"/>
                </a:lnTo>
                <a:lnTo>
                  <a:pt x="2099" y="2355"/>
                </a:lnTo>
                <a:lnTo>
                  <a:pt x="2077" y="2337"/>
                </a:lnTo>
                <a:lnTo>
                  <a:pt x="2055" y="2319"/>
                </a:lnTo>
                <a:lnTo>
                  <a:pt x="2033" y="2301"/>
                </a:lnTo>
                <a:lnTo>
                  <a:pt x="2009" y="2284"/>
                </a:lnTo>
                <a:lnTo>
                  <a:pt x="1986" y="2267"/>
                </a:lnTo>
                <a:lnTo>
                  <a:pt x="1962" y="2251"/>
                </a:lnTo>
                <a:lnTo>
                  <a:pt x="1938" y="2235"/>
                </a:lnTo>
                <a:lnTo>
                  <a:pt x="1912" y="2220"/>
                </a:lnTo>
                <a:lnTo>
                  <a:pt x="1887" y="2206"/>
                </a:lnTo>
                <a:lnTo>
                  <a:pt x="1861" y="2193"/>
                </a:lnTo>
                <a:lnTo>
                  <a:pt x="1835" y="2179"/>
                </a:lnTo>
                <a:lnTo>
                  <a:pt x="1807" y="2167"/>
                </a:lnTo>
                <a:lnTo>
                  <a:pt x="1780" y="2155"/>
                </a:lnTo>
                <a:lnTo>
                  <a:pt x="1751" y="2145"/>
                </a:lnTo>
                <a:lnTo>
                  <a:pt x="1721" y="2135"/>
                </a:lnTo>
                <a:lnTo>
                  <a:pt x="1691" y="2126"/>
                </a:lnTo>
                <a:lnTo>
                  <a:pt x="1676" y="2121"/>
                </a:lnTo>
                <a:lnTo>
                  <a:pt x="1660" y="2118"/>
                </a:lnTo>
                <a:lnTo>
                  <a:pt x="1630" y="2111"/>
                </a:lnTo>
                <a:lnTo>
                  <a:pt x="1598" y="2104"/>
                </a:lnTo>
                <a:lnTo>
                  <a:pt x="1565" y="2100"/>
                </a:lnTo>
                <a:lnTo>
                  <a:pt x="1548" y="2098"/>
                </a:lnTo>
                <a:lnTo>
                  <a:pt x="1531" y="2096"/>
                </a:lnTo>
                <a:lnTo>
                  <a:pt x="1496" y="2093"/>
                </a:lnTo>
                <a:lnTo>
                  <a:pt x="1461" y="2091"/>
                </a:lnTo>
                <a:lnTo>
                  <a:pt x="1423" y="2091"/>
                </a:lnTo>
                <a:lnTo>
                  <a:pt x="1405" y="2091"/>
                </a:lnTo>
                <a:lnTo>
                  <a:pt x="1388" y="2092"/>
                </a:lnTo>
                <a:lnTo>
                  <a:pt x="1370" y="2092"/>
                </a:lnTo>
                <a:lnTo>
                  <a:pt x="1353" y="2093"/>
                </a:lnTo>
                <a:lnTo>
                  <a:pt x="1336" y="2095"/>
                </a:lnTo>
                <a:lnTo>
                  <a:pt x="1320" y="2096"/>
                </a:lnTo>
                <a:lnTo>
                  <a:pt x="1287" y="2100"/>
                </a:lnTo>
                <a:lnTo>
                  <a:pt x="1256" y="2105"/>
                </a:lnTo>
                <a:lnTo>
                  <a:pt x="1228" y="2112"/>
                </a:lnTo>
                <a:lnTo>
                  <a:pt x="1200" y="2118"/>
                </a:lnTo>
                <a:lnTo>
                  <a:pt x="1174" y="2126"/>
                </a:lnTo>
                <a:lnTo>
                  <a:pt x="1149" y="2133"/>
                </a:lnTo>
                <a:lnTo>
                  <a:pt x="1126" y="2140"/>
                </a:lnTo>
                <a:lnTo>
                  <a:pt x="1104" y="2149"/>
                </a:lnTo>
                <a:lnTo>
                  <a:pt x="1086" y="2156"/>
                </a:lnTo>
                <a:lnTo>
                  <a:pt x="1068" y="2165"/>
                </a:lnTo>
                <a:lnTo>
                  <a:pt x="1053" y="2172"/>
                </a:lnTo>
                <a:lnTo>
                  <a:pt x="1041" y="2180"/>
                </a:lnTo>
                <a:lnTo>
                  <a:pt x="1030" y="2186"/>
                </a:lnTo>
                <a:lnTo>
                  <a:pt x="1050" y="2190"/>
                </a:lnTo>
                <a:lnTo>
                  <a:pt x="1072" y="2194"/>
                </a:lnTo>
                <a:lnTo>
                  <a:pt x="1093" y="2199"/>
                </a:lnTo>
                <a:lnTo>
                  <a:pt x="1115" y="2203"/>
                </a:lnTo>
                <a:lnTo>
                  <a:pt x="1160" y="2216"/>
                </a:lnTo>
                <a:lnTo>
                  <a:pt x="1182" y="2222"/>
                </a:lnTo>
                <a:lnTo>
                  <a:pt x="1205" y="2230"/>
                </a:lnTo>
                <a:lnTo>
                  <a:pt x="1228" y="2238"/>
                </a:lnTo>
                <a:lnTo>
                  <a:pt x="1250" y="2247"/>
                </a:lnTo>
                <a:lnTo>
                  <a:pt x="1272" y="2255"/>
                </a:lnTo>
                <a:lnTo>
                  <a:pt x="1295" y="2265"/>
                </a:lnTo>
                <a:lnTo>
                  <a:pt x="1316" y="2276"/>
                </a:lnTo>
                <a:lnTo>
                  <a:pt x="1337" y="2286"/>
                </a:lnTo>
                <a:lnTo>
                  <a:pt x="1359" y="2298"/>
                </a:lnTo>
                <a:lnTo>
                  <a:pt x="1379" y="2310"/>
                </a:lnTo>
                <a:lnTo>
                  <a:pt x="1399" y="2322"/>
                </a:lnTo>
                <a:lnTo>
                  <a:pt x="1418" y="2335"/>
                </a:lnTo>
                <a:lnTo>
                  <a:pt x="1436" y="2349"/>
                </a:lnTo>
                <a:lnTo>
                  <a:pt x="1453" y="2363"/>
                </a:lnTo>
                <a:lnTo>
                  <a:pt x="1470" y="2378"/>
                </a:lnTo>
                <a:lnTo>
                  <a:pt x="1485" y="2392"/>
                </a:lnTo>
                <a:lnTo>
                  <a:pt x="1500" y="2408"/>
                </a:lnTo>
                <a:lnTo>
                  <a:pt x="1506" y="2417"/>
                </a:lnTo>
                <a:lnTo>
                  <a:pt x="1513" y="2425"/>
                </a:lnTo>
                <a:lnTo>
                  <a:pt x="1524" y="2442"/>
                </a:lnTo>
                <a:lnTo>
                  <a:pt x="1535" y="2461"/>
                </a:lnTo>
                <a:lnTo>
                  <a:pt x="1539" y="2469"/>
                </a:lnTo>
                <a:lnTo>
                  <a:pt x="1545" y="2479"/>
                </a:lnTo>
                <a:lnTo>
                  <a:pt x="1548" y="2488"/>
                </a:lnTo>
                <a:lnTo>
                  <a:pt x="1552" y="2498"/>
                </a:lnTo>
                <a:lnTo>
                  <a:pt x="1555" y="2507"/>
                </a:lnTo>
                <a:lnTo>
                  <a:pt x="1557" y="2517"/>
                </a:lnTo>
                <a:lnTo>
                  <a:pt x="1561" y="2526"/>
                </a:lnTo>
                <a:lnTo>
                  <a:pt x="1563" y="2537"/>
                </a:lnTo>
                <a:lnTo>
                  <a:pt x="1564" y="2547"/>
                </a:lnTo>
                <a:lnTo>
                  <a:pt x="1565" y="2557"/>
                </a:lnTo>
                <a:lnTo>
                  <a:pt x="1566" y="2568"/>
                </a:lnTo>
                <a:lnTo>
                  <a:pt x="1566" y="2579"/>
                </a:lnTo>
                <a:lnTo>
                  <a:pt x="1565" y="2597"/>
                </a:lnTo>
                <a:lnTo>
                  <a:pt x="1564" y="2614"/>
                </a:lnTo>
                <a:lnTo>
                  <a:pt x="1561" y="2631"/>
                </a:lnTo>
                <a:lnTo>
                  <a:pt x="1556" y="2646"/>
                </a:lnTo>
                <a:lnTo>
                  <a:pt x="1554" y="2653"/>
                </a:lnTo>
                <a:lnTo>
                  <a:pt x="1551" y="2660"/>
                </a:lnTo>
                <a:lnTo>
                  <a:pt x="1548" y="2668"/>
                </a:lnTo>
                <a:lnTo>
                  <a:pt x="1545" y="2675"/>
                </a:lnTo>
                <a:lnTo>
                  <a:pt x="1537" y="2688"/>
                </a:lnTo>
                <a:lnTo>
                  <a:pt x="1530" y="2701"/>
                </a:lnTo>
                <a:lnTo>
                  <a:pt x="1520" y="2711"/>
                </a:lnTo>
                <a:lnTo>
                  <a:pt x="1516" y="2717"/>
                </a:lnTo>
                <a:lnTo>
                  <a:pt x="1511" y="2722"/>
                </a:lnTo>
                <a:lnTo>
                  <a:pt x="1500" y="2732"/>
                </a:lnTo>
                <a:lnTo>
                  <a:pt x="1488" y="2740"/>
                </a:lnTo>
                <a:lnTo>
                  <a:pt x="1475" y="2748"/>
                </a:lnTo>
                <a:lnTo>
                  <a:pt x="1463" y="2754"/>
                </a:lnTo>
                <a:lnTo>
                  <a:pt x="1450" y="2759"/>
                </a:lnTo>
                <a:lnTo>
                  <a:pt x="1435" y="2764"/>
                </a:lnTo>
                <a:lnTo>
                  <a:pt x="1429" y="2766"/>
                </a:lnTo>
                <a:lnTo>
                  <a:pt x="1421" y="2767"/>
                </a:lnTo>
                <a:lnTo>
                  <a:pt x="1406" y="2769"/>
                </a:lnTo>
                <a:lnTo>
                  <a:pt x="1390" y="2770"/>
                </a:lnTo>
                <a:lnTo>
                  <a:pt x="1374" y="2769"/>
                </a:lnTo>
                <a:lnTo>
                  <a:pt x="1359" y="2768"/>
                </a:lnTo>
                <a:lnTo>
                  <a:pt x="1350" y="2767"/>
                </a:lnTo>
                <a:lnTo>
                  <a:pt x="1342" y="2765"/>
                </a:lnTo>
                <a:lnTo>
                  <a:pt x="1334" y="2762"/>
                </a:lnTo>
                <a:lnTo>
                  <a:pt x="1326" y="2760"/>
                </a:lnTo>
                <a:lnTo>
                  <a:pt x="1309" y="2755"/>
                </a:lnTo>
                <a:lnTo>
                  <a:pt x="1292" y="2749"/>
                </a:lnTo>
                <a:lnTo>
                  <a:pt x="1275" y="2740"/>
                </a:lnTo>
                <a:lnTo>
                  <a:pt x="1258" y="2731"/>
                </a:lnTo>
                <a:lnTo>
                  <a:pt x="1239" y="2720"/>
                </a:lnTo>
                <a:lnTo>
                  <a:pt x="1222" y="2707"/>
                </a:lnTo>
                <a:lnTo>
                  <a:pt x="1205" y="2693"/>
                </a:lnTo>
                <a:lnTo>
                  <a:pt x="1197" y="2686"/>
                </a:lnTo>
                <a:lnTo>
                  <a:pt x="1188" y="2678"/>
                </a:lnTo>
                <a:lnTo>
                  <a:pt x="1173" y="2661"/>
                </a:lnTo>
                <a:lnTo>
                  <a:pt x="1153" y="2642"/>
                </a:lnTo>
                <a:lnTo>
                  <a:pt x="1134" y="2623"/>
                </a:lnTo>
                <a:lnTo>
                  <a:pt x="1114" y="2604"/>
                </a:lnTo>
                <a:lnTo>
                  <a:pt x="1095" y="2586"/>
                </a:lnTo>
                <a:lnTo>
                  <a:pt x="1074" y="2568"/>
                </a:lnTo>
                <a:lnTo>
                  <a:pt x="1052" y="2551"/>
                </a:lnTo>
                <a:lnTo>
                  <a:pt x="1031" y="2533"/>
                </a:lnTo>
                <a:lnTo>
                  <a:pt x="1010" y="2517"/>
                </a:lnTo>
                <a:lnTo>
                  <a:pt x="988" y="2500"/>
                </a:lnTo>
                <a:lnTo>
                  <a:pt x="965" y="2484"/>
                </a:lnTo>
                <a:lnTo>
                  <a:pt x="942" y="2469"/>
                </a:lnTo>
                <a:lnTo>
                  <a:pt x="918" y="2454"/>
                </a:lnTo>
                <a:lnTo>
                  <a:pt x="895" y="2440"/>
                </a:lnTo>
                <a:lnTo>
                  <a:pt x="871" y="2427"/>
                </a:lnTo>
                <a:lnTo>
                  <a:pt x="846" y="2413"/>
                </a:lnTo>
                <a:lnTo>
                  <a:pt x="821" y="2400"/>
                </a:lnTo>
                <a:lnTo>
                  <a:pt x="796" y="2388"/>
                </a:lnTo>
                <a:lnTo>
                  <a:pt x="771" y="2378"/>
                </a:lnTo>
                <a:lnTo>
                  <a:pt x="744" y="2366"/>
                </a:lnTo>
                <a:lnTo>
                  <a:pt x="719" y="2356"/>
                </a:lnTo>
                <a:lnTo>
                  <a:pt x="692" y="2347"/>
                </a:lnTo>
                <a:lnTo>
                  <a:pt x="664" y="2338"/>
                </a:lnTo>
                <a:lnTo>
                  <a:pt x="638" y="2331"/>
                </a:lnTo>
                <a:lnTo>
                  <a:pt x="610" y="2323"/>
                </a:lnTo>
                <a:lnTo>
                  <a:pt x="583" y="2317"/>
                </a:lnTo>
                <a:lnTo>
                  <a:pt x="569" y="2314"/>
                </a:lnTo>
                <a:lnTo>
                  <a:pt x="554" y="2312"/>
                </a:lnTo>
                <a:lnTo>
                  <a:pt x="540" y="2308"/>
                </a:lnTo>
                <a:lnTo>
                  <a:pt x="526" y="2306"/>
                </a:lnTo>
                <a:lnTo>
                  <a:pt x="497" y="2303"/>
                </a:lnTo>
                <a:lnTo>
                  <a:pt x="469" y="2300"/>
                </a:lnTo>
                <a:lnTo>
                  <a:pt x="439" y="2297"/>
                </a:lnTo>
                <a:lnTo>
                  <a:pt x="410" y="2296"/>
                </a:lnTo>
                <a:lnTo>
                  <a:pt x="381" y="2296"/>
                </a:lnTo>
                <a:lnTo>
                  <a:pt x="351" y="2296"/>
                </a:lnTo>
                <a:lnTo>
                  <a:pt x="322" y="2298"/>
                </a:lnTo>
                <a:lnTo>
                  <a:pt x="292" y="2300"/>
                </a:lnTo>
                <a:lnTo>
                  <a:pt x="264" y="2304"/>
                </a:lnTo>
                <a:lnTo>
                  <a:pt x="250" y="2306"/>
                </a:lnTo>
                <a:lnTo>
                  <a:pt x="236" y="2310"/>
                </a:lnTo>
                <a:lnTo>
                  <a:pt x="208" y="2315"/>
                </a:lnTo>
                <a:lnTo>
                  <a:pt x="182" y="2321"/>
                </a:lnTo>
                <a:lnTo>
                  <a:pt x="156" y="2329"/>
                </a:lnTo>
                <a:lnTo>
                  <a:pt x="132" y="2336"/>
                </a:lnTo>
                <a:lnTo>
                  <a:pt x="108" y="2346"/>
                </a:lnTo>
                <a:lnTo>
                  <a:pt x="97" y="2350"/>
                </a:lnTo>
                <a:lnTo>
                  <a:pt x="86" y="2355"/>
                </a:lnTo>
                <a:lnTo>
                  <a:pt x="66" y="2365"/>
                </a:lnTo>
                <a:lnTo>
                  <a:pt x="47" y="2375"/>
                </a:lnTo>
                <a:lnTo>
                  <a:pt x="29" y="2387"/>
                </a:lnTo>
                <a:lnTo>
                  <a:pt x="21" y="2392"/>
                </a:lnTo>
                <a:lnTo>
                  <a:pt x="14" y="2398"/>
                </a:lnTo>
                <a:lnTo>
                  <a:pt x="0" y="2411"/>
                </a:lnTo>
                <a:lnTo>
                  <a:pt x="35" y="2415"/>
                </a:lnTo>
                <a:lnTo>
                  <a:pt x="69" y="2421"/>
                </a:lnTo>
                <a:lnTo>
                  <a:pt x="102" y="2428"/>
                </a:lnTo>
                <a:lnTo>
                  <a:pt x="134" y="2436"/>
                </a:lnTo>
                <a:lnTo>
                  <a:pt x="150" y="2440"/>
                </a:lnTo>
                <a:lnTo>
                  <a:pt x="166" y="2446"/>
                </a:lnTo>
                <a:lnTo>
                  <a:pt x="197" y="2456"/>
                </a:lnTo>
                <a:lnTo>
                  <a:pt x="212" y="2462"/>
                </a:lnTo>
                <a:lnTo>
                  <a:pt x="226" y="2468"/>
                </a:lnTo>
                <a:lnTo>
                  <a:pt x="241" y="2474"/>
                </a:lnTo>
                <a:lnTo>
                  <a:pt x="256" y="2482"/>
                </a:lnTo>
                <a:lnTo>
                  <a:pt x="270" y="2488"/>
                </a:lnTo>
                <a:lnTo>
                  <a:pt x="285" y="2496"/>
                </a:lnTo>
                <a:lnTo>
                  <a:pt x="299" y="2504"/>
                </a:lnTo>
                <a:lnTo>
                  <a:pt x="313" y="2512"/>
                </a:lnTo>
                <a:lnTo>
                  <a:pt x="326" y="2520"/>
                </a:lnTo>
                <a:lnTo>
                  <a:pt x="340" y="2530"/>
                </a:lnTo>
                <a:lnTo>
                  <a:pt x="354" y="2538"/>
                </a:lnTo>
                <a:lnTo>
                  <a:pt x="367" y="2548"/>
                </a:lnTo>
                <a:lnTo>
                  <a:pt x="393" y="2568"/>
                </a:lnTo>
                <a:lnTo>
                  <a:pt x="419" y="2589"/>
                </a:lnTo>
                <a:lnTo>
                  <a:pt x="432" y="2601"/>
                </a:lnTo>
                <a:lnTo>
                  <a:pt x="444" y="2612"/>
                </a:lnTo>
                <a:lnTo>
                  <a:pt x="457" y="2624"/>
                </a:lnTo>
                <a:lnTo>
                  <a:pt x="470" y="2636"/>
                </a:lnTo>
                <a:lnTo>
                  <a:pt x="482" y="2649"/>
                </a:lnTo>
                <a:lnTo>
                  <a:pt x="494" y="2661"/>
                </a:lnTo>
                <a:lnTo>
                  <a:pt x="518" y="2689"/>
                </a:lnTo>
                <a:lnTo>
                  <a:pt x="530" y="2703"/>
                </a:lnTo>
                <a:lnTo>
                  <a:pt x="542" y="2718"/>
                </a:lnTo>
                <a:lnTo>
                  <a:pt x="566" y="2748"/>
                </a:lnTo>
                <a:lnTo>
                  <a:pt x="589" y="2780"/>
                </a:lnTo>
                <a:lnTo>
                  <a:pt x="611" y="2812"/>
                </a:lnTo>
                <a:lnTo>
                  <a:pt x="634" y="2848"/>
                </a:lnTo>
                <a:lnTo>
                  <a:pt x="656" y="2884"/>
                </a:lnTo>
                <a:lnTo>
                  <a:pt x="678" y="2922"/>
                </a:lnTo>
                <a:lnTo>
                  <a:pt x="701" y="2961"/>
                </a:lnTo>
                <a:lnTo>
                  <a:pt x="723" y="3003"/>
                </a:lnTo>
                <a:lnTo>
                  <a:pt x="744" y="3045"/>
                </a:lnTo>
                <a:lnTo>
                  <a:pt x="766" y="3090"/>
                </a:lnTo>
                <a:lnTo>
                  <a:pt x="788" y="3136"/>
                </a:lnTo>
                <a:lnTo>
                  <a:pt x="810" y="3184"/>
                </a:lnTo>
                <a:lnTo>
                  <a:pt x="831" y="3234"/>
                </a:lnTo>
                <a:lnTo>
                  <a:pt x="857" y="3290"/>
                </a:lnTo>
                <a:lnTo>
                  <a:pt x="871" y="3319"/>
                </a:lnTo>
                <a:lnTo>
                  <a:pt x="883" y="3346"/>
                </a:lnTo>
                <a:lnTo>
                  <a:pt x="898" y="3374"/>
                </a:lnTo>
                <a:lnTo>
                  <a:pt x="913" y="3402"/>
                </a:lnTo>
                <a:lnTo>
                  <a:pt x="928" y="3428"/>
                </a:lnTo>
                <a:lnTo>
                  <a:pt x="944" y="3455"/>
                </a:lnTo>
                <a:lnTo>
                  <a:pt x="961" y="3480"/>
                </a:lnTo>
                <a:lnTo>
                  <a:pt x="978" y="3506"/>
                </a:lnTo>
                <a:lnTo>
                  <a:pt x="996" y="3530"/>
                </a:lnTo>
                <a:lnTo>
                  <a:pt x="1015" y="3555"/>
                </a:lnTo>
                <a:lnTo>
                  <a:pt x="1034" y="3578"/>
                </a:lnTo>
                <a:lnTo>
                  <a:pt x="1056" y="3600"/>
                </a:lnTo>
                <a:lnTo>
                  <a:pt x="1066" y="3612"/>
                </a:lnTo>
                <a:lnTo>
                  <a:pt x="1077" y="3623"/>
                </a:lnTo>
                <a:lnTo>
                  <a:pt x="1099" y="3644"/>
                </a:lnTo>
                <a:lnTo>
                  <a:pt x="1123" y="3664"/>
                </a:lnTo>
                <a:lnTo>
                  <a:pt x="1147" y="3683"/>
                </a:lnTo>
                <a:lnTo>
                  <a:pt x="1160" y="3693"/>
                </a:lnTo>
                <a:lnTo>
                  <a:pt x="1173" y="3701"/>
                </a:lnTo>
                <a:lnTo>
                  <a:pt x="1199" y="3719"/>
                </a:lnTo>
                <a:lnTo>
                  <a:pt x="1213" y="3728"/>
                </a:lnTo>
                <a:lnTo>
                  <a:pt x="1227" y="3735"/>
                </a:lnTo>
                <a:lnTo>
                  <a:pt x="1241" y="3743"/>
                </a:lnTo>
                <a:lnTo>
                  <a:pt x="1255" y="3750"/>
                </a:lnTo>
                <a:lnTo>
                  <a:pt x="1286" y="3764"/>
                </a:lnTo>
                <a:lnTo>
                  <a:pt x="1301" y="3772"/>
                </a:lnTo>
                <a:lnTo>
                  <a:pt x="1317" y="3778"/>
                </a:lnTo>
                <a:lnTo>
                  <a:pt x="1334" y="3783"/>
                </a:lnTo>
                <a:lnTo>
                  <a:pt x="1350" y="3789"/>
                </a:lnTo>
                <a:lnTo>
                  <a:pt x="1367" y="3794"/>
                </a:lnTo>
                <a:lnTo>
                  <a:pt x="1385" y="3799"/>
                </a:lnTo>
                <a:lnTo>
                  <a:pt x="1402" y="3803"/>
                </a:lnTo>
                <a:lnTo>
                  <a:pt x="1420" y="3808"/>
                </a:lnTo>
                <a:lnTo>
                  <a:pt x="1438" y="3812"/>
                </a:lnTo>
                <a:lnTo>
                  <a:pt x="1457" y="3815"/>
                </a:lnTo>
                <a:lnTo>
                  <a:pt x="1496" y="3822"/>
                </a:lnTo>
                <a:lnTo>
                  <a:pt x="1516" y="3824"/>
                </a:lnTo>
                <a:lnTo>
                  <a:pt x="1536" y="3826"/>
                </a:lnTo>
                <a:lnTo>
                  <a:pt x="1556" y="3828"/>
                </a:lnTo>
                <a:lnTo>
                  <a:pt x="1578" y="3829"/>
                </a:lnTo>
                <a:lnTo>
                  <a:pt x="1599" y="3830"/>
                </a:lnTo>
                <a:lnTo>
                  <a:pt x="1621" y="3830"/>
                </a:lnTo>
                <a:lnTo>
                  <a:pt x="1641" y="3830"/>
                </a:lnTo>
                <a:lnTo>
                  <a:pt x="1663" y="3830"/>
                </a:lnTo>
                <a:lnTo>
                  <a:pt x="1684" y="3828"/>
                </a:lnTo>
                <a:lnTo>
                  <a:pt x="1705" y="3827"/>
                </a:lnTo>
                <a:lnTo>
                  <a:pt x="1750" y="3823"/>
                </a:lnTo>
                <a:lnTo>
                  <a:pt x="1795" y="3818"/>
                </a:lnTo>
                <a:lnTo>
                  <a:pt x="1842" y="3813"/>
                </a:lnTo>
                <a:lnTo>
                  <a:pt x="1889" y="3809"/>
                </a:lnTo>
                <a:lnTo>
                  <a:pt x="1936" y="3806"/>
                </a:lnTo>
                <a:lnTo>
                  <a:pt x="1984" y="3802"/>
                </a:lnTo>
                <a:lnTo>
                  <a:pt x="2007" y="3802"/>
                </a:lnTo>
                <a:lnTo>
                  <a:pt x="2030" y="3802"/>
                </a:lnTo>
                <a:lnTo>
                  <a:pt x="2053" y="3803"/>
                </a:lnTo>
                <a:lnTo>
                  <a:pt x="2076" y="3804"/>
                </a:lnTo>
                <a:lnTo>
                  <a:pt x="2098" y="3807"/>
                </a:lnTo>
                <a:lnTo>
                  <a:pt x="2121" y="3810"/>
                </a:lnTo>
                <a:lnTo>
                  <a:pt x="2143" y="3814"/>
                </a:lnTo>
                <a:lnTo>
                  <a:pt x="2164" y="3819"/>
                </a:lnTo>
                <a:lnTo>
                  <a:pt x="2175" y="3822"/>
                </a:lnTo>
                <a:lnTo>
                  <a:pt x="2186" y="3825"/>
                </a:lnTo>
                <a:lnTo>
                  <a:pt x="2207" y="3832"/>
                </a:lnTo>
                <a:lnTo>
                  <a:pt x="2227" y="3841"/>
                </a:lnTo>
                <a:lnTo>
                  <a:pt x="2237" y="3845"/>
                </a:lnTo>
                <a:lnTo>
                  <a:pt x="2246" y="3850"/>
                </a:lnTo>
                <a:lnTo>
                  <a:pt x="2256" y="3856"/>
                </a:lnTo>
                <a:lnTo>
                  <a:pt x="2265" y="3861"/>
                </a:lnTo>
                <a:lnTo>
                  <a:pt x="2283" y="3874"/>
                </a:lnTo>
                <a:lnTo>
                  <a:pt x="2293" y="3880"/>
                </a:lnTo>
                <a:lnTo>
                  <a:pt x="2301" y="3887"/>
                </a:lnTo>
                <a:lnTo>
                  <a:pt x="2310" y="3895"/>
                </a:lnTo>
                <a:lnTo>
                  <a:pt x="2318" y="3902"/>
                </a:lnTo>
                <a:lnTo>
                  <a:pt x="2327" y="3910"/>
                </a:lnTo>
                <a:lnTo>
                  <a:pt x="2334" y="3917"/>
                </a:lnTo>
                <a:lnTo>
                  <a:pt x="2341" y="3926"/>
                </a:lnTo>
                <a:lnTo>
                  <a:pt x="2348" y="3933"/>
                </a:lnTo>
                <a:lnTo>
                  <a:pt x="2361" y="3949"/>
                </a:lnTo>
                <a:lnTo>
                  <a:pt x="2373" y="3965"/>
                </a:lnTo>
                <a:lnTo>
                  <a:pt x="2383" y="3982"/>
                </a:lnTo>
                <a:lnTo>
                  <a:pt x="2393" y="3998"/>
                </a:lnTo>
                <a:lnTo>
                  <a:pt x="2401" y="4015"/>
                </a:lnTo>
                <a:lnTo>
                  <a:pt x="2409" y="4032"/>
                </a:lnTo>
                <a:lnTo>
                  <a:pt x="2416" y="4049"/>
                </a:lnTo>
                <a:lnTo>
                  <a:pt x="2422" y="4066"/>
                </a:lnTo>
                <a:lnTo>
                  <a:pt x="2428" y="4084"/>
                </a:lnTo>
                <a:lnTo>
                  <a:pt x="2432" y="4101"/>
                </a:lnTo>
                <a:lnTo>
                  <a:pt x="2438" y="4119"/>
                </a:lnTo>
                <a:lnTo>
                  <a:pt x="2441" y="4137"/>
                </a:lnTo>
                <a:lnTo>
                  <a:pt x="2448" y="4172"/>
                </a:lnTo>
                <a:lnTo>
                  <a:pt x="2453" y="4209"/>
                </a:lnTo>
                <a:lnTo>
                  <a:pt x="2459" y="4244"/>
                </a:lnTo>
                <a:lnTo>
                  <a:pt x="2464" y="4280"/>
                </a:lnTo>
                <a:lnTo>
                  <a:pt x="2469" y="4315"/>
                </a:lnTo>
                <a:lnTo>
                  <a:pt x="2477" y="4350"/>
                </a:lnTo>
                <a:lnTo>
                  <a:pt x="2481" y="4367"/>
                </a:lnTo>
                <a:lnTo>
                  <a:pt x="2485" y="4384"/>
                </a:lnTo>
                <a:lnTo>
                  <a:pt x="2490" y="4401"/>
                </a:lnTo>
                <a:lnTo>
                  <a:pt x="2495" y="4417"/>
                </a:lnTo>
                <a:lnTo>
                  <a:pt x="2501" y="4434"/>
                </a:lnTo>
                <a:lnTo>
                  <a:pt x="2509" y="4450"/>
                </a:lnTo>
                <a:lnTo>
                  <a:pt x="2518" y="4470"/>
                </a:lnTo>
                <a:lnTo>
                  <a:pt x="2528" y="4489"/>
                </a:lnTo>
                <a:lnTo>
                  <a:pt x="2538" y="4508"/>
                </a:lnTo>
                <a:lnTo>
                  <a:pt x="2550" y="4526"/>
                </a:lnTo>
                <a:lnTo>
                  <a:pt x="2562" y="4545"/>
                </a:lnTo>
                <a:lnTo>
                  <a:pt x="2575" y="4562"/>
                </a:lnTo>
                <a:lnTo>
                  <a:pt x="2588" y="4577"/>
                </a:lnTo>
                <a:lnTo>
                  <a:pt x="2602" y="4593"/>
                </a:lnTo>
                <a:lnTo>
                  <a:pt x="2617" y="4608"/>
                </a:lnTo>
                <a:lnTo>
                  <a:pt x="2633" y="4623"/>
                </a:lnTo>
                <a:lnTo>
                  <a:pt x="2649" y="4637"/>
                </a:lnTo>
                <a:lnTo>
                  <a:pt x="2667" y="4651"/>
                </a:lnTo>
                <a:lnTo>
                  <a:pt x="2684" y="4664"/>
                </a:lnTo>
                <a:lnTo>
                  <a:pt x="2703" y="4676"/>
                </a:lnTo>
                <a:lnTo>
                  <a:pt x="2723" y="4688"/>
                </a:lnTo>
                <a:lnTo>
                  <a:pt x="2744" y="4699"/>
                </a:lnTo>
                <a:lnTo>
                  <a:pt x="2765" y="4709"/>
                </a:lnTo>
                <a:lnTo>
                  <a:pt x="2787" y="4719"/>
                </a:lnTo>
                <a:lnTo>
                  <a:pt x="2811" y="4728"/>
                </a:lnTo>
                <a:lnTo>
                  <a:pt x="2835" y="4737"/>
                </a:lnTo>
                <a:lnTo>
                  <a:pt x="2860" y="4745"/>
                </a:lnTo>
                <a:lnTo>
                  <a:pt x="2886" y="4753"/>
                </a:lnTo>
                <a:lnTo>
                  <a:pt x="2913" y="4760"/>
                </a:lnTo>
                <a:lnTo>
                  <a:pt x="2941" y="4767"/>
                </a:lnTo>
                <a:lnTo>
                  <a:pt x="2970" y="4773"/>
                </a:lnTo>
                <a:lnTo>
                  <a:pt x="3000" y="4778"/>
                </a:lnTo>
                <a:lnTo>
                  <a:pt x="3015" y="4781"/>
                </a:lnTo>
                <a:lnTo>
                  <a:pt x="3031" y="4784"/>
                </a:lnTo>
                <a:lnTo>
                  <a:pt x="3063" y="4788"/>
                </a:lnTo>
                <a:lnTo>
                  <a:pt x="3097" y="4791"/>
                </a:lnTo>
                <a:lnTo>
                  <a:pt x="3114" y="4793"/>
                </a:lnTo>
                <a:lnTo>
                  <a:pt x="3131" y="4794"/>
                </a:lnTo>
                <a:lnTo>
                  <a:pt x="3166" y="4798"/>
                </a:lnTo>
                <a:lnTo>
                  <a:pt x="3202" y="4800"/>
                </a:lnTo>
                <a:lnTo>
                  <a:pt x="3186" y="4812"/>
                </a:lnTo>
                <a:lnTo>
                  <a:pt x="3170" y="4824"/>
                </a:lnTo>
                <a:lnTo>
                  <a:pt x="3153" y="4836"/>
                </a:lnTo>
                <a:lnTo>
                  <a:pt x="3136" y="4846"/>
                </a:lnTo>
                <a:lnTo>
                  <a:pt x="3118" y="4856"/>
                </a:lnTo>
                <a:lnTo>
                  <a:pt x="3099" y="4866"/>
                </a:lnTo>
                <a:lnTo>
                  <a:pt x="3080" y="4874"/>
                </a:lnTo>
                <a:lnTo>
                  <a:pt x="3059" y="4883"/>
                </a:lnTo>
                <a:lnTo>
                  <a:pt x="3039" y="4890"/>
                </a:lnTo>
                <a:lnTo>
                  <a:pt x="3019" y="4898"/>
                </a:lnTo>
                <a:lnTo>
                  <a:pt x="2998" y="4904"/>
                </a:lnTo>
                <a:lnTo>
                  <a:pt x="2976" y="4909"/>
                </a:lnTo>
                <a:lnTo>
                  <a:pt x="2954" y="4916"/>
                </a:lnTo>
                <a:lnTo>
                  <a:pt x="2932" y="4920"/>
                </a:lnTo>
                <a:lnTo>
                  <a:pt x="2909" y="4924"/>
                </a:lnTo>
                <a:lnTo>
                  <a:pt x="2886" y="4928"/>
                </a:lnTo>
                <a:lnTo>
                  <a:pt x="2863" y="4932"/>
                </a:lnTo>
                <a:lnTo>
                  <a:pt x="2839" y="4934"/>
                </a:lnTo>
                <a:lnTo>
                  <a:pt x="2816" y="4936"/>
                </a:lnTo>
                <a:lnTo>
                  <a:pt x="2791" y="4938"/>
                </a:lnTo>
                <a:lnTo>
                  <a:pt x="2767" y="4939"/>
                </a:lnTo>
                <a:lnTo>
                  <a:pt x="2743" y="4940"/>
                </a:lnTo>
                <a:lnTo>
                  <a:pt x="2693" y="4940"/>
                </a:lnTo>
                <a:lnTo>
                  <a:pt x="2668" y="4939"/>
                </a:lnTo>
                <a:lnTo>
                  <a:pt x="2643" y="4938"/>
                </a:lnTo>
                <a:lnTo>
                  <a:pt x="2618" y="4937"/>
                </a:lnTo>
                <a:lnTo>
                  <a:pt x="2593" y="4935"/>
                </a:lnTo>
                <a:lnTo>
                  <a:pt x="2567" y="4933"/>
                </a:lnTo>
                <a:lnTo>
                  <a:pt x="2542" y="4929"/>
                </a:lnTo>
                <a:lnTo>
                  <a:pt x="2491" y="4922"/>
                </a:lnTo>
                <a:lnTo>
                  <a:pt x="2441" y="4913"/>
                </a:lnTo>
                <a:lnTo>
                  <a:pt x="2391" y="4904"/>
                </a:lnTo>
                <a:lnTo>
                  <a:pt x="2365" y="4898"/>
                </a:lnTo>
                <a:lnTo>
                  <a:pt x="2341" y="4892"/>
                </a:lnTo>
                <a:lnTo>
                  <a:pt x="2316" y="4885"/>
                </a:lnTo>
                <a:lnTo>
                  <a:pt x="2292" y="4878"/>
                </a:lnTo>
                <a:lnTo>
                  <a:pt x="2268" y="4871"/>
                </a:lnTo>
                <a:lnTo>
                  <a:pt x="2244" y="4864"/>
                </a:lnTo>
                <a:lnTo>
                  <a:pt x="2221" y="4856"/>
                </a:lnTo>
                <a:lnTo>
                  <a:pt x="2197" y="4849"/>
                </a:lnTo>
                <a:lnTo>
                  <a:pt x="2152" y="4831"/>
                </a:lnTo>
                <a:lnTo>
                  <a:pt x="2129" y="4822"/>
                </a:lnTo>
                <a:lnTo>
                  <a:pt x="2107" y="4812"/>
                </a:lnTo>
                <a:lnTo>
                  <a:pt x="2086" y="4803"/>
                </a:lnTo>
                <a:lnTo>
                  <a:pt x="2064" y="4793"/>
                </a:lnTo>
                <a:lnTo>
                  <a:pt x="2024" y="4772"/>
                </a:lnTo>
                <a:lnTo>
                  <a:pt x="2004" y="4761"/>
                </a:lnTo>
                <a:lnTo>
                  <a:pt x="1985" y="4751"/>
                </a:lnTo>
                <a:lnTo>
                  <a:pt x="1967" y="4740"/>
                </a:lnTo>
                <a:lnTo>
                  <a:pt x="1949" y="4728"/>
                </a:lnTo>
                <a:lnTo>
                  <a:pt x="1930" y="4717"/>
                </a:lnTo>
                <a:lnTo>
                  <a:pt x="1913" y="4705"/>
                </a:lnTo>
                <a:lnTo>
                  <a:pt x="1897" y="4692"/>
                </a:lnTo>
                <a:lnTo>
                  <a:pt x="1882" y="4681"/>
                </a:lnTo>
                <a:lnTo>
                  <a:pt x="1867" y="4668"/>
                </a:lnTo>
                <a:lnTo>
                  <a:pt x="1852" y="4655"/>
                </a:lnTo>
                <a:lnTo>
                  <a:pt x="1839" y="4642"/>
                </a:lnTo>
                <a:lnTo>
                  <a:pt x="1826" y="4630"/>
                </a:lnTo>
                <a:lnTo>
                  <a:pt x="1827" y="4663"/>
                </a:lnTo>
                <a:lnTo>
                  <a:pt x="1831" y="4694"/>
                </a:lnTo>
                <a:lnTo>
                  <a:pt x="1834" y="4727"/>
                </a:lnTo>
                <a:lnTo>
                  <a:pt x="1838" y="4759"/>
                </a:lnTo>
                <a:lnTo>
                  <a:pt x="1843" y="4792"/>
                </a:lnTo>
                <a:lnTo>
                  <a:pt x="1850" y="4824"/>
                </a:lnTo>
                <a:lnTo>
                  <a:pt x="1856" y="4856"/>
                </a:lnTo>
                <a:lnTo>
                  <a:pt x="1863" y="4887"/>
                </a:lnTo>
                <a:lnTo>
                  <a:pt x="1871" y="4919"/>
                </a:lnTo>
                <a:lnTo>
                  <a:pt x="1880" y="4950"/>
                </a:lnTo>
                <a:lnTo>
                  <a:pt x="1890" y="4980"/>
                </a:lnTo>
                <a:lnTo>
                  <a:pt x="1901" y="5010"/>
                </a:lnTo>
                <a:lnTo>
                  <a:pt x="1911" y="5040"/>
                </a:lnTo>
                <a:lnTo>
                  <a:pt x="1923" y="5070"/>
                </a:lnTo>
                <a:lnTo>
                  <a:pt x="1936" y="5100"/>
                </a:lnTo>
                <a:lnTo>
                  <a:pt x="1950" y="5128"/>
                </a:lnTo>
                <a:lnTo>
                  <a:pt x="1963" y="5157"/>
                </a:lnTo>
                <a:lnTo>
                  <a:pt x="1979" y="5185"/>
                </a:lnTo>
                <a:lnTo>
                  <a:pt x="1994" y="5212"/>
                </a:lnTo>
                <a:lnTo>
                  <a:pt x="2011" y="5239"/>
                </a:lnTo>
                <a:lnTo>
                  <a:pt x="2028" y="5265"/>
                </a:lnTo>
                <a:lnTo>
                  <a:pt x="2046" y="5292"/>
                </a:lnTo>
                <a:lnTo>
                  <a:pt x="2065" y="5318"/>
                </a:lnTo>
                <a:lnTo>
                  <a:pt x="2085" y="5342"/>
                </a:lnTo>
                <a:lnTo>
                  <a:pt x="2106" y="5366"/>
                </a:lnTo>
                <a:lnTo>
                  <a:pt x="2127" y="5391"/>
                </a:lnTo>
                <a:lnTo>
                  <a:pt x="2148" y="5414"/>
                </a:lnTo>
                <a:lnTo>
                  <a:pt x="2172" y="5437"/>
                </a:lnTo>
                <a:lnTo>
                  <a:pt x="2195" y="5458"/>
                </a:lnTo>
                <a:lnTo>
                  <a:pt x="2220" y="5479"/>
                </a:lnTo>
                <a:lnTo>
                  <a:pt x="2244" y="5500"/>
                </a:lnTo>
                <a:lnTo>
                  <a:pt x="2270" y="5520"/>
                </a:lnTo>
                <a:lnTo>
                  <a:pt x="2296" y="5539"/>
                </a:lnTo>
                <a:lnTo>
                  <a:pt x="2324" y="5558"/>
                </a:lnTo>
                <a:lnTo>
                  <a:pt x="2352" y="5575"/>
                </a:lnTo>
                <a:lnTo>
                  <a:pt x="2381" y="5592"/>
                </a:lnTo>
                <a:lnTo>
                  <a:pt x="2411" y="5608"/>
                </a:lnTo>
                <a:lnTo>
                  <a:pt x="2442" y="5623"/>
                </a:lnTo>
                <a:lnTo>
                  <a:pt x="2473" y="5638"/>
                </a:lnTo>
                <a:lnTo>
                  <a:pt x="2504" y="5650"/>
                </a:lnTo>
                <a:lnTo>
                  <a:pt x="2537" y="5663"/>
                </a:lnTo>
                <a:lnTo>
                  <a:pt x="2571" y="5675"/>
                </a:lnTo>
                <a:lnTo>
                  <a:pt x="2605" y="5685"/>
                </a:lnTo>
                <a:lnTo>
                  <a:pt x="2641" y="5696"/>
                </a:lnTo>
                <a:lnTo>
                  <a:pt x="2677" y="5705"/>
                </a:lnTo>
                <a:lnTo>
                  <a:pt x="2714" y="5712"/>
                </a:lnTo>
                <a:lnTo>
                  <a:pt x="2751" y="5719"/>
                </a:lnTo>
                <a:lnTo>
                  <a:pt x="2789" y="5725"/>
                </a:lnTo>
                <a:lnTo>
                  <a:pt x="2829" y="5730"/>
                </a:lnTo>
                <a:lnTo>
                  <a:pt x="2868" y="5733"/>
                </a:lnTo>
                <a:lnTo>
                  <a:pt x="2909" y="5736"/>
                </a:lnTo>
                <a:lnTo>
                  <a:pt x="2951" y="5738"/>
                </a:lnTo>
                <a:lnTo>
                  <a:pt x="2993" y="5738"/>
                </a:lnTo>
                <a:lnTo>
                  <a:pt x="3036" y="5738"/>
                </a:lnTo>
                <a:lnTo>
                  <a:pt x="3080" y="5735"/>
                </a:lnTo>
                <a:lnTo>
                  <a:pt x="3124" y="5732"/>
                </a:lnTo>
                <a:lnTo>
                  <a:pt x="3170" y="5728"/>
                </a:lnTo>
                <a:lnTo>
                  <a:pt x="3217" y="5723"/>
                </a:lnTo>
                <a:lnTo>
                  <a:pt x="3263" y="5716"/>
                </a:lnTo>
                <a:lnTo>
                  <a:pt x="3311" y="5708"/>
                </a:lnTo>
                <a:lnTo>
                  <a:pt x="3360" y="5699"/>
                </a:lnTo>
                <a:lnTo>
                  <a:pt x="3409" y="5689"/>
                </a:lnTo>
                <a:lnTo>
                  <a:pt x="3459" y="5676"/>
                </a:lnTo>
                <a:lnTo>
                  <a:pt x="3510" y="5663"/>
                </a:lnTo>
                <a:lnTo>
                  <a:pt x="3546" y="5655"/>
                </a:lnTo>
                <a:lnTo>
                  <a:pt x="3563" y="5651"/>
                </a:lnTo>
                <a:lnTo>
                  <a:pt x="3579" y="5648"/>
                </a:lnTo>
                <a:lnTo>
                  <a:pt x="3596" y="5645"/>
                </a:lnTo>
                <a:lnTo>
                  <a:pt x="3612" y="5643"/>
                </a:lnTo>
                <a:lnTo>
                  <a:pt x="3643" y="5641"/>
                </a:lnTo>
                <a:lnTo>
                  <a:pt x="3673" y="5641"/>
                </a:lnTo>
                <a:lnTo>
                  <a:pt x="3688" y="5642"/>
                </a:lnTo>
                <a:lnTo>
                  <a:pt x="3701" y="5644"/>
                </a:lnTo>
                <a:lnTo>
                  <a:pt x="3715" y="5646"/>
                </a:lnTo>
                <a:lnTo>
                  <a:pt x="3729" y="5649"/>
                </a:lnTo>
                <a:lnTo>
                  <a:pt x="3742" y="5652"/>
                </a:lnTo>
                <a:lnTo>
                  <a:pt x="3755" y="5657"/>
                </a:lnTo>
                <a:lnTo>
                  <a:pt x="3767" y="5662"/>
                </a:lnTo>
                <a:lnTo>
                  <a:pt x="3779" y="5667"/>
                </a:lnTo>
                <a:lnTo>
                  <a:pt x="3791" y="5674"/>
                </a:lnTo>
                <a:lnTo>
                  <a:pt x="3802" y="5681"/>
                </a:lnTo>
                <a:lnTo>
                  <a:pt x="3813" y="5690"/>
                </a:lnTo>
                <a:lnTo>
                  <a:pt x="3824" y="5698"/>
                </a:lnTo>
                <a:lnTo>
                  <a:pt x="3834" y="5708"/>
                </a:lnTo>
                <a:lnTo>
                  <a:pt x="3844" y="5718"/>
                </a:lnTo>
                <a:lnTo>
                  <a:pt x="3853" y="5730"/>
                </a:lnTo>
                <a:lnTo>
                  <a:pt x="3863" y="5742"/>
                </a:lnTo>
                <a:lnTo>
                  <a:pt x="3872" y="5756"/>
                </a:lnTo>
                <a:lnTo>
                  <a:pt x="3880" y="5769"/>
                </a:lnTo>
                <a:lnTo>
                  <a:pt x="3889" y="5784"/>
                </a:lnTo>
                <a:lnTo>
                  <a:pt x="3896" y="5799"/>
                </a:lnTo>
                <a:lnTo>
                  <a:pt x="3903" y="5816"/>
                </a:lnTo>
                <a:lnTo>
                  <a:pt x="3911" y="5834"/>
                </a:lnTo>
                <a:lnTo>
                  <a:pt x="3920" y="5858"/>
                </a:lnTo>
                <a:lnTo>
                  <a:pt x="3931" y="5881"/>
                </a:lnTo>
                <a:lnTo>
                  <a:pt x="3943" y="5902"/>
                </a:lnTo>
                <a:lnTo>
                  <a:pt x="3954" y="5924"/>
                </a:lnTo>
                <a:lnTo>
                  <a:pt x="3967" y="5943"/>
                </a:lnTo>
                <a:lnTo>
                  <a:pt x="3974" y="5951"/>
                </a:lnTo>
                <a:lnTo>
                  <a:pt x="3981" y="5961"/>
                </a:lnTo>
                <a:lnTo>
                  <a:pt x="3995" y="5978"/>
                </a:lnTo>
                <a:lnTo>
                  <a:pt x="4010" y="5994"/>
                </a:lnTo>
                <a:lnTo>
                  <a:pt x="4025" y="6009"/>
                </a:lnTo>
                <a:lnTo>
                  <a:pt x="4041" y="6022"/>
                </a:lnTo>
                <a:lnTo>
                  <a:pt x="4049" y="6029"/>
                </a:lnTo>
                <a:lnTo>
                  <a:pt x="4058" y="6035"/>
                </a:lnTo>
                <a:lnTo>
                  <a:pt x="4075" y="6047"/>
                </a:lnTo>
                <a:lnTo>
                  <a:pt x="4092" y="6058"/>
                </a:lnTo>
                <a:lnTo>
                  <a:pt x="4110" y="6067"/>
                </a:lnTo>
                <a:lnTo>
                  <a:pt x="4128" y="6076"/>
                </a:lnTo>
                <a:lnTo>
                  <a:pt x="4147" y="6084"/>
                </a:lnTo>
                <a:lnTo>
                  <a:pt x="4155" y="6088"/>
                </a:lnTo>
                <a:lnTo>
                  <a:pt x="4165" y="6092"/>
                </a:lnTo>
                <a:lnTo>
                  <a:pt x="4185" y="6098"/>
                </a:lnTo>
                <a:lnTo>
                  <a:pt x="4204" y="6103"/>
                </a:lnTo>
                <a:lnTo>
                  <a:pt x="4224" y="6108"/>
                </a:lnTo>
                <a:lnTo>
                  <a:pt x="4245" y="6112"/>
                </a:lnTo>
                <a:lnTo>
                  <a:pt x="4254" y="6114"/>
                </a:lnTo>
                <a:lnTo>
                  <a:pt x="4265" y="6115"/>
                </a:lnTo>
                <a:lnTo>
                  <a:pt x="4285" y="6118"/>
                </a:lnTo>
                <a:lnTo>
                  <a:pt x="4306" y="6120"/>
                </a:lnTo>
                <a:lnTo>
                  <a:pt x="4328" y="6121"/>
                </a:lnTo>
                <a:lnTo>
                  <a:pt x="4349" y="6122"/>
                </a:lnTo>
                <a:lnTo>
                  <a:pt x="4369" y="6122"/>
                </a:lnTo>
                <a:lnTo>
                  <a:pt x="4390" y="6121"/>
                </a:lnTo>
                <a:lnTo>
                  <a:pt x="4433" y="6119"/>
                </a:lnTo>
                <a:lnTo>
                  <a:pt x="4454" y="6117"/>
                </a:lnTo>
                <a:lnTo>
                  <a:pt x="4475" y="6115"/>
                </a:lnTo>
                <a:lnTo>
                  <a:pt x="4523" y="6110"/>
                </a:lnTo>
                <a:lnTo>
                  <a:pt x="4570" y="6104"/>
                </a:lnTo>
                <a:lnTo>
                  <a:pt x="4616" y="6101"/>
                </a:lnTo>
                <a:lnTo>
                  <a:pt x="4659" y="6099"/>
                </a:lnTo>
                <a:lnTo>
                  <a:pt x="4703" y="6098"/>
                </a:lnTo>
                <a:lnTo>
                  <a:pt x="4724" y="6097"/>
                </a:lnTo>
                <a:lnTo>
                  <a:pt x="4744" y="6097"/>
                </a:lnTo>
                <a:lnTo>
                  <a:pt x="4786" y="6098"/>
                </a:lnTo>
                <a:lnTo>
                  <a:pt x="4826" y="6100"/>
                </a:lnTo>
                <a:lnTo>
                  <a:pt x="4865" y="6102"/>
                </a:lnTo>
                <a:lnTo>
                  <a:pt x="4885" y="6104"/>
                </a:lnTo>
                <a:lnTo>
                  <a:pt x="4904" y="6106"/>
                </a:lnTo>
                <a:lnTo>
                  <a:pt x="4941" y="6112"/>
                </a:lnTo>
                <a:lnTo>
                  <a:pt x="4978" y="6118"/>
                </a:lnTo>
                <a:lnTo>
                  <a:pt x="5013" y="6126"/>
                </a:lnTo>
                <a:lnTo>
                  <a:pt x="5031" y="6130"/>
                </a:lnTo>
                <a:lnTo>
                  <a:pt x="5048" y="6134"/>
                </a:lnTo>
                <a:lnTo>
                  <a:pt x="5083" y="6144"/>
                </a:lnTo>
                <a:lnTo>
                  <a:pt x="5100" y="6149"/>
                </a:lnTo>
                <a:lnTo>
                  <a:pt x="5116" y="6155"/>
                </a:lnTo>
                <a:lnTo>
                  <a:pt x="5150" y="6167"/>
                </a:lnTo>
                <a:lnTo>
                  <a:pt x="5166" y="6175"/>
                </a:lnTo>
                <a:lnTo>
                  <a:pt x="5182" y="6181"/>
                </a:lnTo>
                <a:lnTo>
                  <a:pt x="5198" y="6188"/>
                </a:lnTo>
                <a:lnTo>
                  <a:pt x="5214" y="6196"/>
                </a:lnTo>
                <a:lnTo>
                  <a:pt x="5230" y="6203"/>
                </a:lnTo>
                <a:lnTo>
                  <a:pt x="5246" y="6212"/>
                </a:lnTo>
                <a:lnTo>
                  <a:pt x="5277" y="6229"/>
                </a:lnTo>
                <a:lnTo>
                  <a:pt x="5307" y="6248"/>
                </a:lnTo>
                <a:lnTo>
                  <a:pt x="5337" y="6268"/>
                </a:lnTo>
                <a:lnTo>
                  <a:pt x="5366" y="6289"/>
                </a:lnTo>
                <a:lnTo>
                  <a:pt x="5396" y="6312"/>
                </a:lnTo>
                <a:lnTo>
                  <a:pt x="5411" y="6323"/>
                </a:lnTo>
                <a:lnTo>
                  <a:pt x="5425" y="6336"/>
                </a:lnTo>
                <a:lnTo>
                  <a:pt x="5453" y="6362"/>
                </a:lnTo>
                <a:lnTo>
                  <a:pt x="5482" y="6388"/>
                </a:lnTo>
                <a:lnTo>
                  <a:pt x="5496" y="6402"/>
                </a:lnTo>
                <a:lnTo>
                  <a:pt x="5510" y="6416"/>
                </a:lnTo>
                <a:lnTo>
                  <a:pt x="5538" y="6446"/>
                </a:lnTo>
                <a:lnTo>
                  <a:pt x="5566" y="6476"/>
                </a:lnTo>
                <a:lnTo>
                  <a:pt x="5594" y="6509"/>
                </a:lnTo>
                <a:lnTo>
                  <a:pt x="5597" y="6482"/>
                </a:lnTo>
                <a:lnTo>
                  <a:pt x="5599" y="6455"/>
                </a:lnTo>
                <a:lnTo>
                  <a:pt x="5600" y="6429"/>
                </a:lnTo>
                <a:lnTo>
                  <a:pt x="5601" y="6402"/>
                </a:lnTo>
                <a:lnTo>
                  <a:pt x="5601" y="6377"/>
                </a:lnTo>
                <a:lnTo>
                  <a:pt x="5600" y="6351"/>
                </a:lnTo>
                <a:lnTo>
                  <a:pt x="5599" y="6325"/>
                </a:lnTo>
                <a:lnTo>
                  <a:pt x="5597" y="6301"/>
                </a:lnTo>
                <a:lnTo>
                  <a:pt x="5595" y="6276"/>
                </a:lnTo>
                <a:lnTo>
                  <a:pt x="5592" y="6252"/>
                </a:lnTo>
                <a:lnTo>
                  <a:pt x="5588" y="6228"/>
                </a:lnTo>
                <a:lnTo>
                  <a:pt x="5584" y="6204"/>
                </a:lnTo>
                <a:lnTo>
                  <a:pt x="5579" y="6181"/>
                </a:lnTo>
                <a:lnTo>
                  <a:pt x="5573" y="6159"/>
                </a:lnTo>
                <a:lnTo>
                  <a:pt x="5568" y="6136"/>
                </a:lnTo>
                <a:lnTo>
                  <a:pt x="5562" y="6114"/>
                </a:lnTo>
                <a:lnTo>
                  <a:pt x="5555" y="6092"/>
                </a:lnTo>
                <a:lnTo>
                  <a:pt x="5548" y="6070"/>
                </a:lnTo>
                <a:lnTo>
                  <a:pt x="5540" y="6049"/>
                </a:lnTo>
                <a:lnTo>
                  <a:pt x="5532" y="6028"/>
                </a:lnTo>
                <a:lnTo>
                  <a:pt x="5525" y="6008"/>
                </a:lnTo>
                <a:lnTo>
                  <a:pt x="5515" y="5987"/>
                </a:lnTo>
                <a:lnTo>
                  <a:pt x="5506" y="5967"/>
                </a:lnTo>
                <a:lnTo>
                  <a:pt x="5497" y="5948"/>
                </a:lnTo>
                <a:lnTo>
                  <a:pt x="5486" y="5929"/>
                </a:lnTo>
                <a:lnTo>
                  <a:pt x="5477" y="5910"/>
                </a:lnTo>
                <a:lnTo>
                  <a:pt x="5466" y="5892"/>
                </a:lnTo>
                <a:lnTo>
                  <a:pt x="5454" y="5873"/>
                </a:lnTo>
                <a:lnTo>
                  <a:pt x="5444" y="5856"/>
                </a:lnTo>
                <a:lnTo>
                  <a:pt x="5432" y="5837"/>
                </a:lnTo>
                <a:lnTo>
                  <a:pt x="5420" y="5820"/>
                </a:lnTo>
                <a:lnTo>
                  <a:pt x="5409" y="5803"/>
                </a:lnTo>
                <a:lnTo>
                  <a:pt x="5383" y="5769"/>
                </a:lnTo>
                <a:lnTo>
                  <a:pt x="5358" y="5738"/>
                </a:lnTo>
                <a:lnTo>
                  <a:pt x="5331" y="5707"/>
                </a:lnTo>
                <a:lnTo>
                  <a:pt x="5318" y="5692"/>
                </a:lnTo>
                <a:lnTo>
                  <a:pt x="5304" y="5678"/>
                </a:lnTo>
                <a:lnTo>
                  <a:pt x="5277" y="5649"/>
                </a:lnTo>
                <a:lnTo>
                  <a:pt x="5249" y="5623"/>
                </a:lnTo>
                <a:lnTo>
                  <a:pt x="5222" y="5596"/>
                </a:lnTo>
                <a:lnTo>
                  <a:pt x="5193" y="5572"/>
                </a:lnTo>
                <a:lnTo>
                  <a:pt x="5164" y="5547"/>
                </a:lnTo>
                <a:lnTo>
                  <a:pt x="5137" y="5525"/>
                </a:lnTo>
                <a:lnTo>
                  <a:pt x="5109" y="5504"/>
                </a:lnTo>
                <a:lnTo>
                  <a:pt x="5081" y="5483"/>
                </a:lnTo>
                <a:lnTo>
                  <a:pt x="5054" y="5464"/>
                </a:lnTo>
                <a:lnTo>
                  <a:pt x="5027" y="5446"/>
                </a:lnTo>
                <a:lnTo>
                  <a:pt x="5002" y="5429"/>
                </a:lnTo>
                <a:lnTo>
                  <a:pt x="4976" y="5413"/>
                </a:lnTo>
                <a:lnTo>
                  <a:pt x="4954" y="5398"/>
                </a:lnTo>
                <a:lnTo>
                  <a:pt x="4942" y="5391"/>
                </a:lnTo>
                <a:lnTo>
                  <a:pt x="4931" y="5383"/>
                </a:lnTo>
                <a:lnTo>
                  <a:pt x="4911" y="5369"/>
                </a:lnTo>
                <a:lnTo>
                  <a:pt x="4892" y="5354"/>
                </a:lnTo>
                <a:lnTo>
                  <a:pt x="4884" y="5346"/>
                </a:lnTo>
                <a:lnTo>
                  <a:pt x="4874" y="5339"/>
                </a:lnTo>
                <a:lnTo>
                  <a:pt x="4857" y="5324"/>
                </a:lnTo>
                <a:lnTo>
                  <a:pt x="4842" y="5310"/>
                </a:lnTo>
                <a:lnTo>
                  <a:pt x="4827" y="5295"/>
                </a:lnTo>
                <a:lnTo>
                  <a:pt x="4813" y="5280"/>
                </a:lnTo>
                <a:lnTo>
                  <a:pt x="4801" y="5265"/>
                </a:lnTo>
                <a:lnTo>
                  <a:pt x="4789" y="5251"/>
                </a:lnTo>
                <a:lnTo>
                  <a:pt x="4778" y="5236"/>
                </a:lnTo>
                <a:lnTo>
                  <a:pt x="4769" y="5222"/>
                </a:lnTo>
                <a:lnTo>
                  <a:pt x="4759" y="5207"/>
                </a:lnTo>
                <a:lnTo>
                  <a:pt x="4752" y="5192"/>
                </a:lnTo>
                <a:lnTo>
                  <a:pt x="4744" y="5178"/>
                </a:lnTo>
                <a:lnTo>
                  <a:pt x="4737" y="5164"/>
                </a:lnTo>
                <a:lnTo>
                  <a:pt x="4732" y="5150"/>
                </a:lnTo>
                <a:lnTo>
                  <a:pt x="4725" y="5136"/>
                </a:lnTo>
                <a:lnTo>
                  <a:pt x="4721" y="5122"/>
                </a:lnTo>
                <a:lnTo>
                  <a:pt x="4713" y="5094"/>
                </a:lnTo>
                <a:lnTo>
                  <a:pt x="4710" y="5080"/>
                </a:lnTo>
                <a:lnTo>
                  <a:pt x="4707" y="5068"/>
                </a:lnTo>
                <a:lnTo>
                  <a:pt x="4703" y="5041"/>
                </a:lnTo>
                <a:lnTo>
                  <a:pt x="4702" y="5028"/>
                </a:lnTo>
                <a:lnTo>
                  <a:pt x="4700" y="5016"/>
                </a:lnTo>
                <a:lnTo>
                  <a:pt x="4699" y="4990"/>
                </a:lnTo>
                <a:lnTo>
                  <a:pt x="4697" y="4967"/>
                </a:lnTo>
                <a:lnTo>
                  <a:pt x="4715" y="4986"/>
                </a:lnTo>
                <a:lnTo>
                  <a:pt x="4733" y="5004"/>
                </a:lnTo>
                <a:lnTo>
                  <a:pt x="4750" y="5022"/>
                </a:lnTo>
                <a:lnTo>
                  <a:pt x="4768" y="5039"/>
                </a:lnTo>
                <a:lnTo>
                  <a:pt x="4787" y="5055"/>
                </a:lnTo>
                <a:lnTo>
                  <a:pt x="4805" y="5071"/>
                </a:lnTo>
                <a:lnTo>
                  <a:pt x="4824" y="5086"/>
                </a:lnTo>
                <a:lnTo>
                  <a:pt x="4843" y="5101"/>
                </a:lnTo>
                <a:lnTo>
                  <a:pt x="4862" y="5114"/>
                </a:lnTo>
                <a:lnTo>
                  <a:pt x="4882" y="5128"/>
                </a:lnTo>
                <a:lnTo>
                  <a:pt x="4903" y="5141"/>
                </a:lnTo>
                <a:lnTo>
                  <a:pt x="4923" y="5153"/>
                </a:lnTo>
                <a:lnTo>
                  <a:pt x="4943" y="5164"/>
                </a:lnTo>
                <a:lnTo>
                  <a:pt x="4963" y="5176"/>
                </a:lnTo>
                <a:lnTo>
                  <a:pt x="4985" y="5187"/>
                </a:lnTo>
                <a:lnTo>
                  <a:pt x="5006" y="5196"/>
                </a:lnTo>
                <a:lnTo>
                  <a:pt x="5027" y="5206"/>
                </a:lnTo>
                <a:lnTo>
                  <a:pt x="5048" y="5215"/>
                </a:lnTo>
                <a:lnTo>
                  <a:pt x="5070" y="5224"/>
                </a:lnTo>
                <a:lnTo>
                  <a:pt x="5092" y="5231"/>
                </a:lnTo>
                <a:lnTo>
                  <a:pt x="5113" y="5240"/>
                </a:lnTo>
                <a:lnTo>
                  <a:pt x="5135" y="5246"/>
                </a:lnTo>
                <a:lnTo>
                  <a:pt x="5158" y="5254"/>
                </a:lnTo>
                <a:lnTo>
                  <a:pt x="5180" y="5260"/>
                </a:lnTo>
                <a:lnTo>
                  <a:pt x="5202" y="5265"/>
                </a:lnTo>
                <a:lnTo>
                  <a:pt x="5225" y="5272"/>
                </a:lnTo>
                <a:lnTo>
                  <a:pt x="5247" y="5276"/>
                </a:lnTo>
                <a:lnTo>
                  <a:pt x="5270" y="5281"/>
                </a:lnTo>
                <a:lnTo>
                  <a:pt x="5293" y="5286"/>
                </a:lnTo>
                <a:lnTo>
                  <a:pt x="5316" y="5290"/>
                </a:lnTo>
                <a:lnTo>
                  <a:pt x="5362" y="5297"/>
                </a:lnTo>
                <a:lnTo>
                  <a:pt x="5401" y="5303"/>
                </a:lnTo>
                <a:lnTo>
                  <a:pt x="5441" y="5309"/>
                </a:lnTo>
                <a:lnTo>
                  <a:pt x="5516" y="5322"/>
                </a:lnTo>
                <a:lnTo>
                  <a:pt x="5552" y="5329"/>
                </a:lnTo>
                <a:lnTo>
                  <a:pt x="5588" y="5337"/>
                </a:lnTo>
                <a:lnTo>
                  <a:pt x="5623" y="5345"/>
                </a:lnTo>
                <a:lnTo>
                  <a:pt x="5658" y="5354"/>
                </a:lnTo>
                <a:lnTo>
                  <a:pt x="5692" y="5362"/>
                </a:lnTo>
                <a:lnTo>
                  <a:pt x="5725" y="5372"/>
                </a:lnTo>
                <a:lnTo>
                  <a:pt x="5757" y="5381"/>
                </a:lnTo>
                <a:lnTo>
                  <a:pt x="5789" y="5392"/>
                </a:lnTo>
                <a:lnTo>
                  <a:pt x="5819" y="5403"/>
                </a:lnTo>
                <a:lnTo>
                  <a:pt x="5850" y="5413"/>
                </a:lnTo>
                <a:lnTo>
                  <a:pt x="5879" y="5425"/>
                </a:lnTo>
                <a:lnTo>
                  <a:pt x="5907" y="5438"/>
                </a:lnTo>
                <a:lnTo>
                  <a:pt x="5935" y="5449"/>
                </a:lnTo>
                <a:lnTo>
                  <a:pt x="5961" y="5463"/>
                </a:lnTo>
                <a:lnTo>
                  <a:pt x="5988" y="5476"/>
                </a:lnTo>
                <a:lnTo>
                  <a:pt x="6014" y="5491"/>
                </a:lnTo>
                <a:lnTo>
                  <a:pt x="6038" y="5505"/>
                </a:lnTo>
                <a:lnTo>
                  <a:pt x="6061" y="5521"/>
                </a:lnTo>
                <a:lnTo>
                  <a:pt x="6085" y="5537"/>
                </a:lnTo>
                <a:lnTo>
                  <a:pt x="6106" y="5553"/>
                </a:lnTo>
                <a:lnTo>
                  <a:pt x="6127" y="5570"/>
                </a:lnTo>
                <a:lnTo>
                  <a:pt x="6138" y="5578"/>
                </a:lnTo>
                <a:lnTo>
                  <a:pt x="6149" y="5587"/>
                </a:lnTo>
                <a:lnTo>
                  <a:pt x="6168" y="5605"/>
                </a:lnTo>
                <a:lnTo>
                  <a:pt x="6187" y="5624"/>
                </a:lnTo>
                <a:lnTo>
                  <a:pt x="6205" y="5643"/>
                </a:lnTo>
                <a:lnTo>
                  <a:pt x="6213" y="5652"/>
                </a:lnTo>
                <a:lnTo>
                  <a:pt x="6222" y="5662"/>
                </a:lnTo>
                <a:lnTo>
                  <a:pt x="6239" y="5682"/>
                </a:lnTo>
                <a:lnTo>
                  <a:pt x="6254" y="5703"/>
                </a:lnTo>
                <a:lnTo>
                  <a:pt x="6256" y="5674"/>
                </a:lnTo>
                <a:lnTo>
                  <a:pt x="6256" y="5645"/>
                </a:lnTo>
                <a:lnTo>
                  <a:pt x="6256" y="5616"/>
                </a:lnTo>
                <a:lnTo>
                  <a:pt x="6255" y="5589"/>
                </a:lnTo>
                <a:lnTo>
                  <a:pt x="6253" y="5561"/>
                </a:lnTo>
                <a:lnTo>
                  <a:pt x="6250" y="5535"/>
                </a:lnTo>
                <a:lnTo>
                  <a:pt x="6245" y="5509"/>
                </a:lnTo>
                <a:lnTo>
                  <a:pt x="6240" y="5484"/>
                </a:lnTo>
                <a:lnTo>
                  <a:pt x="6235" y="5460"/>
                </a:lnTo>
                <a:lnTo>
                  <a:pt x="6228" y="5436"/>
                </a:lnTo>
                <a:lnTo>
                  <a:pt x="6221" y="5412"/>
                </a:lnTo>
                <a:lnTo>
                  <a:pt x="6212" y="5390"/>
                </a:lnTo>
                <a:lnTo>
                  <a:pt x="6204" y="5367"/>
                </a:lnTo>
                <a:lnTo>
                  <a:pt x="6194" y="5345"/>
                </a:lnTo>
                <a:lnTo>
                  <a:pt x="6185" y="5325"/>
                </a:lnTo>
                <a:lnTo>
                  <a:pt x="6174" y="5304"/>
                </a:lnTo>
                <a:lnTo>
                  <a:pt x="6163" y="5283"/>
                </a:lnTo>
                <a:lnTo>
                  <a:pt x="6152" y="5264"/>
                </a:lnTo>
                <a:lnTo>
                  <a:pt x="6139" y="5245"/>
                </a:lnTo>
                <a:lnTo>
                  <a:pt x="6126" y="5226"/>
                </a:lnTo>
                <a:lnTo>
                  <a:pt x="6113" y="5208"/>
                </a:lnTo>
                <a:lnTo>
                  <a:pt x="6100" y="5190"/>
                </a:lnTo>
                <a:lnTo>
                  <a:pt x="6086" y="5173"/>
                </a:lnTo>
                <a:lnTo>
                  <a:pt x="6071" y="5156"/>
                </a:lnTo>
                <a:lnTo>
                  <a:pt x="6041" y="5123"/>
                </a:lnTo>
                <a:lnTo>
                  <a:pt x="6026" y="5107"/>
                </a:lnTo>
                <a:lnTo>
                  <a:pt x="6010" y="5091"/>
                </a:lnTo>
                <a:lnTo>
                  <a:pt x="5994" y="5076"/>
                </a:lnTo>
                <a:lnTo>
                  <a:pt x="5978" y="5061"/>
                </a:lnTo>
                <a:lnTo>
                  <a:pt x="5947" y="5033"/>
                </a:lnTo>
                <a:lnTo>
                  <a:pt x="5914" y="5005"/>
                </a:lnTo>
                <a:lnTo>
                  <a:pt x="5881" y="4978"/>
                </a:lnTo>
                <a:lnTo>
                  <a:pt x="5848" y="4952"/>
                </a:lnTo>
                <a:lnTo>
                  <a:pt x="5816" y="4927"/>
                </a:lnTo>
                <a:lnTo>
                  <a:pt x="5753" y="4878"/>
                </a:lnTo>
                <a:lnTo>
                  <a:pt x="5722" y="4855"/>
                </a:lnTo>
                <a:lnTo>
                  <a:pt x="5694" y="4832"/>
                </a:lnTo>
                <a:lnTo>
                  <a:pt x="5667" y="4808"/>
                </a:lnTo>
                <a:lnTo>
                  <a:pt x="5654" y="4797"/>
                </a:lnTo>
                <a:lnTo>
                  <a:pt x="5641" y="4785"/>
                </a:lnTo>
                <a:lnTo>
                  <a:pt x="5630" y="4773"/>
                </a:lnTo>
                <a:lnTo>
                  <a:pt x="5618" y="4762"/>
                </a:lnTo>
                <a:lnTo>
                  <a:pt x="5607" y="4751"/>
                </a:lnTo>
                <a:lnTo>
                  <a:pt x="5598" y="4739"/>
                </a:lnTo>
                <a:lnTo>
                  <a:pt x="5588" y="4727"/>
                </a:lnTo>
                <a:lnTo>
                  <a:pt x="5579" y="4715"/>
                </a:lnTo>
                <a:lnTo>
                  <a:pt x="5570" y="4703"/>
                </a:lnTo>
                <a:lnTo>
                  <a:pt x="5563" y="4691"/>
                </a:lnTo>
                <a:lnTo>
                  <a:pt x="5556" y="4678"/>
                </a:lnTo>
                <a:lnTo>
                  <a:pt x="5550" y="4667"/>
                </a:lnTo>
                <a:lnTo>
                  <a:pt x="5546" y="4654"/>
                </a:lnTo>
                <a:lnTo>
                  <a:pt x="5542" y="4641"/>
                </a:lnTo>
                <a:lnTo>
                  <a:pt x="5581" y="4667"/>
                </a:lnTo>
                <a:lnTo>
                  <a:pt x="5600" y="4678"/>
                </a:lnTo>
                <a:lnTo>
                  <a:pt x="5618" y="4689"/>
                </a:lnTo>
                <a:lnTo>
                  <a:pt x="5637" y="4701"/>
                </a:lnTo>
                <a:lnTo>
                  <a:pt x="5655" y="4710"/>
                </a:lnTo>
                <a:lnTo>
                  <a:pt x="5674" y="4720"/>
                </a:lnTo>
                <a:lnTo>
                  <a:pt x="5692" y="4730"/>
                </a:lnTo>
                <a:lnTo>
                  <a:pt x="5711" y="4738"/>
                </a:lnTo>
                <a:lnTo>
                  <a:pt x="5728" y="4747"/>
                </a:lnTo>
                <a:lnTo>
                  <a:pt x="5764" y="4761"/>
                </a:lnTo>
                <a:lnTo>
                  <a:pt x="5781" y="4769"/>
                </a:lnTo>
                <a:lnTo>
                  <a:pt x="5799" y="4775"/>
                </a:lnTo>
                <a:lnTo>
                  <a:pt x="5816" y="4781"/>
                </a:lnTo>
                <a:lnTo>
                  <a:pt x="5834" y="4786"/>
                </a:lnTo>
                <a:lnTo>
                  <a:pt x="5869" y="4795"/>
                </a:lnTo>
                <a:lnTo>
                  <a:pt x="5877" y="4798"/>
                </a:lnTo>
                <a:lnTo>
                  <a:pt x="5887" y="4800"/>
                </a:lnTo>
                <a:lnTo>
                  <a:pt x="5904" y="4804"/>
                </a:lnTo>
                <a:lnTo>
                  <a:pt x="5922" y="4807"/>
                </a:lnTo>
                <a:lnTo>
                  <a:pt x="5940" y="4809"/>
                </a:lnTo>
                <a:lnTo>
                  <a:pt x="5958" y="4812"/>
                </a:lnTo>
                <a:lnTo>
                  <a:pt x="5976" y="4814"/>
                </a:lnTo>
                <a:lnTo>
                  <a:pt x="6015" y="4817"/>
                </a:lnTo>
                <a:lnTo>
                  <a:pt x="6034" y="4817"/>
                </a:lnTo>
                <a:lnTo>
                  <a:pt x="6053" y="4818"/>
                </a:lnTo>
                <a:lnTo>
                  <a:pt x="6092" y="4817"/>
                </a:lnTo>
                <a:lnTo>
                  <a:pt x="6133" y="4815"/>
                </a:lnTo>
                <a:lnTo>
                  <a:pt x="6161" y="4811"/>
                </a:lnTo>
                <a:lnTo>
                  <a:pt x="6189" y="4808"/>
                </a:lnTo>
                <a:lnTo>
                  <a:pt x="6218" y="4803"/>
                </a:lnTo>
                <a:lnTo>
                  <a:pt x="6246" y="4798"/>
                </a:lnTo>
                <a:lnTo>
                  <a:pt x="6276" y="4792"/>
                </a:lnTo>
                <a:lnTo>
                  <a:pt x="6305" y="4786"/>
                </a:lnTo>
                <a:lnTo>
                  <a:pt x="6364" y="4772"/>
                </a:lnTo>
                <a:lnTo>
                  <a:pt x="6424" y="4759"/>
                </a:lnTo>
                <a:lnTo>
                  <a:pt x="6455" y="4753"/>
                </a:lnTo>
                <a:lnTo>
                  <a:pt x="6484" y="4748"/>
                </a:lnTo>
                <a:lnTo>
                  <a:pt x="6514" y="4743"/>
                </a:lnTo>
                <a:lnTo>
                  <a:pt x="6545" y="4739"/>
                </a:lnTo>
                <a:lnTo>
                  <a:pt x="6575" y="4737"/>
                </a:lnTo>
                <a:lnTo>
                  <a:pt x="6590" y="4736"/>
                </a:lnTo>
                <a:lnTo>
                  <a:pt x="6605" y="4735"/>
                </a:lnTo>
                <a:lnTo>
                  <a:pt x="6635" y="4735"/>
                </a:lnTo>
                <a:lnTo>
                  <a:pt x="6650" y="4736"/>
                </a:lnTo>
                <a:lnTo>
                  <a:pt x="6665" y="4737"/>
                </a:lnTo>
                <a:lnTo>
                  <a:pt x="6695" y="4740"/>
                </a:lnTo>
                <a:lnTo>
                  <a:pt x="6710" y="4742"/>
                </a:lnTo>
                <a:lnTo>
                  <a:pt x="6724" y="4745"/>
                </a:lnTo>
                <a:lnTo>
                  <a:pt x="6739" y="4749"/>
                </a:lnTo>
                <a:lnTo>
                  <a:pt x="6753" y="4753"/>
                </a:lnTo>
                <a:lnTo>
                  <a:pt x="6768" y="4757"/>
                </a:lnTo>
                <a:lnTo>
                  <a:pt x="6782" y="4761"/>
                </a:lnTo>
                <a:lnTo>
                  <a:pt x="6797" y="4768"/>
                </a:lnTo>
                <a:lnTo>
                  <a:pt x="6811" y="4773"/>
                </a:lnTo>
                <a:lnTo>
                  <a:pt x="6826" y="4781"/>
                </a:lnTo>
                <a:lnTo>
                  <a:pt x="6839" y="4788"/>
                </a:lnTo>
                <a:lnTo>
                  <a:pt x="6854" y="4797"/>
                </a:lnTo>
                <a:lnTo>
                  <a:pt x="6868" y="4805"/>
                </a:lnTo>
                <a:lnTo>
                  <a:pt x="6882" y="4815"/>
                </a:lnTo>
                <a:lnTo>
                  <a:pt x="6896" y="4825"/>
                </a:lnTo>
                <a:lnTo>
                  <a:pt x="6910" y="4836"/>
                </a:lnTo>
                <a:lnTo>
                  <a:pt x="6923" y="4848"/>
                </a:lnTo>
                <a:lnTo>
                  <a:pt x="6937" y="4860"/>
                </a:lnTo>
                <a:lnTo>
                  <a:pt x="6950" y="4874"/>
                </a:lnTo>
                <a:lnTo>
                  <a:pt x="6964" y="4889"/>
                </a:lnTo>
                <a:lnTo>
                  <a:pt x="6977" y="4904"/>
                </a:lnTo>
                <a:lnTo>
                  <a:pt x="6990" y="4920"/>
                </a:lnTo>
                <a:lnTo>
                  <a:pt x="7003" y="4937"/>
                </a:lnTo>
                <a:lnTo>
                  <a:pt x="7016" y="4955"/>
                </a:lnTo>
                <a:lnTo>
                  <a:pt x="7029" y="4974"/>
                </a:lnTo>
                <a:lnTo>
                  <a:pt x="7041" y="4993"/>
                </a:lnTo>
                <a:lnTo>
                  <a:pt x="7054" y="5014"/>
                </a:lnTo>
                <a:lnTo>
                  <a:pt x="7070" y="5004"/>
                </a:lnTo>
                <a:lnTo>
                  <a:pt x="7086" y="4994"/>
                </a:lnTo>
                <a:lnTo>
                  <a:pt x="7102" y="4986"/>
                </a:lnTo>
                <a:lnTo>
                  <a:pt x="7119" y="4976"/>
                </a:lnTo>
                <a:lnTo>
                  <a:pt x="7135" y="4968"/>
                </a:lnTo>
                <a:lnTo>
                  <a:pt x="7152" y="4960"/>
                </a:lnTo>
                <a:lnTo>
                  <a:pt x="7169" y="4953"/>
                </a:lnTo>
                <a:lnTo>
                  <a:pt x="7186" y="4945"/>
                </a:lnTo>
                <a:lnTo>
                  <a:pt x="7203" y="4939"/>
                </a:lnTo>
                <a:lnTo>
                  <a:pt x="7220" y="4933"/>
                </a:lnTo>
                <a:lnTo>
                  <a:pt x="7237" y="4926"/>
                </a:lnTo>
                <a:lnTo>
                  <a:pt x="7254" y="4921"/>
                </a:lnTo>
                <a:lnTo>
                  <a:pt x="7289" y="4910"/>
                </a:lnTo>
                <a:lnTo>
                  <a:pt x="7306" y="4906"/>
                </a:lnTo>
                <a:lnTo>
                  <a:pt x="7324" y="4902"/>
                </a:lnTo>
                <a:lnTo>
                  <a:pt x="7341" y="4899"/>
                </a:lnTo>
                <a:lnTo>
                  <a:pt x="7359" y="4895"/>
                </a:lnTo>
                <a:lnTo>
                  <a:pt x="7377" y="4892"/>
                </a:lnTo>
                <a:lnTo>
                  <a:pt x="7394" y="4890"/>
                </a:lnTo>
                <a:lnTo>
                  <a:pt x="7431" y="4886"/>
                </a:lnTo>
                <a:lnTo>
                  <a:pt x="7449" y="4884"/>
                </a:lnTo>
                <a:lnTo>
                  <a:pt x="7467" y="4883"/>
                </a:lnTo>
                <a:lnTo>
                  <a:pt x="7485" y="4882"/>
                </a:lnTo>
                <a:lnTo>
                  <a:pt x="7502" y="4882"/>
                </a:lnTo>
                <a:lnTo>
                  <a:pt x="7538" y="4882"/>
                </a:lnTo>
                <a:lnTo>
                  <a:pt x="7574" y="4883"/>
                </a:lnTo>
                <a:lnTo>
                  <a:pt x="7610" y="4885"/>
                </a:lnTo>
                <a:lnTo>
                  <a:pt x="7627" y="4887"/>
                </a:lnTo>
                <a:lnTo>
                  <a:pt x="7645" y="4889"/>
                </a:lnTo>
                <a:lnTo>
                  <a:pt x="7681" y="4893"/>
                </a:lnTo>
                <a:lnTo>
                  <a:pt x="7716" y="4900"/>
                </a:lnTo>
                <a:lnTo>
                  <a:pt x="7752" y="4906"/>
                </a:lnTo>
                <a:lnTo>
                  <a:pt x="7786" y="4915"/>
                </a:lnTo>
                <a:lnTo>
                  <a:pt x="7804" y="4919"/>
                </a:lnTo>
                <a:lnTo>
                  <a:pt x="7821" y="4924"/>
                </a:lnTo>
                <a:lnTo>
                  <a:pt x="7855" y="4934"/>
                </a:lnTo>
                <a:lnTo>
                  <a:pt x="7888" y="4945"/>
                </a:lnTo>
                <a:lnTo>
                  <a:pt x="7921" y="4957"/>
                </a:lnTo>
                <a:lnTo>
                  <a:pt x="7954" y="4970"/>
                </a:lnTo>
                <a:lnTo>
                  <a:pt x="7985" y="4984"/>
                </a:lnTo>
                <a:lnTo>
                  <a:pt x="8016" y="4999"/>
                </a:lnTo>
                <a:lnTo>
                  <a:pt x="8047" y="5014"/>
                </a:lnTo>
                <a:lnTo>
                  <a:pt x="8077" y="5030"/>
                </a:lnTo>
                <a:lnTo>
                  <a:pt x="8107" y="5047"/>
                </a:lnTo>
                <a:lnTo>
                  <a:pt x="8135" y="5066"/>
                </a:lnTo>
                <a:close/>
                <a:moveTo>
                  <a:pt x="4449" y="4196"/>
                </a:moveTo>
                <a:lnTo>
                  <a:pt x="3687" y="4196"/>
                </a:lnTo>
                <a:lnTo>
                  <a:pt x="3687" y="3432"/>
                </a:lnTo>
                <a:lnTo>
                  <a:pt x="4449" y="3432"/>
                </a:lnTo>
                <a:lnTo>
                  <a:pt x="4449" y="4196"/>
                </a:lnTo>
                <a:close/>
                <a:moveTo>
                  <a:pt x="3687" y="762"/>
                </a:moveTo>
                <a:lnTo>
                  <a:pt x="4449" y="762"/>
                </a:lnTo>
                <a:lnTo>
                  <a:pt x="4449" y="0"/>
                </a:lnTo>
                <a:lnTo>
                  <a:pt x="3687" y="0"/>
                </a:lnTo>
                <a:lnTo>
                  <a:pt x="3687" y="762"/>
                </a:lnTo>
                <a:close/>
                <a:moveTo>
                  <a:pt x="4449" y="6866"/>
                </a:moveTo>
                <a:lnTo>
                  <a:pt x="3687" y="6866"/>
                </a:lnTo>
                <a:lnTo>
                  <a:pt x="3687" y="7628"/>
                </a:lnTo>
                <a:lnTo>
                  <a:pt x="4449" y="7628"/>
                </a:lnTo>
                <a:lnTo>
                  <a:pt x="4449" y="6866"/>
                </a:lnTo>
                <a:close/>
              </a:path>
            </a:pathLst>
          </a:custGeom>
          <a:solidFill>
            <a:srgbClr val="FDD839"/>
          </a:solidFill>
          <a:ln w="9525">
            <a:noFill/>
            <a:round/>
            <a:headEnd/>
            <a:tailEnd/>
          </a:ln>
        </p:spPr>
        <p:txBody>
          <a:bodyPr/>
          <a:lstStyle/>
          <a:p>
            <a:pPr>
              <a:defRPr/>
            </a:pPr>
            <a:endParaRPr lang="en-GB"/>
          </a:p>
        </p:txBody>
      </p:sp>
      <p:sp>
        <p:nvSpPr>
          <p:cNvPr id="3074" name="Rectangle 2"/>
          <p:cNvSpPr>
            <a:spLocks noGrp="1" noChangeArrowheads="1"/>
          </p:cNvSpPr>
          <p:nvPr>
            <p:ph type="ctrTitle"/>
          </p:nvPr>
        </p:nvSpPr>
        <p:spPr>
          <a:xfrm>
            <a:off x="1066800" y="2098675"/>
            <a:ext cx="5410200" cy="1143000"/>
          </a:xfrm>
        </p:spPr>
        <p:txBody>
          <a:bodyPr/>
          <a:lstStyle>
            <a:lvl1pPr>
              <a:defRPr>
                <a:solidFill>
                  <a:srgbClr val="1E1C77"/>
                </a:solidFill>
              </a:defRPr>
            </a:lvl1pPr>
          </a:lstStyle>
          <a:p>
            <a:r>
              <a:rPr lang="en-US"/>
              <a:t>Muokkaa otsikon perustyyliä napsauttamalla</a:t>
            </a:r>
          </a:p>
        </p:txBody>
      </p:sp>
      <p:sp>
        <p:nvSpPr>
          <p:cNvPr id="3075" name="Rectangle 3"/>
          <p:cNvSpPr>
            <a:spLocks noGrp="1" noChangeArrowheads="1"/>
          </p:cNvSpPr>
          <p:nvPr>
            <p:ph type="subTitle" idx="1"/>
          </p:nvPr>
        </p:nvSpPr>
        <p:spPr>
          <a:xfrm>
            <a:off x="1066800" y="3568700"/>
            <a:ext cx="5410200" cy="1384300"/>
          </a:xfrm>
        </p:spPr>
        <p:txBody>
          <a:bodyPr/>
          <a:lstStyle>
            <a:lvl1pPr marL="0" indent="0">
              <a:buFont typeface="Wingdings" pitchFamily="2" charset="2"/>
              <a:buNone/>
              <a:defRPr/>
            </a:lvl1pPr>
          </a:lstStyle>
          <a:p>
            <a:r>
              <a:rPr lang="en-US"/>
              <a:t>Muokkaa alaotsikon perustyyliä napsauttamalla</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i-FI"/>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i-FI"/>
          </a:p>
        </p:txBody>
      </p:sp>
      <p:sp>
        <p:nvSpPr>
          <p:cNvPr id="4" name="Rectangle 6"/>
          <p:cNvSpPr>
            <a:spLocks noGrp="1" noChangeArrowheads="1"/>
          </p:cNvSpPr>
          <p:nvPr>
            <p:ph type="sldNum" sz="quarter" idx="10"/>
          </p:nvPr>
        </p:nvSpPr>
        <p:spPr>
          <a:ln/>
        </p:spPr>
        <p:txBody>
          <a:bodyPr/>
          <a:lstStyle>
            <a:lvl1pPr>
              <a:defRPr/>
            </a:lvl1pPr>
          </a:lstStyle>
          <a:p>
            <a:pPr>
              <a:defRPr/>
            </a:pPr>
            <a:fld id="{977F9242-8B95-4884-8F5E-F9624A7D7E86}"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086600" y="152400"/>
            <a:ext cx="1752600" cy="6400800"/>
          </a:xfrm>
        </p:spPr>
        <p:txBody>
          <a:bodyPr vert="eaVert"/>
          <a:lstStyle/>
          <a:p>
            <a:r>
              <a:rPr lang="en-US" smtClean="0"/>
              <a:t>Click to edit Master title style</a:t>
            </a:r>
            <a:endParaRPr lang="fi-FI"/>
          </a:p>
        </p:txBody>
      </p:sp>
      <p:sp>
        <p:nvSpPr>
          <p:cNvPr id="3" name="Vertical Text Placeholder 2"/>
          <p:cNvSpPr>
            <a:spLocks noGrp="1"/>
          </p:cNvSpPr>
          <p:nvPr>
            <p:ph type="body" orient="vert" idx="1"/>
          </p:nvPr>
        </p:nvSpPr>
        <p:spPr>
          <a:xfrm>
            <a:off x="1828800" y="152400"/>
            <a:ext cx="5105400" cy="64008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i-FI"/>
          </a:p>
        </p:txBody>
      </p:sp>
      <p:sp>
        <p:nvSpPr>
          <p:cNvPr id="4" name="Rectangle 6"/>
          <p:cNvSpPr>
            <a:spLocks noGrp="1" noChangeArrowheads="1"/>
          </p:cNvSpPr>
          <p:nvPr>
            <p:ph type="sldNum" sz="quarter" idx="10"/>
          </p:nvPr>
        </p:nvSpPr>
        <p:spPr>
          <a:ln/>
        </p:spPr>
        <p:txBody>
          <a:bodyPr/>
          <a:lstStyle>
            <a:lvl1pPr>
              <a:defRPr/>
            </a:lvl1pPr>
          </a:lstStyle>
          <a:p>
            <a:pPr>
              <a:defRPr/>
            </a:pPr>
            <a:fld id="{87BAB483-8BA2-4B3C-B92C-4E58A4F94B75}" type="slidenum">
              <a:rPr lang="en-US"/>
              <a:pPr>
                <a:defRPr/>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Media" preserve="1">
  <p:cSld name="Title, Text and Media Clip">
    <p:spTree>
      <p:nvGrpSpPr>
        <p:cNvPr id="1" name=""/>
        <p:cNvGrpSpPr/>
        <p:nvPr/>
      </p:nvGrpSpPr>
      <p:grpSpPr>
        <a:xfrm>
          <a:off x="0" y="0"/>
          <a:ext cx="0" cy="0"/>
          <a:chOff x="0" y="0"/>
          <a:chExt cx="0" cy="0"/>
        </a:xfrm>
      </p:grpSpPr>
      <p:sp>
        <p:nvSpPr>
          <p:cNvPr id="2" name="Title 1"/>
          <p:cNvSpPr>
            <a:spLocks noGrp="1"/>
          </p:cNvSpPr>
          <p:nvPr>
            <p:ph type="title"/>
          </p:nvPr>
        </p:nvSpPr>
        <p:spPr>
          <a:xfrm>
            <a:off x="1828800" y="152400"/>
            <a:ext cx="7010400" cy="1116013"/>
          </a:xfrm>
        </p:spPr>
        <p:txBody>
          <a:bodyPr/>
          <a:lstStyle/>
          <a:p>
            <a:r>
              <a:rPr lang="en-US" smtClean="0"/>
              <a:t>Click to edit Master title style</a:t>
            </a:r>
            <a:endParaRPr lang="fi-FI"/>
          </a:p>
        </p:txBody>
      </p:sp>
      <p:sp>
        <p:nvSpPr>
          <p:cNvPr id="3" name="Text Placeholder 2"/>
          <p:cNvSpPr>
            <a:spLocks noGrp="1"/>
          </p:cNvSpPr>
          <p:nvPr>
            <p:ph type="body" sz="half" idx="1"/>
          </p:nvPr>
        </p:nvSpPr>
        <p:spPr>
          <a:xfrm>
            <a:off x="1828800" y="1600200"/>
            <a:ext cx="3429000" cy="4953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i-FI"/>
          </a:p>
        </p:txBody>
      </p:sp>
      <p:sp>
        <p:nvSpPr>
          <p:cNvPr id="4" name="Media Placeholder 3"/>
          <p:cNvSpPr>
            <a:spLocks noGrp="1"/>
          </p:cNvSpPr>
          <p:nvPr>
            <p:ph type="media" sz="half" idx="2"/>
          </p:nvPr>
        </p:nvSpPr>
        <p:spPr>
          <a:xfrm>
            <a:off x="5410200" y="1600200"/>
            <a:ext cx="3429000" cy="4953000"/>
          </a:xfrm>
        </p:spPr>
        <p:txBody>
          <a:bodyPr/>
          <a:lstStyle/>
          <a:p>
            <a:pPr lvl="0"/>
            <a:endParaRPr lang="fi-FI" noProof="0" dirty="0" smtClean="0"/>
          </a:p>
        </p:txBody>
      </p:sp>
      <p:sp>
        <p:nvSpPr>
          <p:cNvPr id="5" name="Rectangle 6"/>
          <p:cNvSpPr>
            <a:spLocks noGrp="1" noChangeArrowheads="1"/>
          </p:cNvSpPr>
          <p:nvPr>
            <p:ph type="sldNum" sz="quarter" idx="10"/>
          </p:nvPr>
        </p:nvSpPr>
        <p:spPr>
          <a:ln/>
        </p:spPr>
        <p:txBody>
          <a:bodyPr/>
          <a:lstStyle>
            <a:lvl1pPr>
              <a:defRPr/>
            </a:lvl1pPr>
          </a:lstStyle>
          <a:p>
            <a:pPr>
              <a:defRPr/>
            </a:pPr>
            <a:fld id="{D5844CA8-22FE-4170-B120-0DF03EE4E695}" type="slidenum">
              <a:rPr lang="en-US"/>
              <a:pPr>
                <a:defRPr/>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828800" y="152400"/>
            <a:ext cx="7010400" cy="1116013"/>
          </a:xfrm>
        </p:spPr>
        <p:txBody>
          <a:bodyPr/>
          <a:lstStyle/>
          <a:p>
            <a:r>
              <a:rPr lang="en-US" smtClean="0"/>
              <a:t>Click to edit Master title style</a:t>
            </a:r>
            <a:endParaRPr lang="fi-FI"/>
          </a:p>
        </p:txBody>
      </p:sp>
      <p:sp>
        <p:nvSpPr>
          <p:cNvPr id="3" name="Text Placeholder 2"/>
          <p:cNvSpPr>
            <a:spLocks noGrp="1"/>
          </p:cNvSpPr>
          <p:nvPr>
            <p:ph type="body" sz="half" idx="1"/>
          </p:nvPr>
        </p:nvSpPr>
        <p:spPr>
          <a:xfrm>
            <a:off x="1828800" y="1600200"/>
            <a:ext cx="3429000" cy="4953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i-FI"/>
          </a:p>
        </p:txBody>
      </p:sp>
      <p:sp>
        <p:nvSpPr>
          <p:cNvPr id="4" name="Content Placeholder 3"/>
          <p:cNvSpPr>
            <a:spLocks noGrp="1"/>
          </p:cNvSpPr>
          <p:nvPr>
            <p:ph sz="half" idx="2"/>
          </p:nvPr>
        </p:nvSpPr>
        <p:spPr>
          <a:xfrm>
            <a:off x="5410200" y="1600200"/>
            <a:ext cx="3429000" cy="4953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i-FI"/>
          </a:p>
        </p:txBody>
      </p:sp>
      <p:sp>
        <p:nvSpPr>
          <p:cNvPr id="5" name="Rectangle 6"/>
          <p:cNvSpPr>
            <a:spLocks noGrp="1" noChangeArrowheads="1"/>
          </p:cNvSpPr>
          <p:nvPr>
            <p:ph type="sldNum" sz="quarter" idx="10"/>
          </p:nvPr>
        </p:nvSpPr>
        <p:spPr>
          <a:ln/>
        </p:spPr>
        <p:txBody>
          <a:bodyPr/>
          <a:lstStyle>
            <a:lvl1pPr>
              <a:defRPr/>
            </a:lvl1pPr>
          </a:lstStyle>
          <a:p>
            <a:pPr>
              <a:defRPr/>
            </a:pPr>
            <a:fld id="{BAD912C7-9617-440D-9AAF-C89B29AD9FDA}"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i-FI"/>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i-FI"/>
          </a:p>
        </p:txBody>
      </p:sp>
      <p:sp>
        <p:nvSpPr>
          <p:cNvPr id="4" name="Rectangle 6"/>
          <p:cNvSpPr>
            <a:spLocks noGrp="1" noChangeArrowheads="1"/>
          </p:cNvSpPr>
          <p:nvPr>
            <p:ph type="sldNum" sz="quarter" idx="10"/>
          </p:nvPr>
        </p:nvSpPr>
        <p:spPr>
          <a:ln/>
        </p:spPr>
        <p:txBody>
          <a:bodyPr/>
          <a:lstStyle>
            <a:lvl1pPr>
              <a:defRPr/>
            </a:lvl1pPr>
          </a:lstStyle>
          <a:p>
            <a:pPr>
              <a:defRPr/>
            </a:pPr>
            <a:fld id="{1663DB54-CAA1-4FF1-A656-126DF26C6362}"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fi-FI"/>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6"/>
          <p:cNvSpPr>
            <a:spLocks noGrp="1" noChangeArrowheads="1"/>
          </p:cNvSpPr>
          <p:nvPr>
            <p:ph type="sldNum" sz="quarter" idx="10"/>
          </p:nvPr>
        </p:nvSpPr>
        <p:spPr>
          <a:ln/>
        </p:spPr>
        <p:txBody>
          <a:bodyPr/>
          <a:lstStyle>
            <a:lvl1pPr>
              <a:defRPr/>
            </a:lvl1pPr>
          </a:lstStyle>
          <a:p>
            <a:pPr>
              <a:defRPr/>
            </a:pPr>
            <a:fld id="{833C1995-FE07-4C79-BD8C-1D8AD1B3C016}"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i-FI"/>
          </a:p>
        </p:txBody>
      </p:sp>
      <p:sp>
        <p:nvSpPr>
          <p:cNvPr id="3" name="Content Placeholder 2"/>
          <p:cNvSpPr>
            <a:spLocks noGrp="1"/>
          </p:cNvSpPr>
          <p:nvPr>
            <p:ph sz="half" idx="1"/>
          </p:nvPr>
        </p:nvSpPr>
        <p:spPr>
          <a:xfrm>
            <a:off x="1828800" y="1600200"/>
            <a:ext cx="3429000" cy="4953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i-FI"/>
          </a:p>
        </p:txBody>
      </p:sp>
      <p:sp>
        <p:nvSpPr>
          <p:cNvPr id="4" name="Content Placeholder 3"/>
          <p:cNvSpPr>
            <a:spLocks noGrp="1"/>
          </p:cNvSpPr>
          <p:nvPr>
            <p:ph sz="half" idx="2"/>
          </p:nvPr>
        </p:nvSpPr>
        <p:spPr>
          <a:xfrm>
            <a:off x="5410200" y="1600200"/>
            <a:ext cx="3429000" cy="4953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i-FI"/>
          </a:p>
        </p:txBody>
      </p:sp>
      <p:sp>
        <p:nvSpPr>
          <p:cNvPr id="5" name="Rectangle 6"/>
          <p:cNvSpPr>
            <a:spLocks noGrp="1" noChangeArrowheads="1"/>
          </p:cNvSpPr>
          <p:nvPr>
            <p:ph type="sldNum" sz="quarter" idx="10"/>
          </p:nvPr>
        </p:nvSpPr>
        <p:spPr>
          <a:ln/>
        </p:spPr>
        <p:txBody>
          <a:bodyPr/>
          <a:lstStyle>
            <a:lvl1pPr>
              <a:defRPr/>
            </a:lvl1pPr>
          </a:lstStyle>
          <a:p>
            <a:pPr>
              <a:defRPr/>
            </a:pPr>
            <a:fld id="{31B4C7C8-C668-4A5F-AC6D-F03E86064CF4}"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fi-FI"/>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i-FI"/>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i-FI"/>
          </a:p>
        </p:txBody>
      </p:sp>
      <p:sp>
        <p:nvSpPr>
          <p:cNvPr id="7" name="Rectangle 6"/>
          <p:cNvSpPr>
            <a:spLocks noGrp="1" noChangeArrowheads="1"/>
          </p:cNvSpPr>
          <p:nvPr>
            <p:ph type="sldNum" sz="quarter" idx="10"/>
          </p:nvPr>
        </p:nvSpPr>
        <p:spPr>
          <a:ln/>
        </p:spPr>
        <p:txBody>
          <a:bodyPr/>
          <a:lstStyle>
            <a:lvl1pPr>
              <a:defRPr/>
            </a:lvl1pPr>
          </a:lstStyle>
          <a:p>
            <a:pPr>
              <a:defRPr/>
            </a:pPr>
            <a:fld id="{2D959298-5434-4E4C-97D7-DC89EBD8A330}"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i-FI"/>
          </a:p>
        </p:txBody>
      </p:sp>
      <p:sp>
        <p:nvSpPr>
          <p:cNvPr id="3" name="Rectangle 6"/>
          <p:cNvSpPr>
            <a:spLocks noGrp="1" noChangeArrowheads="1"/>
          </p:cNvSpPr>
          <p:nvPr>
            <p:ph type="sldNum" sz="quarter" idx="10"/>
          </p:nvPr>
        </p:nvSpPr>
        <p:spPr>
          <a:ln/>
        </p:spPr>
        <p:txBody>
          <a:bodyPr/>
          <a:lstStyle>
            <a:lvl1pPr>
              <a:defRPr/>
            </a:lvl1pPr>
          </a:lstStyle>
          <a:p>
            <a:pPr>
              <a:defRPr/>
            </a:pPr>
            <a:fld id="{02E9A2F0-AF30-491C-98E6-0745394A03E8}"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6"/>
          <p:cNvSpPr>
            <a:spLocks noGrp="1" noChangeArrowheads="1"/>
          </p:cNvSpPr>
          <p:nvPr>
            <p:ph type="sldNum" sz="quarter" idx="10"/>
          </p:nvPr>
        </p:nvSpPr>
        <p:spPr>
          <a:ln/>
        </p:spPr>
        <p:txBody>
          <a:bodyPr/>
          <a:lstStyle>
            <a:lvl1pPr>
              <a:defRPr/>
            </a:lvl1pPr>
          </a:lstStyle>
          <a:p>
            <a:pPr>
              <a:defRPr/>
            </a:pPr>
            <a:fld id="{076757D2-96AE-41DA-AA1A-548E5DF703F2}"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fi-FI"/>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i-FI"/>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6"/>
          <p:cNvSpPr>
            <a:spLocks noGrp="1" noChangeArrowheads="1"/>
          </p:cNvSpPr>
          <p:nvPr>
            <p:ph type="sldNum" sz="quarter" idx="10"/>
          </p:nvPr>
        </p:nvSpPr>
        <p:spPr>
          <a:ln/>
        </p:spPr>
        <p:txBody>
          <a:bodyPr/>
          <a:lstStyle>
            <a:lvl1pPr>
              <a:defRPr/>
            </a:lvl1pPr>
          </a:lstStyle>
          <a:p>
            <a:pPr>
              <a:defRPr/>
            </a:pPr>
            <a:fld id="{8F3C8A8C-485C-40DD-A6A8-F4A245F03BE1}"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fi-FI"/>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fi-FI"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6"/>
          <p:cNvSpPr>
            <a:spLocks noGrp="1" noChangeArrowheads="1"/>
          </p:cNvSpPr>
          <p:nvPr>
            <p:ph type="sldNum" sz="quarter" idx="10"/>
          </p:nvPr>
        </p:nvSpPr>
        <p:spPr>
          <a:ln/>
        </p:spPr>
        <p:txBody>
          <a:bodyPr/>
          <a:lstStyle>
            <a:lvl1pPr>
              <a:defRPr/>
            </a:lvl1pPr>
          </a:lstStyle>
          <a:p>
            <a:pPr>
              <a:defRPr/>
            </a:pPr>
            <a:fld id="{B71DD60F-0FD2-4CFA-B4BB-BEA5339BC7B1}"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1855788" y="152400"/>
            <a:ext cx="7010400" cy="1116013"/>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p>
            <a:pPr lvl="0"/>
            <a:r>
              <a:rPr lang="en-US" smtClean="0"/>
              <a:t>Muokkaa otsikon perustyyliä napsauttamalla</a:t>
            </a:r>
          </a:p>
        </p:txBody>
      </p:sp>
      <p:sp>
        <p:nvSpPr>
          <p:cNvPr id="1027" name="Rectangle 3"/>
          <p:cNvSpPr>
            <a:spLocks noGrp="1" noChangeArrowheads="1"/>
          </p:cNvSpPr>
          <p:nvPr>
            <p:ph type="body" idx="1"/>
          </p:nvPr>
        </p:nvSpPr>
        <p:spPr bwMode="auto">
          <a:xfrm>
            <a:off x="1855788" y="1600200"/>
            <a:ext cx="7010400" cy="49530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Muokkaa tekstin perustyylejä napsauttamalla</a:t>
            </a:r>
          </a:p>
          <a:p>
            <a:pPr lvl="1"/>
            <a:r>
              <a:rPr lang="en-US" smtClean="0"/>
              <a:t>toinen taso</a:t>
            </a:r>
          </a:p>
          <a:p>
            <a:pPr lvl="2"/>
            <a:r>
              <a:rPr lang="en-US" smtClean="0"/>
              <a:t>kolmas taso</a:t>
            </a:r>
          </a:p>
          <a:p>
            <a:pPr lvl="3"/>
            <a:r>
              <a:rPr lang="en-US" smtClean="0"/>
              <a:t>neljäs taso</a:t>
            </a:r>
          </a:p>
          <a:p>
            <a:pPr lvl="4"/>
            <a:r>
              <a:rPr lang="en-US" smtClean="0"/>
              <a:t>viides taso</a:t>
            </a:r>
          </a:p>
        </p:txBody>
      </p:sp>
      <p:sp>
        <p:nvSpPr>
          <p:cNvPr id="1030" name="Rectangle 6"/>
          <p:cNvSpPr>
            <a:spLocks noGrp="1" noChangeArrowheads="1"/>
          </p:cNvSpPr>
          <p:nvPr>
            <p:ph type="sldNum" sz="quarter" idx="4"/>
          </p:nvPr>
        </p:nvSpPr>
        <p:spPr bwMode="auto">
          <a:xfrm>
            <a:off x="7219950" y="6599238"/>
            <a:ext cx="1905000" cy="201612"/>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600">
                <a:latin typeface="Arial" charset="0"/>
              </a:defRPr>
            </a:lvl1pPr>
          </a:lstStyle>
          <a:p>
            <a:pPr>
              <a:defRPr/>
            </a:pPr>
            <a:fld id="{737E41CB-68C7-4F2D-B897-192E5E2375FF}" type="slidenum">
              <a:rPr lang="en-US"/>
              <a:pPr>
                <a:defRPr/>
              </a:pPr>
              <a:t>‹#›</a:t>
            </a:fld>
            <a:endParaRPr lang="en-US"/>
          </a:p>
        </p:txBody>
      </p:sp>
      <p:sp>
        <p:nvSpPr>
          <p:cNvPr id="6" name="Freeform 14"/>
          <p:cNvSpPr>
            <a:spLocks noEditPoints="1"/>
          </p:cNvSpPr>
          <p:nvPr userDrawn="1"/>
        </p:nvSpPr>
        <p:spPr bwMode="auto">
          <a:xfrm>
            <a:off x="14288" y="41275"/>
            <a:ext cx="1782762" cy="1671638"/>
          </a:xfrm>
          <a:custGeom>
            <a:avLst/>
            <a:gdLst>
              <a:gd name="T0" fmla="*/ 372149769 w 8135"/>
              <a:gd name="T1" fmla="*/ 220048175 h 7628"/>
              <a:gd name="T2" fmla="*/ 328974920 w 8135"/>
              <a:gd name="T3" fmla="*/ 197140530 h 7628"/>
              <a:gd name="T4" fmla="*/ 314279127 w 8135"/>
              <a:gd name="T5" fmla="*/ 180908255 h 7628"/>
              <a:gd name="T6" fmla="*/ 296749760 w 8135"/>
              <a:gd name="T7" fmla="*/ 165348316 h 7628"/>
              <a:gd name="T8" fmla="*/ 281573816 w 8135"/>
              <a:gd name="T9" fmla="*/ 154926885 h 7628"/>
              <a:gd name="T10" fmla="*/ 271632422 w 8135"/>
              <a:gd name="T11" fmla="*/ 120157370 h 7628"/>
              <a:gd name="T12" fmla="*/ 256792649 w 8135"/>
              <a:gd name="T13" fmla="*/ 89709802 h 7628"/>
              <a:gd name="T14" fmla="*/ 226056102 w 8135"/>
              <a:gd name="T15" fmla="*/ 68242815 h 7628"/>
              <a:gd name="T16" fmla="*/ 201371141 w 8135"/>
              <a:gd name="T17" fmla="*/ 68770954 h 7628"/>
              <a:gd name="T18" fmla="*/ 210111608 w 8135"/>
              <a:gd name="T19" fmla="*/ 87548596 h 7628"/>
              <a:gd name="T20" fmla="*/ 202619842 w 8135"/>
              <a:gd name="T21" fmla="*/ 101956052 h 7628"/>
              <a:gd name="T22" fmla="*/ 183841775 w 8135"/>
              <a:gd name="T23" fmla="*/ 103876856 h 7628"/>
              <a:gd name="T24" fmla="*/ 155218519 w 8135"/>
              <a:gd name="T25" fmla="*/ 84715273 h 7628"/>
              <a:gd name="T26" fmla="*/ 124194067 w 8135"/>
              <a:gd name="T27" fmla="*/ 75254353 h 7628"/>
              <a:gd name="T28" fmla="*/ 108489731 w 8135"/>
              <a:gd name="T29" fmla="*/ 81689541 h 7628"/>
              <a:gd name="T30" fmla="*/ 124194067 w 8135"/>
              <a:gd name="T31" fmla="*/ 92158965 h 7628"/>
              <a:gd name="T32" fmla="*/ 140858898 w 8135"/>
              <a:gd name="T33" fmla="*/ 124239381 h 7628"/>
              <a:gd name="T34" fmla="*/ 159348786 w 8135"/>
              <a:gd name="T35" fmla="*/ 136821799 h 7628"/>
              <a:gd name="T36" fmla="*/ 145949688 w 8135"/>
              <a:gd name="T37" fmla="*/ 140999795 h 7628"/>
              <a:gd name="T38" fmla="*/ 120688150 w 8135"/>
              <a:gd name="T39" fmla="*/ 131491101 h 7628"/>
              <a:gd name="T40" fmla="*/ 95378592 w 8135"/>
              <a:gd name="T41" fmla="*/ 108871386 h 7628"/>
              <a:gd name="T42" fmla="*/ 67475892 w 8135"/>
              <a:gd name="T43" fmla="*/ 100419190 h 7628"/>
              <a:gd name="T44" fmla="*/ 53548416 w 8135"/>
              <a:gd name="T45" fmla="*/ 105797880 h 7628"/>
              <a:gd name="T46" fmla="*/ 73719177 w 8135"/>
              <a:gd name="T47" fmla="*/ 118188354 h 7628"/>
              <a:gd name="T48" fmla="*/ 73478992 w 8135"/>
              <a:gd name="T49" fmla="*/ 129714056 h 7628"/>
              <a:gd name="T50" fmla="*/ 61232607 w 8135"/>
              <a:gd name="T51" fmla="*/ 131587087 h 7628"/>
              <a:gd name="T52" fmla="*/ 40629688 w 8135"/>
              <a:gd name="T53" fmla="*/ 115883170 h 7628"/>
              <a:gd name="T54" fmla="*/ 14023453 w 8135"/>
              <a:gd name="T55" fmla="*/ 110456241 h 7628"/>
              <a:gd name="T56" fmla="*/ 7972141 w 8135"/>
              <a:gd name="T57" fmla="*/ 117467806 h 7628"/>
              <a:gd name="T58" fmla="*/ 24877160 w 8135"/>
              <a:gd name="T59" fmla="*/ 129137925 h 7628"/>
              <a:gd name="T60" fmla="*/ 45336093 w 8135"/>
              <a:gd name="T61" fmla="*/ 165924667 h 7628"/>
              <a:gd name="T62" fmla="*/ 64065962 w 8135"/>
              <a:gd name="T63" fmla="*/ 181676577 h 7628"/>
              <a:gd name="T64" fmla="*/ 90720180 w 8135"/>
              <a:gd name="T65" fmla="*/ 182925264 h 7628"/>
              <a:gd name="T66" fmla="*/ 110938921 w 8135"/>
              <a:gd name="T67" fmla="*/ 187055267 h 7628"/>
              <a:gd name="T68" fmla="*/ 118575133 w 8135"/>
              <a:gd name="T69" fmla="*/ 207225574 h 7628"/>
              <a:gd name="T70" fmla="*/ 130773524 w 8135"/>
              <a:gd name="T71" fmla="*/ 225138689 h 7628"/>
              <a:gd name="T72" fmla="*/ 151424423 w 8135"/>
              <a:gd name="T73" fmla="*/ 232246487 h 7628"/>
              <a:gd name="T74" fmla="*/ 126931435 w 8135"/>
              <a:gd name="T75" fmla="*/ 237144811 h 7628"/>
              <a:gd name="T76" fmla="*/ 96243128 w 8135"/>
              <a:gd name="T77" fmla="*/ 228644568 h 7628"/>
              <a:gd name="T78" fmla="*/ 90768173 w 8135"/>
              <a:gd name="T79" fmla="*/ 239162039 h 7628"/>
              <a:gd name="T80" fmla="*/ 110266577 w 8135"/>
              <a:gd name="T81" fmla="*/ 266007716 h 7628"/>
              <a:gd name="T82" fmla="*/ 147918725 w 8135"/>
              <a:gd name="T83" fmla="*/ 275420424 h 7628"/>
              <a:gd name="T84" fmla="*/ 180335857 w 8135"/>
              <a:gd name="T85" fmla="*/ 271674582 h 7628"/>
              <a:gd name="T86" fmla="*/ 190853390 w 8135"/>
              <a:gd name="T87" fmla="*/ 285793643 h 7628"/>
              <a:gd name="T88" fmla="*/ 206797883 w 8135"/>
              <a:gd name="T89" fmla="*/ 293909890 h 7628"/>
              <a:gd name="T90" fmla="*/ 240751950 w 8135"/>
              <a:gd name="T91" fmla="*/ 294198066 h 7628"/>
              <a:gd name="T92" fmla="*/ 263948463 w 8135"/>
              <a:gd name="T93" fmla="*/ 307452601 h 7628"/>
              <a:gd name="T94" fmla="*/ 266445646 w 8135"/>
              <a:gd name="T95" fmla="*/ 291508501 h 7628"/>
              <a:gd name="T96" fmla="*/ 250789330 w 8135"/>
              <a:gd name="T97" fmla="*/ 268745054 h 7628"/>
              <a:gd name="T98" fmla="*/ 229994232 w 8135"/>
              <a:gd name="T99" fmla="*/ 252176611 h 7628"/>
              <a:gd name="T100" fmla="*/ 229898246 w 8135"/>
              <a:gd name="T101" fmla="*/ 242763684 h 7628"/>
              <a:gd name="T102" fmla="*/ 251990038 w 8135"/>
              <a:gd name="T103" fmla="*/ 253377086 h 7628"/>
              <a:gd name="T104" fmla="*/ 287576915 w 8135"/>
              <a:gd name="T105" fmla="*/ 262981984 h 7628"/>
              <a:gd name="T106" fmla="*/ 299919506 w 8135"/>
              <a:gd name="T107" fmla="*/ 264566839 h 7628"/>
              <a:gd name="T108" fmla="*/ 287096545 w 8135"/>
              <a:gd name="T109" fmla="*/ 243051860 h 7628"/>
              <a:gd name="T110" fmla="*/ 266349659 w 8135"/>
              <a:gd name="T111" fmla="*/ 223505841 h 7628"/>
              <a:gd name="T112" fmla="*/ 286136242 w 8135"/>
              <a:gd name="T113" fmla="*/ 231093785 h 7628"/>
              <a:gd name="T114" fmla="*/ 318649360 w 8135"/>
              <a:gd name="T115" fmla="*/ 227395881 h 7628"/>
              <a:gd name="T116" fmla="*/ 334449874 w 8135"/>
              <a:gd name="T117" fmla="*/ 234791634 h 7628"/>
              <a:gd name="T118" fmla="*/ 351739055 w 8135"/>
              <a:gd name="T119" fmla="*/ 235415978 h 7628"/>
              <a:gd name="T120" fmla="*/ 378825432 w 8135"/>
              <a:gd name="T121" fmla="*/ 237480979 h 7628"/>
              <a:gd name="T122" fmla="*/ 213665519 w 8135"/>
              <a:gd name="T123" fmla="*/ 366330674 h 7628"/>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8135"/>
              <a:gd name="T187" fmla="*/ 0 h 7628"/>
              <a:gd name="T188" fmla="*/ 8135 w 8135"/>
              <a:gd name="T189" fmla="*/ 7628 h 7628"/>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8135" h="7628">
                <a:moveTo>
                  <a:pt x="8135" y="5066"/>
                </a:moveTo>
                <a:lnTo>
                  <a:pt x="8120" y="5036"/>
                </a:lnTo>
                <a:lnTo>
                  <a:pt x="8107" y="5006"/>
                </a:lnTo>
                <a:lnTo>
                  <a:pt x="8092" y="4978"/>
                </a:lnTo>
                <a:lnTo>
                  <a:pt x="8076" y="4951"/>
                </a:lnTo>
                <a:lnTo>
                  <a:pt x="8060" y="4924"/>
                </a:lnTo>
                <a:lnTo>
                  <a:pt x="8043" y="4898"/>
                </a:lnTo>
                <a:lnTo>
                  <a:pt x="8026" y="4872"/>
                </a:lnTo>
                <a:lnTo>
                  <a:pt x="8009" y="4848"/>
                </a:lnTo>
                <a:lnTo>
                  <a:pt x="7991" y="4824"/>
                </a:lnTo>
                <a:lnTo>
                  <a:pt x="7973" y="4801"/>
                </a:lnTo>
                <a:lnTo>
                  <a:pt x="7955" y="4777"/>
                </a:lnTo>
                <a:lnTo>
                  <a:pt x="7935" y="4755"/>
                </a:lnTo>
                <a:lnTo>
                  <a:pt x="7916" y="4734"/>
                </a:lnTo>
                <a:lnTo>
                  <a:pt x="7896" y="4714"/>
                </a:lnTo>
                <a:lnTo>
                  <a:pt x="7876" y="4693"/>
                </a:lnTo>
                <a:lnTo>
                  <a:pt x="7856" y="4673"/>
                </a:lnTo>
                <a:lnTo>
                  <a:pt x="7836" y="4654"/>
                </a:lnTo>
                <a:lnTo>
                  <a:pt x="7814" y="4635"/>
                </a:lnTo>
                <a:lnTo>
                  <a:pt x="7793" y="4617"/>
                </a:lnTo>
                <a:lnTo>
                  <a:pt x="7771" y="4600"/>
                </a:lnTo>
                <a:lnTo>
                  <a:pt x="7749" y="4582"/>
                </a:lnTo>
                <a:lnTo>
                  <a:pt x="7727" y="4566"/>
                </a:lnTo>
                <a:lnTo>
                  <a:pt x="7682" y="4533"/>
                </a:lnTo>
                <a:lnTo>
                  <a:pt x="7637" y="4503"/>
                </a:lnTo>
                <a:lnTo>
                  <a:pt x="7614" y="4488"/>
                </a:lnTo>
                <a:lnTo>
                  <a:pt x="7591" y="4473"/>
                </a:lnTo>
                <a:lnTo>
                  <a:pt x="7568" y="4459"/>
                </a:lnTo>
                <a:lnTo>
                  <a:pt x="7544" y="4446"/>
                </a:lnTo>
                <a:lnTo>
                  <a:pt x="7521" y="4433"/>
                </a:lnTo>
                <a:lnTo>
                  <a:pt x="7496" y="4419"/>
                </a:lnTo>
                <a:lnTo>
                  <a:pt x="7450" y="4395"/>
                </a:lnTo>
                <a:lnTo>
                  <a:pt x="7402" y="4370"/>
                </a:lnTo>
                <a:lnTo>
                  <a:pt x="7353" y="4347"/>
                </a:lnTo>
                <a:lnTo>
                  <a:pt x="7305" y="4323"/>
                </a:lnTo>
                <a:lnTo>
                  <a:pt x="7209" y="4280"/>
                </a:lnTo>
                <a:lnTo>
                  <a:pt x="7116" y="4236"/>
                </a:lnTo>
                <a:lnTo>
                  <a:pt x="7069" y="4215"/>
                </a:lnTo>
                <a:lnTo>
                  <a:pt x="7023" y="4194"/>
                </a:lnTo>
                <a:lnTo>
                  <a:pt x="6979" y="4172"/>
                </a:lnTo>
                <a:lnTo>
                  <a:pt x="6935" y="4150"/>
                </a:lnTo>
                <a:lnTo>
                  <a:pt x="6892" y="4128"/>
                </a:lnTo>
                <a:lnTo>
                  <a:pt x="6870" y="4116"/>
                </a:lnTo>
                <a:lnTo>
                  <a:pt x="6850" y="4105"/>
                </a:lnTo>
                <a:lnTo>
                  <a:pt x="6829" y="4093"/>
                </a:lnTo>
                <a:lnTo>
                  <a:pt x="6809" y="4081"/>
                </a:lnTo>
                <a:lnTo>
                  <a:pt x="6790" y="4069"/>
                </a:lnTo>
                <a:lnTo>
                  <a:pt x="6769" y="4056"/>
                </a:lnTo>
                <a:lnTo>
                  <a:pt x="6751" y="4044"/>
                </a:lnTo>
                <a:lnTo>
                  <a:pt x="6734" y="4031"/>
                </a:lnTo>
                <a:lnTo>
                  <a:pt x="6726" y="4024"/>
                </a:lnTo>
                <a:lnTo>
                  <a:pt x="6717" y="4017"/>
                </a:lnTo>
                <a:lnTo>
                  <a:pt x="6701" y="4002"/>
                </a:lnTo>
                <a:lnTo>
                  <a:pt x="6685" y="3987"/>
                </a:lnTo>
                <a:lnTo>
                  <a:pt x="6670" y="3971"/>
                </a:lnTo>
                <a:lnTo>
                  <a:pt x="6657" y="3954"/>
                </a:lnTo>
                <a:lnTo>
                  <a:pt x="6643" y="3938"/>
                </a:lnTo>
                <a:lnTo>
                  <a:pt x="6629" y="3920"/>
                </a:lnTo>
                <a:lnTo>
                  <a:pt x="6617" y="3902"/>
                </a:lnTo>
                <a:lnTo>
                  <a:pt x="6605" y="3884"/>
                </a:lnTo>
                <a:lnTo>
                  <a:pt x="6593" y="3866"/>
                </a:lnTo>
                <a:lnTo>
                  <a:pt x="6582" y="3847"/>
                </a:lnTo>
                <a:lnTo>
                  <a:pt x="6572" y="3827"/>
                </a:lnTo>
                <a:lnTo>
                  <a:pt x="6562" y="3808"/>
                </a:lnTo>
                <a:lnTo>
                  <a:pt x="6552" y="3787"/>
                </a:lnTo>
                <a:lnTo>
                  <a:pt x="6544" y="3767"/>
                </a:lnTo>
                <a:lnTo>
                  <a:pt x="6535" y="3746"/>
                </a:lnTo>
                <a:lnTo>
                  <a:pt x="6528" y="3726"/>
                </a:lnTo>
                <a:lnTo>
                  <a:pt x="6521" y="3705"/>
                </a:lnTo>
                <a:lnTo>
                  <a:pt x="6507" y="3662"/>
                </a:lnTo>
                <a:lnTo>
                  <a:pt x="6500" y="3642"/>
                </a:lnTo>
                <a:lnTo>
                  <a:pt x="6494" y="3621"/>
                </a:lnTo>
                <a:lnTo>
                  <a:pt x="6484" y="3578"/>
                </a:lnTo>
                <a:lnTo>
                  <a:pt x="6479" y="3557"/>
                </a:lnTo>
                <a:lnTo>
                  <a:pt x="6475" y="3535"/>
                </a:lnTo>
                <a:lnTo>
                  <a:pt x="6467" y="3494"/>
                </a:lnTo>
                <a:lnTo>
                  <a:pt x="6461" y="3453"/>
                </a:lnTo>
                <a:lnTo>
                  <a:pt x="6423" y="3456"/>
                </a:lnTo>
                <a:lnTo>
                  <a:pt x="6382" y="3459"/>
                </a:lnTo>
                <a:lnTo>
                  <a:pt x="6361" y="3460"/>
                </a:lnTo>
                <a:lnTo>
                  <a:pt x="6340" y="3460"/>
                </a:lnTo>
                <a:lnTo>
                  <a:pt x="6318" y="3460"/>
                </a:lnTo>
                <a:lnTo>
                  <a:pt x="6295" y="3459"/>
                </a:lnTo>
                <a:lnTo>
                  <a:pt x="6273" y="3457"/>
                </a:lnTo>
                <a:lnTo>
                  <a:pt x="6250" y="3455"/>
                </a:lnTo>
                <a:lnTo>
                  <a:pt x="6226" y="3453"/>
                </a:lnTo>
                <a:lnTo>
                  <a:pt x="6204" y="3448"/>
                </a:lnTo>
                <a:lnTo>
                  <a:pt x="6179" y="3443"/>
                </a:lnTo>
                <a:lnTo>
                  <a:pt x="6156" y="3438"/>
                </a:lnTo>
                <a:lnTo>
                  <a:pt x="6133" y="3430"/>
                </a:lnTo>
                <a:lnTo>
                  <a:pt x="6109" y="3423"/>
                </a:lnTo>
                <a:lnTo>
                  <a:pt x="6098" y="3419"/>
                </a:lnTo>
                <a:lnTo>
                  <a:pt x="6086" y="3413"/>
                </a:lnTo>
                <a:lnTo>
                  <a:pt x="6063" y="3403"/>
                </a:lnTo>
                <a:lnTo>
                  <a:pt x="6052" y="3397"/>
                </a:lnTo>
                <a:lnTo>
                  <a:pt x="6040" y="3391"/>
                </a:lnTo>
                <a:lnTo>
                  <a:pt x="6028" y="3385"/>
                </a:lnTo>
                <a:lnTo>
                  <a:pt x="6018" y="3378"/>
                </a:lnTo>
                <a:lnTo>
                  <a:pt x="5995" y="3363"/>
                </a:lnTo>
                <a:lnTo>
                  <a:pt x="5985" y="3355"/>
                </a:lnTo>
                <a:lnTo>
                  <a:pt x="5973" y="3347"/>
                </a:lnTo>
                <a:lnTo>
                  <a:pt x="5952" y="3329"/>
                </a:lnTo>
                <a:lnTo>
                  <a:pt x="5941" y="3320"/>
                </a:lnTo>
                <a:lnTo>
                  <a:pt x="5931" y="3309"/>
                </a:lnTo>
                <a:lnTo>
                  <a:pt x="5921" y="3298"/>
                </a:lnTo>
                <a:lnTo>
                  <a:pt x="5910" y="3288"/>
                </a:lnTo>
                <a:lnTo>
                  <a:pt x="5901" y="3276"/>
                </a:lnTo>
                <a:lnTo>
                  <a:pt x="5891" y="3264"/>
                </a:lnTo>
                <a:lnTo>
                  <a:pt x="5872" y="3240"/>
                </a:lnTo>
                <a:lnTo>
                  <a:pt x="5863" y="3226"/>
                </a:lnTo>
                <a:lnTo>
                  <a:pt x="5853" y="3212"/>
                </a:lnTo>
                <a:lnTo>
                  <a:pt x="5845" y="3198"/>
                </a:lnTo>
                <a:lnTo>
                  <a:pt x="5836" y="3184"/>
                </a:lnTo>
                <a:lnTo>
                  <a:pt x="5827" y="3168"/>
                </a:lnTo>
                <a:lnTo>
                  <a:pt x="5819" y="3152"/>
                </a:lnTo>
                <a:lnTo>
                  <a:pt x="5810" y="3136"/>
                </a:lnTo>
                <a:lnTo>
                  <a:pt x="5803" y="3119"/>
                </a:lnTo>
                <a:lnTo>
                  <a:pt x="5796" y="3101"/>
                </a:lnTo>
                <a:lnTo>
                  <a:pt x="5788" y="3083"/>
                </a:lnTo>
                <a:lnTo>
                  <a:pt x="5778" y="3053"/>
                </a:lnTo>
                <a:lnTo>
                  <a:pt x="5767" y="3023"/>
                </a:lnTo>
                <a:lnTo>
                  <a:pt x="5758" y="2991"/>
                </a:lnTo>
                <a:lnTo>
                  <a:pt x="5750" y="2958"/>
                </a:lnTo>
                <a:lnTo>
                  <a:pt x="5741" y="2924"/>
                </a:lnTo>
                <a:lnTo>
                  <a:pt x="5734" y="2889"/>
                </a:lnTo>
                <a:lnTo>
                  <a:pt x="5727" y="2854"/>
                </a:lnTo>
                <a:lnTo>
                  <a:pt x="5719" y="2817"/>
                </a:lnTo>
                <a:lnTo>
                  <a:pt x="5690" y="2664"/>
                </a:lnTo>
                <a:lnTo>
                  <a:pt x="5683" y="2624"/>
                </a:lnTo>
                <a:lnTo>
                  <a:pt x="5674" y="2584"/>
                </a:lnTo>
                <a:lnTo>
                  <a:pt x="5666" y="2543"/>
                </a:lnTo>
                <a:lnTo>
                  <a:pt x="5656" y="2502"/>
                </a:lnTo>
                <a:lnTo>
                  <a:pt x="5646" y="2461"/>
                </a:lnTo>
                <a:lnTo>
                  <a:pt x="5634" y="2418"/>
                </a:lnTo>
                <a:lnTo>
                  <a:pt x="5621" y="2377"/>
                </a:lnTo>
                <a:lnTo>
                  <a:pt x="5609" y="2334"/>
                </a:lnTo>
                <a:lnTo>
                  <a:pt x="5594" y="2291"/>
                </a:lnTo>
                <a:lnTo>
                  <a:pt x="5585" y="2270"/>
                </a:lnTo>
                <a:lnTo>
                  <a:pt x="5577" y="2249"/>
                </a:lnTo>
                <a:lnTo>
                  <a:pt x="5568" y="2228"/>
                </a:lnTo>
                <a:lnTo>
                  <a:pt x="5559" y="2205"/>
                </a:lnTo>
                <a:lnTo>
                  <a:pt x="5549" y="2184"/>
                </a:lnTo>
                <a:lnTo>
                  <a:pt x="5539" y="2163"/>
                </a:lnTo>
                <a:lnTo>
                  <a:pt x="5518" y="2120"/>
                </a:lnTo>
                <a:lnTo>
                  <a:pt x="5495" y="2078"/>
                </a:lnTo>
                <a:lnTo>
                  <a:pt x="5483" y="2056"/>
                </a:lnTo>
                <a:lnTo>
                  <a:pt x="5469" y="2035"/>
                </a:lnTo>
                <a:lnTo>
                  <a:pt x="5456" y="2014"/>
                </a:lnTo>
                <a:lnTo>
                  <a:pt x="5443" y="1993"/>
                </a:lnTo>
                <a:lnTo>
                  <a:pt x="5413" y="1951"/>
                </a:lnTo>
                <a:lnTo>
                  <a:pt x="5397" y="1930"/>
                </a:lnTo>
                <a:lnTo>
                  <a:pt x="5381" y="1910"/>
                </a:lnTo>
                <a:lnTo>
                  <a:pt x="5364" y="1888"/>
                </a:lnTo>
                <a:lnTo>
                  <a:pt x="5347" y="1868"/>
                </a:lnTo>
                <a:lnTo>
                  <a:pt x="5329" y="1848"/>
                </a:lnTo>
                <a:lnTo>
                  <a:pt x="5310" y="1827"/>
                </a:lnTo>
                <a:lnTo>
                  <a:pt x="5293" y="1809"/>
                </a:lnTo>
                <a:lnTo>
                  <a:pt x="5275" y="1791"/>
                </a:lnTo>
                <a:lnTo>
                  <a:pt x="5240" y="1757"/>
                </a:lnTo>
                <a:lnTo>
                  <a:pt x="5203" y="1724"/>
                </a:lnTo>
                <a:lnTo>
                  <a:pt x="5185" y="1707"/>
                </a:lnTo>
                <a:lnTo>
                  <a:pt x="5167" y="1692"/>
                </a:lnTo>
                <a:lnTo>
                  <a:pt x="5131" y="1661"/>
                </a:lnTo>
                <a:lnTo>
                  <a:pt x="5112" y="1647"/>
                </a:lnTo>
                <a:lnTo>
                  <a:pt x="5094" y="1632"/>
                </a:lnTo>
                <a:lnTo>
                  <a:pt x="5057" y="1606"/>
                </a:lnTo>
                <a:lnTo>
                  <a:pt x="5019" y="1579"/>
                </a:lnTo>
                <a:lnTo>
                  <a:pt x="4980" y="1555"/>
                </a:lnTo>
                <a:lnTo>
                  <a:pt x="4961" y="1543"/>
                </a:lnTo>
                <a:lnTo>
                  <a:pt x="4942" y="1531"/>
                </a:lnTo>
                <a:lnTo>
                  <a:pt x="4904" y="1510"/>
                </a:lnTo>
                <a:lnTo>
                  <a:pt x="4864" y="1490"/>
                </a:lnTo>
                <a:lnTo>
                  <a:pt x="4825" y="1471"/>
                </a:lnTo>
                <a:lnTo>
                  <a:pt x="4786" y="1453"/>
                </a:lnTo>
                <a:lnTo>
                  <a:pt x="4746" y="1436"/>
                </a:lnTo>
                <a:lnTo>
                  <a:pt x="4707" y="1421"/>
                </a:lnTo>
                <a:lnTo>
                  <a:pt x="4667" y="1407"/>
                </a:lnTo>
                <a:lnTo>
                  <a:pt x="4627" y="1394"/>
                </a:lnTo>
                <a:lnTo>
                  <a:pt x="4587" y="1382"/>
                </a:lnTo>
                <a:lnTo>
                  <a:pt x="4547" y="1372"/>
                </a:lnTo>
                <a:lnTo>
                  <a:pt x="4506" y="1362"/>
                </a:lnTo>
                <a:lnTo>
                  <a:pt x="4466" y="1355"/>
                </a:lnTo>
                <a:lnTo>
                  <a:pt x="4426" y="1347"/>
                </a:lnTo>
                <a:lnTo>
                  <a:pt x="4386" y="1341"/>
                </a:lnTo>
                <a:lnTo>
                  <a:pt x="4346" y="1337"/>
                </a:lnTo>
                <a:lnTo>
                  <a:pt x="4305" y="1332"/>
                </a:lnTo>
                <a:lnTo>
                  <a:pt x="4266" y="1330"/>
                </a:lnTo>
                <a:lnTo>
                  <a:pt x="4226" y="1328"/>
                </a:lnTo>
                <a:lnTo>
                  <a:pt x="4186" y="1328"/>
                </a:lnTo>
                <a:lnTo>
                  <a:pt x="4146" y="1328"/>
                </a:lnTo>
                <a:lnTo>
                  <a:pt x="4106" y="1329"/>
                </a:lnTo>
                <a:lnTo>
                  <a:pt x="4067" y="1332"/>
                </a:lnTo>
                <a:lnTo>
                  <a:pt x="4091" y="1348"/>
                </a:lnTo>
                <a:lnTo>
                  <a:pt x="4114" y="1364"/>
                </a:lnTo>
                <a:lnTo>
                  <a:pt x="4135" y="1381"/>
                </a:lnTo>
                <a:lnTo>
                  <a:pt x="4155" y="1398"/>
                </a:lnTo>
                <a:lnTo>
                  <a:pt x="4174" y="1415"/>
                </a:lnTo>
                <a:lnTo>
                  <a:pt x="4193" y="1432"/>
                </a:lnTo>
                <a:lnTo>
                  <a:pt x="4211" y="1449"/>
                </a:lnTo>
                <a:lnTo>
                  <a:pt x="4227" y="1467"/>
                </a:lnTo>
                <a:lnTo>
                  <a:pt x="4243" y="1484"/>
                </a:lnTo>
                <a:lnTo>
                  <a:pt x="4257" y="1503"/>
                </a:lnTo>
                <a:lnTo>
                  <a:pt x="4271" y="1521"/>
                </a:lnTo>
                <a:lnTo>
                  <a:pt x="4284" y="1539"/>
                </a:lnTo>
                <a:lnTo>
                  <a:pt x="4296" y="1556"/>
                </a:lnTo>
                <a:lnTo>
                  <a:pt x="4306" y="1574"/>
                </a:lnTo>
                <a:lnTo>
                  <a:pt x="4317" y="1592"/>
                </a:lnTo>
                <a:lnTo>
                  <a:pt x="4327" y="1610"/>
                </a:lnTo>
                <a:lnTo>
                  <a:pt x="4334" y="1628"/>
                </a:lnTo>
                <a:lnTo>
                  <a:pt x="4342" y="1646"/>
                </a:lnTo>
                <a:lnTo>
                  <a:pt x="4349" y="1664"/>
                </a:lnTo>
                <a:lnTo>
                  <a:pt x="4355" y="1682"/>
                </a:lnTo>
                <a:lnTo>
                  <a:pt x="4359" y="1700"/>
                </a:lnTo>
                <a:lnTo>
                  <a:pt x="4365" y="1718"/>
                </a:lnTo>
                <a:lnTo>
                  <a:pt x="4368" y="1736"/>
                </a:lnTo>
                <a:lnTo>
                  <a:pt x="4371" y="1753"/>
                </a:lnTo>
                <a:lnTo>
                  <a:pt x="4373" y="1772"/>
                </a:lnTo>
                <a:lnTo>
                  <a:pt x="4374" y="1789"/>
                </a:lnTo>
                <a:lnTo>
                  <a:pt x="4375" y="1806"/>
                </a:lnTo>
                <a:lnTo>
                  <a:pt x="4375" y="1823"/>
                </a:lnTo>
                <a:lnTo>
                  <a:pt x="4374" y="1840"/>
                </a:lnTo>
                <a:lnTo>
                  <a:pt x="4373" y="1857"/>
                </a:lnTo>
                <a:lnTo>
                  <a:pt x="4371" y="1874"/>
                </a:lnTo>
                <a:lnTo>
                  <a:pt x="4368" y="1890"/>
                </a:lnTo>
                <a:lnTo>
                  <a:pt x="4365" y="1906"/>
                </a:lnTo>
                <a:lnTo>
                  <a:pt x="4361" y="1921"/>
                </a:lnTo>
                <a:lnTo>
                  <a:pt x="4356" y="1936"/>
                </a:lnTo>
                <a:lnTo>
                  <a:pt x="4351" y="1951"/>
                </a:lnTo>
                <a:lnTo>
                  <a:pt x="4345" y="1966"/>
                </a:lnTo>
                <a:lnTo>
                  <a:pt x="4338" y="1981"/>
                </a:lnTo>
                <a:lnTo>
                  <a:pt x="4331" y="1995"/>
                </a:lnTo>
                <a:lnTo>
                  <a:pt x="4323" y="2009"/>
                </a:lnTo>
                <a:lnTo>
                  <a:pt x="4316" y="2022"/>
                </a:lnTo>
                <a:lnTo>
                  <a:pt x="4306" y="2035"/>
                </a:lnTo>
                <a:lnTo>
                  <a:pt x="4298" y="2048"/>
                </a:lnTo>
                <a:lnTo>
                  <a:pt x="4288" y="2060"/>
                </a:lnTo>
                <a:lnTo>
                  <a:pt x="4278" y="2071"/>
                </a:lnTo>
                <a:lnTo>
                  <a:pt x="4267" y="2083"/>
                </a:lnTo>
                <a:lnTo>
                  <a:pt x="4256" y="2094"/>
                </a:lnTo>
                <a:lnTo>
                  <a:pt x="4245" y="2104"/>
                </a:lnTo>
                <a:lnTo>
                  <a:pt x="4232" y="2114"/>
                </a:lnTo>
                <a:lnTo>
                  <a:pt x="4219" y="2123"/>
                </a:lnTo>
                <a:lnTo>
                  <a:pt x="4206" y="2132"/>
                </a:lnTo>
                <a:lnTo>
                  <a:pt x="4194" y="2140"/>
                </a:lnTo>
                <a:lnTo>
                  <a:pt x="4180" y="2148"/>
                </a:lnTo>
                <a:lnTo>
                  <a:pt x="4166" y="2155"/>
                </a:lnTo>
                <a:lnTo>
                  <a:pt x="4151" y="2162"/>
                </a:lnTo>
                <a:lnTo>
                  <a:pt x="4136" y="2167"/>
                </a:lnTo>
                <a:lnTo>
                  <a:pt x="4121" y="2172"/>
                </a:lnTo>
                <a:lnTo>
                  <a:pt x="4105" y="2177"/>
                </a:lnTo>
                <a:lnTo>
                  <a:pt x="4089" y="2181"/>
                </a:lnTo>
                <a:lnTo>
                  <a:pt x="4074" y="2184"/>
                </a:lnTo>
                <a:lnTo>
                  <a:pt x="4056" y="2187"/>
                </a:lnTo>
                <a:lnTo>
                  <a:pt x="4041" y="2188"/>
                </a:lnTo>
                <a:lnTo>
                  <a:pt x="4024" y="2189"/>
                </a:lnTo>
                <a:lnTo>
                  <a:pt x="4005" y="2190"/>
                </a:lnTo>
                <a:lnTo>
                  <a:pt x="3982" y="2189"/>
                </a:lnTo>
                <a:lnTo>
                  <a:pt x="3959" y="2188"/>
                </a:lnTo>
                <a:lnTo>
                  <a:pt x="3935" y="2186"/>
                </a:lnTo>
                <a:lnTo>
                  <a:pt x="3913" y="2183"/>
                </a:lnTo>
                <a:lnTo>
                  <a:pt x="3891" y="2179"/>
                </a:lnTo>
                <a:lnTo>
                  <a:pt x="3869" y="2175"/>
                </a:lnTo>
                <a:lnTo>
                  <a:pt x="3848" y="2169"/>
                </a:lnTo>
                <a:lnTo>
                  <a:pt x="3828" y="2163"/>
                </a:lnTo>
                <a:lnTo>
                  <a:pt x="3807" y="2156"/>
                </a:lnTo>
                <a:lnTo>
                  <a:pt x="3786" y="2149"/>
                </a:lnTo>
                <a:lnTo>
                  <a:pt x="3767" y="2142"/>
                </a:lnTo>
                <a:lnTo>
                  <a:pt x="3748" y="2133"/>
                </a:lnTo>
                <a:lnTo>
                  <a:pt x="3728" y="2123"/>
                </a:lnTo>
                <a:lnTo>
                  <a:pt x="3710" y="2114"/>
                </a:lnTo>
                <a:lnTo>
                  <a:pt x="3691" y="2103"/>
                </a:lnTo>
                <a:lnTo>
                  <a:pt x="3673" y="2093"/>
                </a:lnTo>
                <a:lnTo>
                  <a:pt x="3654" y="2082"/>
                </a:lnTo>
                <a:lnTo>
                  <a:pt x="3636" y="2070"/>
                </a:lnTo>
                <a:lnTo>
                  <a:pt x="3600" y="2046"/>
                </a:lnTo>
                <a:lnTo>
                  <a:pt x="3582" y="2033"/>
                </a:lnTo>
                <a:lnTo>
                  <a:pt x="3564" y="2020"/>
                </a:lnTo>
                <a:lnTo>
                  <a:pt x="3529" y="1993"/>
                </a:lnTo>
                <a:lnTo>
                  <a:pt x="3494" y="1965"/>
                </a:lnTo>
                <a:lnTo>
                  <a:pt x="3458" y="1936"/>
                </a:lnTo>
                <a:lnTo>
                  <a:pt x="3386" y="1879"/>
                </a:lnTo>
                <a:lnTo>
                  <a:pt x="3350" y="1849"/>
                </a:lnTo>
                <a:lnTo>
                  <a:pt x="3311" y="1820"/>
                </a:lnTo>
                <a:lnTo>
                  <a:pt x="3292" y="1807"/>
                </a:lnTo>
                <a:lnTo>
                  <a:pt x="3272" y="1792"/>
                </a:lnTo>
                <a:lnTo>
                  <a:pt x="3232" y="1764"/>
                </a:lnTo>
                <a:lnTo>
                  <a:pt x="3190" y="1738"/>
                </a:lnTo>
                <a:lnTo>
                  <a:pt x="3169" y="1724"/>
                </a:lnTo>
                <a:lnTo>
                  <a:pt x="3148" y="1712"/>
                </a:lnTo>
                <a:lnTo>
                  <a:pt x="3102" y="1688"/>
                </a:lnTo>
                <a:lnTo>
                  <a:pt x="3079" y="1676"/>
                </a:lnTo>
                <a:lnTo>
                  <a:pt x="3055" y="1664"/>
                </a:lnTo>
                <a:lnTo>
                  <a:pt x="3031" y="1654"/>
                </a:lnTo>
                <a:lnTo>
                  <a:pt x="3006" y="1643"/>
                </a:lnTo>
                <a:lnTo>
                  <a:pt x="2981" y="1633"/>
                </a:lnTo>
                <a:lnTo>
                  <a:pt x="2954" y="1625"/>
                </a:lnTo>
                <a:lnTo>
                  <a:pt x="2928" y="1616"/>
                </a:lnTo>
                <a:lnTo>
                  <a:pt x="2901" y="1608"/>
                </a:lnTo>
                <a:lnTo>
                  <a:pt x="2872" y="1600"/>
                </a:lnTo>
                <a:lnTo>
                  <a:pt x="2844" y="1594"/>
                </a:lnTo>
                <a:lnTo>
                  <a:pt x="2815" y="1588"/>
                </a:lnTo>
                <a:lnTo>
                  <a:pt x="2784" y="1582"/>
                </a:lnTo>
                <a:lnTo>
                  <a:pt x="2753" y="1578"/>
                </a:lnTo>
                <a:lnTo>
                  <a:pt x="2721" y="1574"/>
                </a:lnTo>
                <a:lnTo>
                  <a:pt x="2689" y="1571"/>
                </a:lnTo>
                <a:lnTo>
                  <a:pt x="2656" y="1568"/>
                </a:lnTo>
                <a:lnTo>
                  <a:pt x="2621" y="1567"/>
                </a:lnTo>
                <a:lnTo>
                  <a:pt x="2586" y="1567"/>
                </a:lnTo>
                <a:lnTo>
                  <a:pt x="2554" y="1567"/>
                </a:lnTo>
                <a:lnTo>
                  <a:pt x="2523" y="1570"/>
                </a:lnTo>
                <a:lnTo>
                  <a:pt x="2492" y="1573"/>
                </a:lnTo>
                <a:lnTo>
                  <a:pt x="2477" y="1574"/>
                </a:lnTo>
                <a:lnTo>
                  <a:pt x="2461" y="1576"/>
                </a:lnTo>
                <a:lnTo>
                  <a:pt x="2431" y="1581"/>
                </a:lnTo>
                <a:lnTo>
                  <a:pt x="2402" y="1588"/>
                </a:lnTo>
                <a:lnTo>
                  <a:pt x="2375" y="1594"/>
                </a:lnTo>
                <a:lnTo>
                  <a:pt x="2347" y="1601"/>
                </a:lnTo>
                <a:lnTo>
                  <a:pt x="2321" y="1610"/>
                </a:lnTo>
                <a:lnTo>
                  <a:pt x="2295" y="1619"/>
                </a:lnTo>
                <a:lnTo>
                  <a:pt x="2271" y="1629"/>
                </a:lnTo>
                <a:lnTo>
                  <a:pt x="2247" y="1640"/>
                </a:lnTo>
                <a:lnTo>
                  <a:pt x="2225" y="1650"/>
                </a:lnTo>
                <a:lnTo>
                  <a:pt x="2204" y="1661"/>
                </a:lnTo>
                <a:lnTo>
                  <a:pt x="2185" y="1673"/>
                </a:lnTo>
                <a:lnTo>
                  <a:pt x="2165" y="1684"/>
                </a:lnTo>
                <a:lnTo>
                  <a:pt x="2186" y="1686"/>
                </a:lnTo>
                <a:lnTo>
                  <a:pt x="2205" y="1690"/>
                </a:lnTo>
                <a:lnTo>
                  <a:pt x="2223" y="1694"/>
                </a:lnTo>
                <a:lnTo>
                  <a:pt x="2242" y="1697"/>
                </a:lnTo>
                <a:lnTo>
                  <a:pt x="2259" y="1701"/>
                </a:lnTo>
                <a:lnTo>
                  <a:pt x="2277" y="1707"/>
                </a:lnTo>
                <a:lnTo>
                  <a:pt x="2294" y="1712"/>
                </a:lnTo>
                <a:lnTo>
                  <a:pt x="2310" y="1717"/>
                </a:lnTo>
                <a:lnTo>
                  <a:pt x="2327" y="1723"/>
                </a:lnTo>
                <a:lnTo>
                  <a:pt x="2342" y="1729"/>
                </a:lnTo>
                <a:lnTo>
                  <a:pt x="2358" y="1736"/>
                </a:lnTo>
                <a:lnTo>
                  <a:pt x="2373" y="1743"/>
                </a:lnTo>
                <a:lnTo>
                  <a:pt x="2401" y="1758"/>
                </a:lnTo>
                <a:lnTo>
                  <a:pt x="2415" y="1766"/>
                </a:lnTo>
                <a:lnTo>
                  <a:pt x="2429" y="1775"/>
                </a:lnTo>
                <a:lnTo>
                  <a:pt x="2442" y="1783"/>
                </a:lnTo>
                <a:lnTo>
                  <a:pt x="2455" y="1792"/>
                </a:lnTo>
                <a:lnTo>
                  <a:pt x="2467" y="1801"/>
                </a:lnTo>
                <a:lnTo>
                  <a:pt x="2480" y="1811"/>
                </a:lnTo>
                <a:lnTo>
                  <a:pt x="2492" y="1820"/>
                </a:lnTo>
                <a:lnTo>
                  <a:pt x="2503" y="1830"/>
                </a:lnTo>
                <a:lnTo>
                  <a:pt x="2514" y="1841"/>
                </a:lnTo>
                <a:lnTo>
                  <a:pt x="2526" y="1851"/>
                </a:lnTo>
                <a:lnTo>
                  <a:pt x="2547" y="1873"/>
                </a:lnTo>
                <a:lnTo>
                  <a:pt x="2566" y="1896"/>
                </a:lnTo>
                <a:lnTo>
                  <a:pt x="2577" y="1908"/>
                </a:lnTo>
                <a:lnTo>
                  <a:pt x="2586" y="1919"/>
                </a:lnTo>
                <a:lnTo>
                  <a:pt x="2604" y="1944"/>
                </a:lnTo>
                <a:lnTo>
                  <a:pt x="2621" y="1969"/>
                </a:lnTo>
                <a:lnTo>
                  <a:pt x="2638" y="1996"/>
                </a:lnTo>
                <a:lnTo>
                  <a:pt x="2654" y="2022"/>
                </a:lnTo>
                <a:lnTo>
                  <a:pt x="2669" y="2049"/>
                </a:lnTo>
                <a:lnTo>
                  <a:pt x="2684" y="2077"/>
                </a:lnTo>
                <a:lnTo>
                  <a:pt x="2698" y="2105"/>
                </a:lnTo>
                <a:lnTo>
                  <a:pt x="2712" y="2134"/>
                </a:lnTo>
                <a:lnTo>
                  <a:pt x="2725" y="2163"/>
                </a:lnTo>
                <a:lnTo>
                  <a:pt x="2737" y="2193"/>
                </a:lnTo>
                <a:lnTo>
                  <a:pt x="2750" y="2221"/>
                </a:lnTo>
                <a:lnTo>
                  <a:pt x="2774" y="2281"/>
                </a:lnTo>
                <a:lnTo>
                  <a:pt x="2823" y="2400"/>
                </a:lnTo>
                <a:lnTo>
                  <a:pt x="2834" y="2423"/>
                </a:lnTo>
                <a:lnTo>
                  <a:pt x="2845" y="2446"/>
                </a:lnTo>
                <a:lnTo>
                  <a:pt x="2855" y="2468"/>
                </a:lnTo>
                <a:lnTo>
                  <a:pt x="2867" y="2489"/>
                </a:lnTo>
                <a:lnTo>
                  <a:pt x="2880" y="2509"/>
                </a:lnTo>
                <a:lnTo>
                  <a:pt x="2891" y="2530"/>
                </a:lnTo>
                <a:lnTo>
                  <a:pt x="2905" y="2550"/>
                </a:lnTo>
                <a:lnTo>
                  <a:pt x="2918" y="2569"/>
                </a:lnTo>
                <a:lnTo>
                  <a:pt x="2933" y="2587"/>
                </a:lnTo>
                <a:lnTo>
                  <a:pt x="2947" y="2605"/>
                </a:lnTo>
                <a:lnTo>
                  <a:pt x="2954" y="2614"/>
                </a:lnTo>
                <a:lnTo>
                  <a:pt x="2962" y="2622"/>
                </a:lnTo>
                <a:lnTo>
                  <a:pt x="2978" y="2639"/>
                </a:lnTo>
                <a:lnTo>
                  <a:pt x="2993" y="2656"/>
                </a:lnTo>
                <a:lnTo>
                  <a:pt x="3010" y="2671"/>
                </a:lnTo>
                <a:lnTo>
                  <a:pt x="3019" y="2680"/>
                </a:lnTo>
                <a:lnTo>
                  <a:pt x="3027" y="2687"/>
                </a:lnTo>
                <a:lnTo>
                  <a:pt x="3044" y="2702"/>
                </a:lnTo>
                <a:lnTo>
                  <a:pt x="3063" y="2716"/>
                </a:lnTo>
                <a:lnTo>
                  <a:pt x="3081" y="2730"/>
                </a:lnTo>
                <a:lnTo>
                  <a:pt x="3100" y="2742"/>
                </a:lnTo>
                <a:lnTo>
                  <a:pt x="3120" y="2755"/>
                </a:lnTo>
                <a:lnTo>
                  <a:pt x="3140" y="2768"/>
                </a:lnTo>
                <a:lnTo>
                  <a:pt x="3160" y="2780"/>
                </a:lnTo>
                <a:lnTo>
                  <a:pt x="3182" y="2791"/>
                </a:lnTo>
                <a:lnTo>
                  <a:pt x="3203" y="2802"/>
                </a:lnTo>
                <a:lnTo>
                  <a:pt x="3225" y="2811"/>
                </a:lnTo>
                <a:lnTo>
                  <a:pt x="3248" y="2822"/>
                </a:lnTo>
                <a:lnTo>
                  <a:pt x="3270" y="2832"/>
                </a:lnTo>
                <a:lnTo>
                  <a:pt x="3294" y="2840"/>
                </a:lnTo>
                <a:lnTo>
                  <a:pt x="3318" y="2849"/>
                </a:lnTo>
                <a:lnTo>
                  <a:pt x="3342" y="2857"/>
                </a:lnTo>
                <a:lnTo>
                  <a:pt x="3368" y="2865"/>
                </a:lnTo>
                <a:lnTo>
                  <a:pt x="3393" y="2872"/>
                </a:lnTo>
                <a:lnTo>
                  <a:pt x="3388" y="2875"/>
                </a:lnTo>
                <a:lnTo>
                  <a:pt x="3384" y="2877"/>
                </a:lnTo>
                <a:lnTo>
                  <a:pt x="3371" y="2884"/>
                </a:lnTo>
                <a:lnTo>
                  <a:pt x="3358" y="2889"/>
                </a:lnTo>
                <a:lnTo>
                  <a:pt x="3343" y="2894"/>
                </a:lnTo>
                <a:lnTo>
                  <a:pt x="3327" y="2900"/>
                </a:lnTo>
                <a:lnTo>
                  <a:pt x="3310" y="2905"/>
                </a:lnTo>
                <a:lnTo>
                  <a:pt x="3291" y="2910"/>
                </a:lnTo>
                <a:lnTo>
                  <a:pt x="3271" y="2915"/>
                </a:lnTo>
                <a:lnTo>
                  <a:pt x="3250" y="2920"/>
                </a:lnTo>
                <a:lnTo>
                  <a:pt x="3227" y="2923"/>
                </a:lnTo>
                <a:lnTo>
                  <a:pt x="3204" y="2927"/>
                </a:lnTo>
                <a:lnTo>
                  <a:pt x="3178" y="2930"/>
                </a:lnTo>
                <a:lnTo>
                  <a:pt x="3166" y="2932"/>
                </a:lnTo>
                <a:lnTo>
                  <a:pt x="3153" y="2933"/>
                </a:lnTo>
                <a:lnTo>
                  <a:pt x="3126" y="2935"/>
                </a:lnTo>
                <a:lnTo>
                  <a:pt x="3099" y="2936"/>
                </a:lnTo>
                <a:lnTo>
                  <a:pt x="3070" y="2936"/>
                </a:lnTo>
                <a:lnTo>
                  <a:pt x="3039" y="2936"/>
                </a:lnTo>
                <a:lnTo>
                  <a:pt x="3024" y="2935"/>
                </a:lnTo>
                <a:lnTo>
                  <a:pt x="3009" y="2934"/>
                </a:lnTo>
                <a:lnTo>
                  <a:pt x="2979" y="2932"/>
                </a:lnTo>
                <a:lnTo>
                  <a:pt x="2950" y="2928"/>
                </a:lnTo>
                <a:lnTo>
                  <a:pt x="2921" y="2924"/>
                </a:lnTo>
                <a:lnTo>
                  <a:pt x="2892" y="2919"/>
                </a:lnTo>
                <a:lnTo>
                  <a:pt x="2865" y="2912"/>
                </a:lnTo>
                <a:lnTo>
                  <a:pt x="2851" y="2908"/>
                </a:lnTo>
                <a:lnTo>
                  <a:pt x="2837" y="2905"/>
                </a:lnTo>
                <a:lnTo>
                  <a:pt x="2810" y="2896"/>
                </a:lnTo>
                <a:lnTo>
                  <a:pt x="2783" y="2888"/>
                </a:lnTo>
                <a:lnTo>
                  <a:pt x="2757" y="2878"/>
                </a:lnTo>
                <a:lnTo>
                  <a:pt x="2731" y="2868"/>
                </a:lnTo>
                <a:lnTo>
                  <a:pt x="2705" y="2856"/>
                </a:lnTo>
                <a:lnTo>
                  <a:pt x="2681" y="2844"/>
                </a:lnTo>
                <a:lnTo>
                  <a:pt x="2656" y="2831"/>
                </a:lnTo>
                <a:lnTo>
                  <a:pt x="2631" y="2818"/>
                </a:lnTo>
                <a:lnTo>
                  <a:pt x="2608" y="2803"/>
                </a:lnTo>
                <a:lnTo>
                  <a:pt x="2583" y="2788"/>
                </a:lnTo>
                <a:lnTo>
                  <a:pt x="2560" y="2772"/>
                </a:lnTo>
                <a:lnTo>
                  <a:pt x="2536" y="2756"/>
                </a:lnTo>
                <a:lnTo>
                  <a:pt x="2513" y="2738"/>
                </a:lnTo>
                <a:lnTo>
                  <a:pt x="2490" y="2721"/>
                </a:lnTo>
                <a:lnTo>
                  <a:pt x="2466" y="2703"/>
                </a:lnTo>
                <a:lnTo>
                  <a:pt x="2444" y="2684"/>
                </a:lnTo>
                <a:lnTo>
                  <a:pt x="2421" y="2664"/>
                </a:lnTo>
                <a:lnTo>
                  <a:pt x="2398" y="2644"/>
                </a:lnTo>
                <a:lnTo>
                  <a:pt x="2376" y="2623"/>
                </a:lnTo>
                <a:lnTo>
                  <a:pt x="2354" y="2602"/>
                </a:lnTo>
                <a:lnTo>
                  <a:pt x="2331" y="2581"/>
                </a:lnTo>
                <a:lnTo>
                  <a:pt x="2309" y="2558"/>
                </a:lnTo>
                <a:lnTo>
                  <a:pt x="2263" y="2514"/>
                </a:lnTo>
                <a:lnTo>
                  <a:pt x="2224" y="2473"/>
                </a:lnTo>
                <a:lnTo>
                  <a:pt x="2204" y="2453"/>
                </a:lnTo>
                <a:lnTo>
                  <a:pt x="2183" y="2433"/>
                </a:lnTo>
                <a:lnTo>
                  <a:pt x="2162" y="2413"/>
                </a:lnTo>
                <a:lnTo>
                  <a:pt x="2142" y="2394"/>
                </a:lnTo>
                <a:lnTo>
                  <a:pt x="2121" y="2374"/>
                </a:lnTo>
                <a:lnTo>
                  <a:pt x="2099" y="2355"/>
                </a:lnTo>
                <a:lnTo>
                  <a:pt x="2077" y="2337"/>
                </a:lnTo>
                <a:lnTo>
                  <a:pt x="2055" y="2319"/>
                </a:lnTo>
                <a:lnTo>
                  <a:pt x="2033" y="2301"/>
                </a:lnTo>
                <a:lnTo>
                  <a:pt x="2009" y="2284"/>
                </a:lnTo>
                <a:lnTo>
                  <a:pt x="1986" y="2267"/>
                </a:lnTo>
                <a:lnTo>
                  <a:pt x="1962" y="2251"/>
                </a:lnTo>
                <a:lnTo>
                  <a:pt x="1938" y="2235"/>
                </a:lnTo>
                <a:lnTo>
                  <a:pt x="1912" y="2220"/>
                </a:lnTo>
                <a:lnTo>
                  <a:pt x="1887" y="2206"/>
                </a:lnTo>
                <a:lnTo>
                  <a:pt x="1861" y="2193"/>
                </a:lnTo>
                <a:lnTo>
                  <a:pt x="1835" y="2179"/>
                </a:lnTo>
                <a:lnTo>
                  <a:pt x="1807" y="2167"/>
                </a:lnTo>
                <a:lnTo>
                  <a:pt x="1780" y="2155"/>
                </a:lnTo>
                <a:lnTo>
                  <a:pt x="1751" y="2145"/>
                </a:lnTo>
                <a:lnTo>
                  <a:pt x="1721" y="2135"/>
                </a:lnTo>
                <a:lnTo>
                  <a:pt x="1691" y="2126"/>
                </a:lnTo>
                <a:lnTo>
                  <a:pt x="1676" y="2121"/>
                </a:lnTo>
                <a:lnTo>
                  <a:pt x="1660" y="2118"/>
                </a:lnTo>
                <a:lnTo>
                  <a:pt x="1630" y="2111"/>
                </a:lnTo>
                <a:lnTo>
                  <a:pt x="1598" y="2104"/>
                </a:lnTo>
                <a:lnTo>
                  <a:pt x="1565" y="2100"/>
                </a:lnTo>
                <a:lnTo>
                  <a:pt x="1548" y="2098"/>
                </a:lnTo>
                <a:lnTo>
                  <a:pt x="1531" y="2096"/>
                </a:lnTo>
                <a:lnTo>
                  <a:pt x="1496" y="2093"/>
                </a:lnTo>
                <a:lnTo>
                  <a:pt x="1461" y="2091"/>
                </a:lnTo>
                <a:lnTo>
                  <a:pt x="1423" y="2091"/>
                </a:lnTo>
                <a:lnTo>
                  <a:pt x="1405" y="2091"/>
                </a:lnTo>
                <a:lnTo>
                  <a:pt x="1388" y="2092"/>
                </a:lnTo>
                <a:lnTo>
                  <a:pt x="1370" y="2092"/>
                </a:lnTo>
                <a:lnTo>
                  <a:pt x="1353" y="2093"/>
                </a:lnTo>
                <a:lnTo>
                  <a:pt x="1336" y="2095"/>
                </a:lnTo>
                <a:lnTo>
                  <a:pt x="1320" y="2096"/>
                </a:lnTo>
                <a:lnTo>
                  <a:pt x="1287" y="2100"/>
                </a:lnTo>
                <a:lnTo>
                  <a:pt x="1256" y="2105"/>
                </a:lnTo>
                <a:lnTo>
                  <a:pt x="1228" y="2112"/>
                </a:lnTo>
                <a:lnTo>
                  <a:pt x="1200" y="2118"/>
                </a:lnTo>
                <a:lnTo>
                  <a:pt x="1174" y="2126"/>
                </a:lnTo>
                <a:lnTo>
                  <a:pt x="1149" y="2133"/>
                </a:lnTo>
                <a:lnTo>
                  <a:pt x="1126" y="2140"/>
                </a:lnTo>
                <a:lnTo>
                  <a:pt x="1104" y="2149"/>
                </a:lnTo>
                <a:lnTo>
                  <a:pt x="1086" y="2156"/>
                </a:lnTo>
                <a:lnTo>
                  <a:pt x="1068" y="2165"/>
                </a:lnTo>
                <a:lnTo>
                  <a:pt x="1053" y="2172"/>
                </a:lnTo>
                <a:lnTo>
                  <a:pt x="1041" y="2180"/>
                </a:lnTo>
                <a:lnTo>
                  <a:pt x="1030" y="2186"/>
                </a:lnTo>
                <a:lnTo>
                  <a:pt x="1050" y="2190"/>
                </a:lnTo>
                <a:lnTo>
                  <a:pt x="1072" y="2194"/>
                </a:lnTo>
                <a:lnTo>
                  <a:pt x="1093" y="2199"/>
                </a:lnTo>
                <a:lnTo>
                  <a:pt x="1115" y="2203"/>
                </a:lnTo>
                <a:lnTo>
                  <a:pt x="1160" y="2216"/>
                </a:lnTo>
                <a:lnTo>
                  <a:pt x="1182" y="2222"/>
                </a:lnTo>
                <a:lnTo>
                  <a:pt x="1205" y="2230"/>
                </a:lnTo>
                <a:lnTo>
                  <a:pt x="1228" y="2238"/>
                </a:lnTo>
                <a:lnTo>
                  <a:pt x="1250" y="2247"/>
                </a:lnTo>
                <a:lnTo>
                  <a:pt x="1272" y="2255"/>
                </a:lnTo>
                <a:lnTo>
                  <a:pt x="1295" y="2265"/>
                </a:lnTo>
                <a:lnTo>
                  <a:pt x="1316" y="2276"/>
                </a:lnTo>
                <a:lnTo>
                  <a:pt x="1337" y="2286"/>
                </a:lnTo>
                <a:lnTo>
                  <a:pt x="1359" y="2298"/>
                </a:lnTo>
                <a:lnTo>
                  <a:pt x="1379" y="2310"/>
                </a:lnTo>
                <a:lnTo>
                  <a:pt x="1399" y="2322"/>
                </a:lnTo>
                <a:lnTo>
                  <a:pt x="1418" y="2335"/>
                </a:lnTo>
                <a:lnTo>
                  <a:pt x="1436" y="2349"/>
                </a:lnTo>
                <a:lnTo>
                  <a:pt x="1453" y="2363"/>
                </a:lnTo>
                <a:lnTo>
                  <a:pt x="1470" y="2378"/>
                </a:lnTo>
                <a:lnTo>
                  <a:pt x="1485" y="2392"/>
                </a:lnTo>
                <a:lnTo>
                  <a:pt x="1500" y="2408"/>
                </a:lnTo>
                <a:lnTo>
                  <a:pt x="1506" y="2417"/>
                </a:lnTo>
                <a:lnTo>
                  <a:pt x="1513" y="2425"/>
                </a:lnTo>
                <a:lnTo>
                  <a:pt x="1524" y="2442"/>
                </a:lnTo>
                <a:lnTo>
                  <a:pt x="1535" y="2461"/>
                </a:lnTo>
                <a:lnTo>
                  <a:pt x="1539" y="2469"/>
                </a:lnTo>
                <a:lnTo>
                  <a:pt x="1545" y="2479"/>
                </a:lnTo>
                <a:lnTo>
                  <a:pt x="1548" y="2488"/>
                </a:lnTo>
                <a:lnTo>
                  <a:pt x="1552" y="2498"/>
                </a:lnTo>
                <a:lnTo>
                  <a:pt x="1555" y="2507"/>
                </a:lnTo>
                <a:lnTo>
                  <a:pt x="1557" y="2517"/>
                </a:lnTo>
                <a:lnTo>
                  <a:pt x="1561" y="2526"/>
                </a:lnTo>
                <a:lnTo>
                  <a:pt x="1563" y="2537"/>
                </a:lnTo>
                <a:lnTo>
                  <a:pt x="1564" y="2547"/>
                </a:lnTo>
                <a:lnTo>
                  <a:pt x="1565" y="2557"/>
                </a:lnTo>
                <a:lnTo>
                  <a:pt x="1566" y="2568"/>
                </a:lnTo>
                <a:lnTo>
                  <a:pt x="1566" y="2579"/>
                </a:lnTo>
                <a:lnTo>
                  <a:pt x="1565" y="2597"/>
                </a:lnTo>
                <a:lnTo>
                  <a:pt x="1564" y="2614"/>
                </a:lnTo>
                <a:lnTo>
                  <a:pt x="1561" y="2631"/>
                </a:lnTo>
                <a:lnTo>
                  <a:pt x="1556" y="2646"/>
                </a:lnTo>
                <a:lnTo>
                  <a:pt x="1554" y="2653"/>
                </a:lnTo>
                <a:lnTo>
                  <a:pt x="1551" y="2660"/>
                </a:lnTo>
                <a:lnTo>
                  <a:pt x="1548" y="2668"/>
                </a:lnTo>
                <a:lnTo>
                  <a:pt x="1545" y="2675"/>
                </a:lnTo>
                <a:lnTo>
                  <a:pt x="1537" y="2688"/>
                </a:lnTo>
                <a:lnTo>
                  <a:pt x="1530" y="2701"/>
                </a:lnTo>
                <a:lnTo>
                  <a:pt x="1520" y="2711"/>
                </a:lnTo>
                <a:lnTo>
                  <a:pt x="1516" y="2717"/>
                </a:lnTo>
                <a:lnTo>
                  <a:pt x="1511" y="2722"/>
                </a:lnTo>
                <a:lnTo>
                  <a:pt x="1500" y="2732"/>
                </a:lnTo>
                <a:lnTo>
                  <a:pt x="1488" y="2740"/>
                </a:lnTo>
                <a:lnTo>
                  <a:pt x="1475" y="2748"/>
                </a:lnTo>
                <a:lnTo>
                  <a:pt x="1463" y="2754"/>
                </a:lnTo>
                <a:lnTo>
                  <a:pt x="1450" y="2759"/>
                </a:lnTo>
                <a:lnTo>
                  <a:pt x="1435" y="2764"/>
                </a:lnTo>
                <a:lnTo>
                  <a:pt x="1429" y="2766"/>
                </a:lnTo>
                <a:lnTo>
                  <a:pt x="1421" y="2767"/>
                </a:lnTo>
                <a:lnTo>
                  <a:pt x="1406" y="2769"/>
                </a:lnTo>
                <a:lnTo>
                  <a:pt x="1390" y="2770"/>
                </a:lnTo>
                <a:lnTo>
                  <a:pt x="1374" y="2769"/>
                </a:lnTo>
                <a:lnTo>
                  <a:pt x="1359" y="2768"/>
                </a:lnTo>
                <a:lnTo>
                  <a:pt x="1350" y="2767"/>
                </a:lnTo>
                <a:lnTo>
                  <a:pt x="1342" y="2765"/>
                </a:lnTo>
                <a:lnTo>
                  <a:pt x="1334" y="2762"/>
                </a:lnTo>
                <a:lnTo>
                  <a:pt x="1326" y="2760"/>
                </a:lnTo>
                <a:lnTo>
                  <a:pt x="1309" y="2755"/>
                </a:lnTo>
                <a:lnTo>
                  <a:pt x="1292" y="2749"/>
                </a:lnTo>
                <a:lnTo>
                  <a:pt x="1275" y="2740"/>
                </a:lnTo>
                <a:lnTo>
                  <a:pt x="1258" y="2731"/>
                </a:lnTo>
                <a:lnTo>
                  <a:pt x="1239" y="2720"/>
                </a:lnTo>
                <a:lnTo>
                  <a:pt x="1222" y="2707"/>
                </a:lnTo>
                <a:lnTo>
                  <a:pt x="1205" y="2693"/>
                </a:lnTo>
                <a:lnTo>
                  <a:pt x="1197" y="2686"/>
                </a:lnTo>
                <a:lnTo>
                  <a:pt x="1188" y="2678"/>
                </a:lnTo>
                <a:lnTo>
                  <a:pt x="1173" y="2661"/>
                </a:lnTo>
                <a:lnTo>
                  <a:pt x="1153" y="2642"/>
                </a:lnTo>
                <a:lnTo>
                  <a:pt x="1134" y="2623"/>
                </a:lnTo>
                <a:lnTo>
                  <a:pt x="1114" y="2604"/>
                </a:lnTo>
                <a:lnTo>
                  <a:pt x="1095" y="2586"/>
                </a:lnTo>
                <a:lnTo>
                  <a:pt x="1074" y="2568"/>
                </a:lnTo>
                <a:lnTo>
                  <a:pt x="1052" y="2551"/>
                </a:lnTo>
                <a:lnTo>
                  <a:pt x="1031" y="2533"/>
                </a:lnTo>
                <a:lnTo>
                  <a:pt x="1010" y="2517"/>
                </a:lnTo>
                <a:lnTo>
                  <a:pt x="988" y="2500"/>
                </a:lnTo>
                <a:lnTo>
                  <a:pt x="965" y="2484"/>
                </a:lnTo>
                <a:lnTo>
                  <a:pt x="942" y="2469"/>
                </a:lnTo>
                <a:lnTo>
                  <a:pt x="918" y="2454"/>
                </a:lnTo>
                <a:lnTo>
                  <a:pt x="895" y="2440"/>
                </a:lnTo>
                <a:lnTo>
                  <a:pt x="871" y="2427"/>
                </a:lnTo>
                <a:lnTo>
                  <a:pt x="846" y="2413"/>
                </a:lnTo>
                <a:lnTo>
                  <a:pt x="821" y="2400"/>
                </a:lnTo>
                <a:lnTo>
                  <a:pt x="796" y="2388"/>
                </a:lnTo>
                <a:lnTo>
                  <a:pt x="771" y="2378"/>
                </a:lnTo>
                <a:lnTo>
                  <a:pt x="744" y="2366"/>
                </a:lnTo>
                <a:lnTo>
                  <a:pt x="719" y="2356"/>
                </a:lnTo>
                <a:lnTo>
                  <a:pt x="692" y="2347"/>
                </a:lnTo>
                <a:lnTo>
                  <a:pt x="664" y="2338"/>
                </a:lnTo>
                <a:lnTo>
                  <a:pt x="638" y="2331"/>
                </a:lnTo>
                <a:lnTo>
                  <a:pt x="610" y="2323"/>
                </a:lnTo>
                <a:lnTo>
                  <a:pt x="583" y="2317"/>
                </a:lnTo>
                <a:lnTo>
                  <a:pt x="569" y="2314"/>
                </a:lnTo>
                <a:lnTo>
                  <a:pt x="554" y="2312"/>
                </a:lnTo>
                <a:lnTo>
                  <a:pt x="540" y="2308"/>
                </a:lnTo>
                <a:lnTo>
                  <a:pt x="526" y="2306"/>
                </a:lnTo>
                <a:lnTo>
                  <a:pt x="497" y="2303"/>
                </a:lnTo>
                <a:lnTo>
                  <a:pt x="469" y="2300"/>
                </a:lnTo>
                <a:lnTo>
                  <a:pt x="439" y="2297"/>
                </a:lnTo>
                <a:lnTo>
                  <a:pt x="410" y="2296"/>
                </a:lnTo>
                <a:lnTo>
                  <a:pt x="381" y="2296"/>
                </a:lnTo>
                <a:lnTo>
                  <a:pt x="351" y="2296"/>
                </a:lnTo>
                <a:lnTo>
                  <a:pt x="322" y="2298"/>
                </a:lnTo>
                <a:lnTo>
                  <a:pt x="292" y="2300"/>
                </a:lnTo>
                <a:lnTo>
                  <a:pt x="264" y="2304"/>
                </a:lnTo>
                <a:lnTo>
                  <a:pt x="250" y="2306"/>
                </a:lnTo>
                <a:lnTo>
                  <a:pt x="236" y="2310"/>
                </a:lnTo>
                <a:lnTo>
                  <a:pt x="208" y="2315"/>
                </a:lnTo>
                <a:lnTo>
                  <a:pt x="182" y="2321"/>
                </a:lnTo>
                <a:lnTo>
                  <a:pt x="156" y="2329"/>
                </a:lnTo>
                <a:lnTo>
                  <a:pt x="132" y="2336"/>
                </a:lnTo>
                <a:lnTo>
                  <a:pt x="108" y="2346"/>
                </a:lnTo>
                <a:lnTo>
                  <a:pt x="97" y="2350"/>
                </a:lnTo>
                <a:lnTo>
                  <a:pt x="86" y="2355"/>
                </a:lnTo>
                <a:lnTo>
                  <a:pt x="66" y="2365"/>
                </a:lnTo>
                <a:lnTo>
                  <a:pt x="47" y="2375"/>
                </a:lnTo>
                <a:lnTo>
                  <a:pt x="29" y="2387"/>
                </a:lnTo>
                <a:lnTo>
                  <a:pt x="21" y="2392"/>
                </a:lnTo>
                <a:lnTo>
                  <a:pt x="14" y="2398"/>
                </a:lnTo>
                <a:lnTo>
                  <a:pt x="0" y="2411"/>
                </a:lnTo>
                <a:lnTo>
                  <a:pt x="35" y="2415"/>
                </a:lnTo>
                <a:lnTo>
                  <a:pt x="69" y="2421"/>
                </a:lnTo>
                <a:lnTo>
                  <a:pt x="102" y="2428"/>
                </a:lnTo>
                <a:lnTo>
                  <a:pt x="134" y="2436"/>
                </a:lnTo>
                <a:lnTo>
                  <a:pt x="150" y="2440"/>
                </a:lnTo>
                <a:lnTo>
                  <a:pt x="166" y="2446"/>
                </a:lnTo>
                <a:lnTo>
                  <a:pt x="197" y="2456"/>
                </a:lnTo>
                <a:lnTo>
                  <a:pt x="212" y="2462"/>
                </a:lnTo>
                <a:lnTo>
                  <a:pt x="226" y="2468"/>
                </a:lnTo>
                <a:lnTo>
                  <a:pt x="241" y="2474"/>
                </a:lnTo>
                <a:lnTo>
                  <a:pt x="256" y="2482"/>
                </a:lnTo>
                <a:lnTo>
                  <a:pt x="270" y="2488"/>
                </a:lnTo>
                <a:lnTo>
                  <a:pt x="285" y="2496"/>
                </a:lnTo>
                <a:lnTo>
                  <a:pt x="299" y="2504"/>
                </a:lnTo>
                <a:lnTo>
                  <a:pt x="313" y="2512"/>
                </a:lnTo>
                <a:lnTo>
                  <a:pt x="326" y="2520"/>
                </a:lnTo>
                <a:lnTo>
                  <a:pt x="340" y="2530"/>
                </a:lnTo>
                <a:lnTo>
                  <a:pt x="354" y="2538"/>
                </a:lnTo>
                <a:lnTo>
                  <a:pt x="367" y="2548"/>
                </a:lnTo>
                <a:lnTo>
                  <a:pt x="393" y="2568"/>
                </a:lnTo>
                <a:lnTo>
                  <a:pt x="419" y="2589"/>
                </a:lnTo>
                <a:lnTo>
                  <a:pt x="432" y="2601"/>
                </a:lnTo>
                <a:lnTo>
                  <a:pt x="444" y="2612"/>
                </a:lnTo>
                <a:lnTo>
                  <a:pt x="457" y="2624"/>
                </a:lnTo>
                <a:lnTo>
                  <a:pt x="470" y="2636"/>
                </a:lnTo>
                <a:lnTo>
                  <a:pt x="482" y="2649"/>
                </a:lnTo>
                <a:lnTo>
                  <a:pt x="494" y="2661"/>
                </a:lnTo>
                <a:lnTo>
                  <a:pt x="518" y="2689"/>
                </a:lnTo>
                <a:lnTo>
                  <a:pt x="530" y="2703"/>
                </a:lnTo>
                <a:lnTo>
                  <a:pt x="542" y="2718"/>
                </a:lnTo>
                <a:lnTo>
                  <a:pt x="566" y="2748"/>
                </a:lnTo>
                <a:lnTo>
                  <a:pt x="589" y="2780"/>
                </a:lnTo>
                <a:lnTo>
                  <a:pt x="611" y="2812"/>
                </a:lnTo>
                <a:lnTo>
                  <a:pt x="634" y="2848"/>
                </a:lnTo>
                <a:lnTo>
                  <a:pt x="656" y="2884"/>
                </a:lnTo>
                <a:lnTo>
                  <a:pt x="678" y="2922"/>
                </a:lnTo>
                <a:lnTo>
                  <a:pt x="701" y="2961"/>
                </a:lnTo>
                <a:lnTo>
                  <a:pt x="723" y="3003"/>
                </a:lnTo>
                <a:lnTo>
                  <a:pt x="744" y="3045"/>
                </a:lnTo>
                <a:lnTo>
                  <a:pt x="766" y="3090"/>
                </a:lnTo>
                <a:lnTo>
                  <a:pt x="788" y="3136"/>
                </a:lnTo>
                <a:lnTo>
                  <a:pt x="810" y="3184"/>
                </a:lnTo>
                <a:lnTo>
                  <a:pt x="831" y="3234"/>
                </a:lnTo>
                <a:lnTo>
                  <a:pt x="857" y="3290"/>
                </a:lnTo>
                <a:lnTo>
                  <a:pt x="871" y="3319"/>
                </a:lnTo>
                <a:lnTo>
                  <a:pt x="883" y="3346"/>
                </a:lnTo>
                <a:lnTo>
                  <a:pt x="898" y="3374"/>
                </a:lnTo>
                <a:lnTo>
                  <a:pt x="913" y="3402"/>
                </a:lnTo>
                <a:lnTo>
                  <a:pt x="928" y="3428"/>
                </a:lnTo>
                <a:lnTo>
                  <a:pt x="944" y="3455"/>
                </a:lnTo>
                <a:lnTo>
                  <a:pt x="961" y="3480"/>
                </a:lnTo>
                <a:lnTo>
                  <a:pt x="978" y="3506"/>
                </a:lnTo>
                <a:lnTo>
                  <a:pt x="996" y="3530"/>
                </a:lnTo>
                <a:lnTo>
                  <a:pt x="1015" y="3555"/>
                </a:lnTo>
                <a:lnTo>
                  <a:pt x="1034" y="3578"/>
                </a:lnTo>
                <a:lnTo>
                  <a:pt x="1056" y="3600"/>
                </a:lnTo>
                <a:lnTo>
                  <a:pt x="1066" y="3612"/>
                </a:lnTo>
                <a:lnTo>
                  <a:pt x="1077" y="3623"/>
                </a:lnTo>
                <a:lnTo>
                  <a:pt x="1099" y="3644"/>
                </a:lnTo>
                <a:lnTo>
                  <a:pt x="1123" y="3664"/>
                </a:lnTo>
                <a:lnTo>
                  <a:pt x="1147" y="3683"/>
                </a:lnTo>
                <a:lnTo>
                  <a:pt x="1160" y="3693"/>
                </a:lnTo>
                <a:lnTo>
                  <a:pt x="1173" y="3701"/>
                </a:lnTo>
                <a:lnTo>
                  <a:pt x="1199" y="3719"/>
                </a:lnTo>
                <a:lnTo>
                  <a:pt x="1213" y="3728"/>
                </a:lnTo>
                <a:lnTo>
                  <a:pt x="1227" y="3735"/>
                </a:lnTo>
                <a:lnTo>
                  <a:pt x="1241" y="3743"/>
                </a:lnTo>
                <a:lnTo>
                  <a:pt x="1255" y="3750"/>
                </a:lnTo>
                <a:lnTo>
                  <a:pt x="1286" y="3764"/>
                </a:lnTo>
                <a:lnTo>
                  <a:pt x="1301" y="3772"/>
                </a:lnTo>
                <a:lnTo>
                  <a:pt x="1317" y="3778"/>
                </a:lnTo>
                <a:lnTo>
                  <a:pt x="1334" y="3783"/>
                </a:lnTo>
                <a:lnTo>
                  <a:pt x="1350" y="3789"/>
                </a:lnTo>
                <a:lnTo>
                  <a:pt x="1367" y="3794"/>
                </a:lnTo>
                <a:lnTo>
                  <a:pt x="1385" y="3799"/>
                </a:lnTo>
                <a:lnTo>
                  <a:pt x="1402" y="3803"/>
                </a:lnTo>
                <a:lnTo>
                  <a:pt x="1420" y="3808"/>
                </a:lnTo>
                <a:lnTo>
                  <a:pt x="1438" y="3812"/>
                </a:lnTo>
                <a:lnTo>
                  <a:pt x="1457" y="3815"/>
                </a:lnTo>
                <a:lnTo>
                  <a:pt x="1496" y="3822"/>
                </a:lnTo>
                <a:lnTo>
                  <a:pt x="1516" y="3824"/>
                </a:lnTo>
                <a:lnTo>
                  <a:pt x="1536" y="3826"/>
                </a:lnTo>
                <a:lnTo>
                  <a:pt x="1556" y="3828"/>
                </a:lnTo>
                <a:lnTo>
                  <a:pt x="1578" y="3829"/>
                </a:lnTo>
                <a:lnTo>
                  <a:pt x="1599" y="3830"/>
                </a:lnTo>
                <a:lnTo>
                  <a:pt x="1621" y="3830"/>
                </a:lnTo>
                <a:lnTo>
                  <a:pt x="1641" y="3830"/>
                </a:lnTo>
                <a:lnTo>
                  <a:pt x="1663" y="3830"/>
                </a:lnTo>
                <a:lnTo>
                  <a:pt x="1684" y="3828"/>
                </a:lnTo>
                <a:lnTo>
                  <a:pt x="1705" y="3827"/>
                </a:lnTo>
                <a:lnTo>
                  <a:pt x="1750" y="3823"/>
                </a:lnTo>
                <a:lnTo>
                  <a:pt x="1795" y="3818"/>
                </a:lnTo>
                <a:lnTo>
                  <a:pt x="1842" y="3813"/>
                </a:lnTo>
                <a:lnTo>
                  <a:pt x="1889" y="3809"/>
                </a:lnTo>
                <a:lnTo>
                  <a:pt x="1936" y="3806"/>
                </a:lnTo>
                <a:lnTo>
                  <a:pt x="1984" y="3802"/>
                </a:lnTo>
                <a:lnTo>
                  <a:pt x="2007" y="3802"/>
                </a:lnTo>
                <a:lnTo>
                  <a:pt x="2030" y="3802"/>
                </a:lnTo>
                <a:lnTo>
                  <a:pt x="2053" y="3803"/>
                </a:lnTo>
                <a:lnTo>
                  <a:pt x="2076" y="3804"/>
                </a:lnTo>
                <a:lnTo>
                  <a:pt x="2098" y="3807"/>
                </a:lnTo>
                <a:lnTo>
                  <a:pt x="2121" y="3810"/>
                </a:lnTo>
                <a:lnTo>
                  <a:pt x="2143" y="3814"/>
                </a:lnTo>
                <a:lnTo>
                  <a:pt x="2164" y="3819"/>
                </a:lnTo>
                <a:lnTo>
                  <a:pt x="2175" y="3822"/>
                </a:lnTo>
                <a:lnTo>
                  <a:pt x="2186" y="3825"/>
                </a:lnTo>
                <a:lnTo>
                  <a:pt x="2207" y="3832"/>
                </a:lnTo>
                <a:lnTo>
                  <a:pt x="2227" y="3841"/>
                </a:lnTo>
                <a:lnTo>
                  <a:pt x="2237" y="3845"/>
                </a:lnTo>
                <a:lnTo>
                  <a:pt x="2246" y="3850"/>
                </a:lnTo>
                <a:lnTo>
                  <a:pt x="2256" y="3856"/>
                </a:lnTo>
                <a:lnTo>
                  <a:pt x="2265" y="3861"/>
                </a:lnTo>
                <a:lnTo>
                  <a:pt x="2283" y="3874"/>
                </a:lnTo>
                <a:lnTo>
                  <a:pt x="2293" y="3880"/>
                </a:lnTo>
                <a:lnTo>
                  <a:pt x="2301" y="3887"/>
                </a:lnTo>
                <a:lnTo>
                  <a:pt x="2310" y="3895"/>
                </a:lnTo>
                <a:lnTo>
                  <a:pt x="2318" y="3902"/>
                </a:lnTo>
                <a:lnTo>
                  <a:pt x="2327" y="3910"/>
                </a:lnTo>
                <a:lnTo>
                  <a:pt x="2334" y="3917"/>
                </a:lnTo>
                <a:lnTo>
                  <a:pt x="2341" y="3926"/>
                </a:lnTo>
                <a:lnTo>
                  <a:pt x="2348" y="3933"/>
                </a:lnTo>
                <a:lnTo>
                  <a:pt x="2361" y="3949"/>
                </a:lnTo>
                <a:lnTo>
                  <a:pt x="2373" y="3965"/>
                </a:lnTo>
                <a:lnTo>
                  <a:pt x="2383" y="3982"/>
                </a:lnTo>
                <a:lnTo>
                  <a:pt x="2393" y="3998"/>
                </a:lnTo>
                <a:lnTo>
                  <a:pt x="2401" y="4015"/>
                </a:lnTo>
                <a:lnTo>
                  <a:pt x="2409" y="4032"/>
                </a:lnTo>
                <a:lnTo>
                  <a:pt x="2416" y="4049"/>
                </a:lnTo>
                <a:lnTo>
                  <a:pt x="2422" y="4066"/>
                </a:lnTo>
                <a:lnTo>
                  <a:pt x="2428" y="4084"/>
                </a:lnTo>
                <a:lnTo>
                  <a:pt x="2432" y="4101"/>
                </a:lnTo>
                <a:lnTo>
                  <a:pt x="2438" y="4119"/>
                </a:lnTo>
                <a:lnTo>
                  <a:pt x="2441" y="4137"/>
                </a:lnTo>
                <a:lnTo>
                  <a:pt x="2448" y="4172"/>
                </a:lnTo>
                <a:lnTo>
                  <a:pt x="2453" y="4209"/>
                </a:lnTo>
                <a:lnTo>
                  <a:pt x="2459" y="4244"/>
                </a:lnTo>
                <a:lnTo>
                  <a:pt x="2464" y="4280"/>
                </a:lnTo>
                <a:lnTo>
                  <a:pt x="2469" y="4315"/>
                </a:lnTo>
                <a:lnTo>
                  <a:pt x="2477" y="4350"/>
                </a:lnTo>
                <a:lnTo>
                  <a:pt x="2481" y="4367"/>
                </a:lnTo>
                <a:lnTo>
                  <a:pt x="2485" y="4384"/>
                </a:lnTo>
                <a:lnTo>
                  <a:pt x="2490" y="4401"/>
                </a:lnTo>
                <a:lnTo>
                  <a:pt x="2495" y="4417"/>
                </a:lnTo>
                <a:lnTo>
                  <a:pt x="2501" y="4434"/>
                </a:lnTo>
                <a:lnTo>
                  <a:pt x="2509" y="4450"/>
                </a:lnTo>
                <a:lnTo>
                  <a:pt x="2518" y="4470"/>
                </a:lnTo>
                <a:lnTo>
                  <a:pt x="2528" y="4489"/>
                </a:lnTo>
                <a:lnTo>
                  <a:pt x="2538" y="4508"/>
                </a:lnTo>
                <a:lnTo>
                  <a:pt x="2550" y="4526"/>
                </a:lnTo>
                <a:lnTo>
                  <a:pt x="2562" y="4545"/>
                </a:lnTo>
                <a:lnTo>
                  <a:pt x="2575" y="4562"/>
                </a:lnTo>
                <a:lnTo>
                  <a:pt x="2588" y="4577"/>
                </a:lnTo>
                <a:lnTo>
                  <a:pt x="2602" y="4593"/>
                </a:lnTo>
                <a:lnTo>
                  <a:pt x="2617" y="4608"/>
                </a:lnTo>
                <a:lnTo>
                  <a:pt x="2633" y="4623"/>
                </a:lnTo>
                <a:lnTo>
                  <a:pt x="2649" y="4637"/>
                </a:lnTo>
                <a:lnTo>
                  <a:pt x="2667" y="4651"/>
                </a:lnTo>
                <a:lnTo>
                  <a:pt x="2684" y="4664"/>
                </a:lnTo>
                <a:lnTo>
                  <a:pt x="2703" y="4676"/>
                </a:lnTo>
                <a:lnTo>
                  <a:pt x="2723" y="4688"/>
                </a:lnTo>
                <a:lnTo>
                  <a:pt x="2744" y="4699"/>
                </a:lnTo>
                <a:lnTo>
                  <a:pt x="2765" y="4709"/>
                </a:lnTo>
                <a:lnTo>
                  <a:pt x="2787" y="4719"/>
                </a:lnTo>
                <a:lnTo>
                  <a:pt x="2811" y="4728"/>
                </a:lnTo>
                <a:lnTo>
                  <a:pt x="2835" y="4737"/>
                </a:lnTo>
                <a:lnTo>
                  <a:pt x="2860" y="4745"/>
                </a:lnTo>
                <a:lnTo>
                  <a:pt x="2886" y="4753"/>
                </a:lnTo>
                <a:lnTo>
                  <a:pt x="2913" y="4760"/>
                </a:lnTo>
                <a:lnTo>
                  <a:pt x="2941" y="4767"/>
                </a:lnTo>
                <a:lnTo>
                  <a:pt x="2970" y="4773"/>
                </a:lnTo>
                <a:lnTo>
                  <a:pt x="3000" y="4778"/>
                </a:lnTo>
                <a:lnTo>
                  <a:pt x="3015" y="4781"/>
                </a:lnTo>
                <a:lnTo>
                  <a:pt x="3031" y="4784"/>
                </a:lnTo>
                <a:lnTo>
                  <a:pt x="3063" y="4788"/>
                </a:lnTo>
                <a:lnTo>
                  <a:pt x="3097" y="4791"/>
                </a:lnTo>
                <a:lnTo>
                  <a:pt x="3114" y="4793"/>
                </a:lnTo>
                <a:lnTo>
                  <a:pt x="3131" y="4794"/>
                </a:lnTo>
                <a:lnTo>
                  <a:pt x="3166" y="4798"/>
                </a:lnTo>
                <a:lnTo>
                  <a:pt x="3202" y="4800"/>
                </a:lnTo>
                <a:lnTo>
                  <a:pt x="3186" y="4812"/>
                </a:lnTo>
                <a:lnTo>
                  <a:pt x="3170" y="4824"/>
                </a:lnTo>
                <a:lnTo>
                  <a:pt x="3153" y="4836"/>
                </a:lnTo>
                <a:lnTo>
                  <a:pt x="3136" y="4846"/>
                </a:lnTo>
                <a:lnTo>
                  <a:pt x="3118" y="4856"/>
                </a:lnTo>
                <a:lnTo>
                  <a:pt x="3099" y="4866"/>
                </a:lnTo>
                <a:lnTo>
                  <a:pt x="3080" y="4874"/>
                </a:lnTo>
                <a:lnTo>
                  <a:pt x="3059" y="4883"/>
                </a:lnTo>
                <a:lnTo>
                  <a:pt x="3039" y="4890"/>
                </a:lnTo>
                <a:lnTo>
                  <a:pt x="3019" y="4898"/>
                </a:lnTo>
                <a:lnTo>
                  <a:pt x="2998" y="4904"/>
                </a:lnTo>
                <a:lnTo>
                  <a:pt x="2976" y="4909"/>
                </a:lnTo>
                <a:lnTo>
                  <a:pt x="2954" y="4916"/>
                </a:lnTo>
                <a:lnTo>
                  <a:pt x="2932" y="4920"/>
                </a:lnTo>
                <a:lnTo>
                  <a:pt x="2909" y="4924"/>
                </a:lnTo>
                <a:lnTo>
                  <a:pt x="2886" y="4928"/>
                </a:lnTo>
                <a:lnTo>
                  <a:pt x="2863" y="4932"/>
                </a:lnTo>
                <a:lnTo>
                  <a:pt x="2839" y="4934"/>
                </a:lnTo>
                <a:lnTo>
                  <a:pt x="2816" y="4936"/>
                </a:lnTo>
                <a:lnTo>
                  <a:pt x="2791" y="4938"/>
                </a:lnTo>
                <a:lnTo>
                  <a:pt x="2767" y="4939"/>
                </a:lnTo>
                <a:lnTo>
                  <a:pt x="2743" y="4940"/>
                </a:lnTo>
                <a:lnTo>
                  <a:pt x="2693" y="4940"/>
                </a:lnTo>
                <a:lnTo>
                  <a:pt x="2668" y="4939"/>
                </a:lnTo>
                <a:lnTo>
                  <a:pt x="2643" y="4938"/>
                </a:lnTo>
                <a:lnTo>
                  <a:pt x="2618" y="4937"/>
                </a:lnTo>
                <a:lnTo>
                  <a:pt x="2593" y="4935"/>
                </a:lnTo>
                <a:lnTo>
                  <a:pt x="2567" y="4933"/>
                </a:lnTo>
                <a:lnTo>
                  <a:pt x="2542" y="4929"/>
                </a:lnTo>
                <a:lnTo>
                  <a:pt x="2491" y="4922"/>
                </a:lnTo>
                <a:lnTo>
                  <a:pt x="2441" y="4913"/>
                </a:lnTo>
                <a:lnTo>
                  <a:pt x="2391" y="4904"/>
                </a:lnTo>
                <a:lnTo>
                  <a:pt x="2365" y="4898"/>
                </a:lnTo>
                <a:lnTo>
                  <a:pt x="2341" y="4892"/>
                </a:lnTo>
                <a:lnTo>
                  <a:pt x="2316" y="4885"/>
                </a:lnTo>
                <a:lnTo>
                  <a:pt x="2292" y="4878"/>
                </a:lnTo>
                <a:lnTo>
                  <a:pt x="2268" y="4871"/>
                </a:lnTo>
                <a:lnTo>
                  <a:pt x="2244" y="4864"/>
                </a:lnTo>
                <a:lnTo>
                  <a:pt x="2221" y="4856"/>
                </a:lnTo>
                <a:lnTo>
                  <a:pt x="2197" y="4849"/>
                </a:lnTo>
                <a:lnTo>
                  <a:pt x="2152" y="4831"/>
                </a:lnTo>
                <a:lnTo>
                  <a:pt x="2129" y="4822"/>
                </a:lnTo>
                <a:lnTo>
                  <a:pt x="2107" y="4812"/>
                </a:lnTo>
                <a:lnTo>
                  <a:pt x="2086" y="4803"/>
                </a:lnTo>
                <a:lnTo>
                  <a:pt x="2064" y="4793"/>
                </a:lnTo>
                <a:lnTo>
                  <a:pt x="2024" y="4772"/>
                </a:lnTo>
                <a:lnTo>
                  <a:pt x="2004" y="4761"/>
                </a:lnTo>
                <a:lnTo>
                  <a:pt x="1985" y="4751"/>
                </a:lnTo>
                <a:lnTo>
                  <a:pt x="1967" y="4740"/>
                </a:lnTo>
                <a:lnTo>
                  <a:pt x="1949" y="4728"/>
                </a:lnTo>
                <a:lnTo>
                  <a:pt x="1930" y="4717"/>
                </a:lnTo>
                <a:lnTo>
                  <a:pt x="1913" y="4705"/>
                </a:lnTo>
                <a:lnTo>
                  <a:pt x="1897" y="4692"/>
                </a:lnTo>
                <a:lnTo>
                  <a:pt x="1882" y="4681"/>
                </a:lnTo>
                <a:lnTo>
                  <a:pt x="1867" y="4668"/>
                </a:lnTo>
                <a:lnTo>
                  <a:pt x="1852" y="4655"/>
                </a:lnTo>
                <a:lnTo>
                  <a:pt x="1839" y="4642"/>
                </a:lnTo>
                <a:lnTo>
                  <a:pt x="1826" y="4630"/>
                </a:lnTo>
                <a:lnTo>
                  <a:pt x="1827" y="4663"/>
                </a:lnTo>
                <a:lnTo>
                  <a:pt x="1831" y="4694"/>
                </a:lnTo>
                <a:lnTo>
                  <a:pt x="1834" y="4727"/>
                </a:lnTo>
                <a:lnTo>
                  <a:pt x="1838" y="4759"/>
                </a:lnTo>
                <a:lnTo>
                  <a:pt x="1843" y="4792"/>
                </a:lnTo>
                <a:lnTo>
                  <a:pt x="1850" y="4824"/>
                </a:lnTo>
                <a:lnTo>
                  <a:pt x="1856" y="4856"/>
                </a:lnTo>
                <a:lnTo>
                  <a:pt x="1863" y="4887"/>
                </a:lnTo>
                <a:lnTo>
                  <a:pt x="1871" y="4919"/>
                </a:lnTo>
                <a:lnTo>
                  <a:pt x="1880" y="4950"/>
                </a:lnTo>
                <a:lnTo>
                  <a:pt x="1890" y="4980"/>
                </a:lnTo>
                <a:lnTo>
                  <a:pt x="1901" y="5010"/>
                </a:lnTo>
                <a:lnTo>
                  <a:pt x="1911" y="5040"/>
                </a:lnTo>
                <a:lnTo>
                  <a:pt x="1923" y="5070"/>
                </a:lnTo>
                <a:lnTo>
                  <a:pt x="1936" y="5100"/>
                </a:lnTo>
                <a:lnTo>
                  <a:pt x="1950" y="5128"/>
                </a:lnTo>
                <a:lnTo>
                  <a:pt x="1963" y="5157"/>
                </a:lnTo>
                <a:lnTo>
                  <a:pt x="1979" y="5185"/>
                </a:lnTo>
                <a:lnTo>
                  <a:pt x="1994" y="5212"/>
                </a:lnTo>
                <a:lnTo>
                  <a:pt x="2011" y="5239"/>
                </a:lnTo>
                <a:lnTo>
                  <a:pt x="2028" y="5265"/>
                </a:lnTo>
                <a:lnTo>
                  <a:pt x="2046" y="5292"/>
                </a:lnTo>
                <a:lnTo>
                  <a:pt x="2065" y="5318"/>
                </a:lnTo>
                <a:lnTo>
                  <a:pt x="2085" y="5342"/>
                </a:lnTo>
                <a:lnTo>
                  <a:pt x="2106" y="5366"/>
                </a:lnTo>
                <a:lnTo>
                  <a:pt x="2127" y="5391"/>
                </a:lnTo>
                <a:lnTo>
                  <a:pt x="2148" y="5414"/>
                </a:lnTo>
                <a:lnTo>
                  <a:pt x="2172" y="5437"/>
                </a:lnTo>
                <a:lnTo>
                  <a:pt x="2195" y="5458"/>
                </a:lnTo>
                <a:lnTo>
                  <a:pt x="2220" y="5479"/>
                </a:lnTo>
                <a:lnTo>
                  <a:pt x="2244" y="5500"/>
                </a:lnTo>
                <a:lnTo>
                  <a:pt x="2270" y="5520"/>
                </a:lnTo>
                <a:lnTo>
                  <a:pt x="2296" y="5539"/>
                </a:lnTo>
                <a:lnTo>
                  <a:pt x="2324" y="5558"/>
                </a:lnTo>
                <a:lnTo>
                  <a:pt x="2352" y="5575"/>
                </a:lnTo>
                <a:lnTo>
                  <a:pt x="2381" y="5592"/>
                </a:lnTo>
                <a:lnTo>
                  <a:pt x="2411" y="5608"/>
                </a:lnTo>
                <a:lnTo>
                  <a:pt x="2442" y="5623"/>
                </a:lnTo>
                <a:lnTo>
                  <a:pt x="2473" y="5638"/>
                </a:lnTo>
                <a:lnTo>
                  <a:pt x="2504" y="5650"/>
                </a:lnTo>
                <a:lnTo>
                  <a:pt x="2537" y="5663"/>
                </a:lnTo>
                <a:lnTo>
                  <a:pt x="2571" y="5675"/>
                </a:lnTo>
                <a:lnTo>
                  <a:pt x="2605" y="5685"/>
                </a:lnTo>
                <a:lnTo>
                  <a:pt x="2641" y="5696"/>
                </a:lnTo>
                <a:lnTo>
                  <a:pt x="2677" y="5705"/>
                </a:lnTo>
                <a:lnTo>
                  <a:pt x="2714" y="5712"/>
                </a:lnTo>
                <a:lnTo>
                  <a:pt x="2751" y="5719"/>
                </a:lnTo>
                <a:lnTo>
                  <a:pt x="2789" y="5725"/>
                </a:lnTo>
                <a:lnTo>
                  <a:pt x="2829" y="5730"/>
                </a:lnTo>
                <a:lnTo>
                  <a:pt x="2868" y="5733"/>
                </a:lnTo>
                <a:lnTo>
                  <a:pt x="2909" y="5736"/>
                </a:lnTo>
                <a:lnTo>
                  <a:pt x="2951" y="5738"/>
                </a:lnTo>
                <a:lnTo>
                  <a:pt x="2993" y="5738"/>
                </a:lnTo>
                <a:lnTo>
                  <a:pt x="3036" y="5738"/>
                </a:lnTo>
                <a:lnTo>
                  <a:pt x="3080" y="5735"/>
                </a:lnTo>
                <a:lnTo>
                  <a:pt x="3124" y="5732"/>
                </a:lnTo>
                <a:lnTo>
                  <a:pt x="3170" y="5728"/>
                </a:lnTo>
                <a:lnTo>
                  <a:pt x="3217" y="5723"/>
                </a:lnTo>
                <a:lnTo>
                  <a:pt x="3263" y="5716"/>
                </a:lnTo>
                <a:lnTo>
                  <a:pt x="3311" y="5708"/>
                </a:lnTo>
                <a:lnTo>
                  <a:pt x="3360" y="5699"/>
                </a:lnTo>
                <a:lnTo>
                  <a:pt x="3409" y="5689"/>
                </a:lnTo>
                <a:lnTo>
                  <a:pt x="3459" y="5676"/>
                </a:lnTo>
                <a:lnTo>
                  <a:pt x="3510" y="5663"/>
                </a:lnTo>
                <a:lnTo>
                  <a:pt x="3546" y="5655"/>
                </a:lnTo>
                <a:lnTo>
                  <a:pt x="3563" y="5651"/>
                </a:lnTo>
                <a:lnTo>
                  <a:pt x="3579" y="5648"/>
                </a:lnTo>
                <a:lnTo>
                  <a:pt x="3596" y="5645"/>
                </a:lnTo>
                <a:lnTo>
                  <a:pt x="3612" y="5643"/>
                </a:lnTo>
                <a:lnTo>
                  <a:pt x="3643" y="5641"/>
                </a:lnTo>
                <a:lnTo>
                  <a:pt x="3673" y="5641"/>
                </a:lnTo>
                <a:lnTo>
                  <a:pt x="3688" y="5642"/>
                </a:lnTo>
                <a:lnTo>
                  <a:pt x="3701" y="5644"/>
                </a:lnTo>
                <a:lnTo>
                  <a:pt x="3715" y="5646"/>
                </a:lnTo>
                <a:lnTo>
                  <a:pt x="3729" y="5649"/>
                </a:lnTo>
                <a:lnTo>
                  <a:pt x="3742" y="5652"/>
                </a:lnTo>
                <a:lnTo>
                  <a:pt x="3755" y="5657"/>
                </a:lnTo>
                <a:lnTo>
                  <a:pt x="3767" y="5662"/>
                </a:lnTo>
                <a:lnTo>
                  <a:pt x="3779" y="5667"/>
                </a:lnTo>
                <a:lnTo>
                  <a:pt x="3791" y="5674"/>
                </a:lnTo>
                <a:lnTo>
                  <a:pt x="3802" y="5681"/>
                </a:lnTo>
                <a:lnTo>
                  <a:pt x="3813" y="5690"/>
                </a:lnTo>
                <a:lnTo>
                  <a:pt x="3824" y="5698"/>
                </a:lnTo>
                <a:lnTo>
                  <a:pt x="3834" y="5708"/>
                </a:lnTo>
                <a:lnTo>
                  <a:pt x="3844" y="5718"/>
                </a:lnTo>
                <a:lnTo>
                  <a:pt x="3853" y="5730"/>
                </a:lnTo>
                <a:lnTo>
                  <a:pt x="3863" y="5742"/>
                </a:lnTo>
                <a:lnTo>
                  <a:pt x="3872" y="5756"/>
                </a:lnTo>
                <a:lnTo>
                  <a:pt x="3880" y="5769"/>
                </a:lnTo>
                <a:lnTo>
                  <a:pt x="3889" y="5784"/>
                </a:lnTo>
                <a:lnTo>
                  <a:pt x="3896" y="5799"/>
                </a:lnTo>
                <a:lnTo>
                  <a:pt x="3903" y="5816"/>
                </a:lnTo>
                <a:lnTo>
                  <a:pt x="3911" y="5834"/>
                </a:lnTo>
                <a:lnTo>
                  <a:pt x="3920" y="5858"/>
                </a:lnTo>
                <a:lnTo>
                  <a:pt x="3931" y="5881"/>
                </a:lnTo>
                <a:lnTo>
                  <a:pt x="3943" y="5902"/>
                </a:lnTo>
                <a:lnTo>
                  <a:pt x="3954" y="5924"/>
                </a:lnTo>
                <a:lnTo>
                  <a:pt x="3967" y="5943"/>
                </a:lnTo>
                <a:lnTo>
                  <a:pt x="3974" y="5951"/>
                </a:lnTo>
                <a:lnTo>
                  <a:pt x="3981" y="5961"/>
                </a:lnTo>
                <a:lnTo>
                  <a:pt x="3995" y="5978"/>
                </a:lnTo>
                <a:lnTo>
                  <a:pt x="4010" y="5994"/>
                </a:lnTo>
                <a:lnTo>
                  <a:pt x="4025" y="6009"/>
                </a:lnTo>
                <a:lnTo>
                  <a:pt x="4041" y="6022"/>
                </a:lnTo>
                <a:lnTo>
                  <a:pt x="4049" y="6029"/>
                </a:lnTo>
                <a:lnTo>
                  <a:pt x="4058" y="6035"/>
                </a:lnTo>
                <a:lnTo>
                  <a:pt x="4075" y="6047"/>
                </a:lnTo>
                <a:lnTo>
                  <a:pt x="4092" y="6058"/>
                </a:lnTo>
                <a:lnTo>
                  <a:pt x="4110" y="6067"/>
                </a:lnTo>
                <a:lnTo>
                  <a:pt x="4128" y="6076"/>
                </a:lnTo>
                <a:lnTo>
                  <a:pt x="4147" y="6084"/>
                </a:lnTo>
                <a:lnTo>
                  <a:pt x="4155" y="6088"/>
                </a:lnTo>
                <a:lnTo>
                  <a:pt x="4165" y="6092"/>
                </a:lnTo>
                <a:lnTo>
                  <a:pt x="4185" y="6098"/>
                </a:lnTo>
                <a:lnTo>
                  <a:pt x="4204" y="6103"/>
                </a:lnTo>
                <a:lnTo>
                  <a:pt x="4224" y="6108"/>
                </a:lnTo>
                <a:lnTo>
                  <a:pt x="4245" y="6112"/>
                </a:lnTo>
                <a:lnTo>
                  <a:pt x="4254" y="6114"/>
                </a:lnTo>
                <a:lnTo>
                  <a:pt x="4265" y="6115"/>
                </a:lnTo>
                <a:lnTo>
                  <a:pt x="4285" y="6118"/>
                </a:lnTo>
                <a:lnTo>
                  <a:pt x="4306" y="6120"/>
                </a:lnTo>
                <a:lnTo>
                  <a:pt x="4328" y="6121"/>
                </a:lnTo>
                <a:lnTo>
                  <a:pt x="4349" y="6122"/>
                </a:lnTo>
                <a:lnTo>
                  <a:pt x="4369" y="6122"/>
                </a:lnTo>
                <a:lnTo>
                  <a:pt x="4390" y="6121"/>
                </a:lnTo>
                <a:lnTo>
                  <a:pt x="4433" y="6119"/>
                </a:lnTo>
                <a:lnTo>
                  <a:pt x="4454" y="6117"/>
                </a:lnTo>
                <a:lnTo>
                  <a:pt x="4475" y="6115"/>
                </a:lnTo>
                <a:lnTo>
                  <a:pt x="4523" y="6110"/>
                </a:lnTo>
                <a:lnTo>
                  <a:pt x="4570" y="6104"/>
                </a:lnTo>
                <a:lnTo>
                  <a:pt x="4616" y="6101"/>
                </a:lnTo>
                <a:lnTo>
                  <a:pt x="4659" y="6099"/>
                </a:lnTo>
                <a:lnTo>
                  <a:pt x="4703" y="6098"/>
                </a:lnTo>
                <a:lnTo>
                  <a:pt x="4724" y="6097"/>
                </a:lnTo>
                <a:lnTo>
                  <a:pt x="4744" y="6097"/>
                </a:lnTo>
                <a:lnTo>
                  <a:pt x="4786" y="6098"/>
                </a:lnTo>
                <a:lnTo>
                  <a:pt x="4826" y="6100"/>
                </a:lnTo>
                <a:lnTo>
                  <a:pt x="4865" y="6102"/>
                </a:lnTo>
                <a:lnTo>
                  <a:pt x="4885" y="6104"/>
                </a:lnTo>
                <a:lnTo>
                  <a:pt x="4904" y="6106"/>
                </a:lnTo>
                <a:lnTo>
                  <a:pt x="4941" y="6112"/>
                </a:lnTo>
                <a:lnTo>
                  <a:pt x="4978" y="6118"/>
                </a:lnTo>
                <a:lnTo>
                  <a:pt x="5013" y="6126"/>
                </a:lnTo>
                <a:lnTo>
                  <a:pt x="5031" y="6130"/>
                </a:lnTo>
                <a:lnTo>
                  <a:pt x="5048" y="6134"/>
                </a:lnTo>
                <a:lnTo>
                  <a:pt x="5083" y="6144"/>
                </a:lnTo>
                <a:lnTo>
                  <a:pt x="5100" y="6149"/>
                </a:lnTo>
                <a:lnTo>
                  <a:pt x="5116" y="6155"/>
                </a:lnTo>
                <a:lnTo>
                  <a:pt x="5150" y="6167"/>
                </a:lnTo>
                <a:lnTo>
                  <a:pt x="5166" y="6175"/>
                </a:lnTo>
                <a:lnTo>
                  <a:pt x="5182" y="6181"/>
                </a:lnTo>
                <a:lnTo>
                  <a:pt x="5198" y="6188"/>
                </a:lnTo>
                <a:lnTo>
                  <a:pt x="5214" y="6196"/>
                </a:lnTo>
                <a:lnTo>
                  <a:pt x="5230" y="6203"/>
                </a:lnTo>
                <a:lnTo>
                  <a:pt x="5246" y="6212"/>
                </a:lnTo>
                <a:lnTo>
                  <a:pt x="5277" y="6229"/>
                </a:lnTo>
                <a:lnTo>
                  <a:pt x="5307" y="6248"/>
                </a:lnTo>
                <a:lnTo>
                  <a:pt x="5337" y="6268"/>
                </a:lnTo>
                <a:lnTo>
                  <a:pt x="5366" y="6289"/>
                </a:lnTo>
                <a:lnTo>
                  <a:pt x="5396" y="6312"/>
                </a:lnTo>
                <a:lnTo>
                  <a:pt x="5411" y="6323"/>
                </a:lnTo>
                <a:lnTo>
                  <a:pt x="5425" y="6336"/>
                </a:lnTo>
                <a:lnTo>
                  <a:pt x="5453" y="6362"/>
                </a:lnTo>
                <a:lnTo>
                  <a:pt x="5482" y="6388"/>
                </a:lnTo>
                <a:lnTo>
                  <a:pt x="5496" y="6402"/>
                </a:lnTo>
                <a:lnTo>
                  <a:pt x="5510" y="6416"/>
                </a:lnTo>
                <a:lnTo>
                  <a:pt x="5538" y="6446"/>
                </a:lnTo>
                <a:lnTo>
                  <a:pt x="5566" y="6476"/>
                </a:lnTo>
                <a:lnTo>
                  <a:pt x="5594" y="6509"/>
                </a:lnTo>
                <a:lnTo>
                  <a:pt x="5597" y="6482"/>
                </a:lnTo>
                <a:lnTo>
                  <a:pt x="5599" y="6455"/>
                </a:lnTo>
                <a:lnTo>
                  <a:pt x="5600" y="6429"/>
                </a:lnTo>
                <a:lnTo>
                  <a:pt x="5601" y="6402"/>
                </a:lnTo>
                <a:lnTo>
                  <a:pt x="5601" y="6377"/>
                </a:lnTo>
                <a:lnTo>
                  <a:pt x="5600" y="6351"/>
                </a:lnTo>
                <a:lnTo>
                  <a:pt x="5599" y="6325"/>
                </a:lnTo>
                <a:lnTo>
                  <a:pt x="5597" y="6301"/>
                </a:lnTo>
                <a:lnTo>
                  <a:pt x="5595" y="6276"/>
                </a:lnTo>
                <a:lnTo>
                  <a:pt x="5592" y="6252"/>
                </a:lnTo>
                <a:lnTo>
                  <a:pt x="5588" y="6228"/>
                </a:lnTo>
                <a:lnTo>
                  <a:pt x="5584" y="6204"/>
                </a:lnTo>
                <a:lnTo>
                  <a:pt x="5579" y="6181"/>
                </a:lnTo>
                <a:lnTo>
                  <a:pt x="5573" y="6159"/>
                </a:lnTo>
                <a:lnTo>
                  <a:pt x="5568" y="6136"/>
                </a:lnTo>
                <a:lnTo>
                  <a:pt x="5562" y="6114"/>
                </a:lnTo>
                <a:lnTo>
                  <a:pt x="5555" y="6092"/>
                </a:lnTo>
                <a:lnTo>
                  <a:pt x="5548" y="6070"/>
                </a:lnTo>
                <a:lnTo>
                  <a:pt x="5540" y="6049"/>
                </a:lnTo>
                <a:lnTo>
                  <a:pt x="5532" y="6028"/>
                </a:lnTo>
                <a:lnTo>
                  <a:pt x="5525" y="6008"/>
                </a:lnTo>
                <a:lnTo>
                  <a:pt x="5515" y="5987"/>
                </a:lnTo>
                <a:lnTo>
                  <a:pt x="5506" y="5967"/>
                </a:lnTo>
                <a:lnTo>
                  <a:pt x="5497" y="5948"/>
                </a:lnTo>
                <a:lnTo>
                  <a:pt x="5486" y="5929"/>
                </a:lnTo>
                <a:lnTo>
                  <a:pt x="5477" y="5910"/>
                </a:lnTo>
                <a:lnTo>
                  <a:pt x="5466" y="5892"/>
                </a:lnTo>
                <a:lnTo>
                  <a:pt x="5454" y="5873"/>
                </a:lnTo>
                <a:lnTo>
                  <a:pt x="5444" y="5856"/>
                </a:lnTo>
                <a:lnTo>
                  <a:pt x="5432" y="5837"/>
                </a:lnTo>
                <a:lnTo>
                  <a:pt x="5420" y="5820"/>
                </a:lnTo>
                <a:lnTo>
                  <a:pt x="5409" y="5803"/>
                </a:lnTo>
                <a:lnTo>
                  <a:pt x="5383" y="5769"/>
                </a:lnTo>
                <a:lnTo>
                  <a:pt x="5358" y="5738"/>
                </a:lnTo>
                <a:lnTo>
                  <a:pt x="5331" y="5707"/>
                </a:lnTo>
                <a:lnTo>
                  <a:pt x="5318" y="5692"/>
                </a:lnTo>
                <a:lnTo>
                  <a:pt x="5304" y="5678"/>
                </a:lnTo>
                <a:lnTo>
                  <a:pt x="5277" y="5649"/>
                </a:lnTo>
                <a:lnTo>
                  <a:pt x="5249" y="5623"/>
                </a:lnTo>
                <a:lnTo>
                  <a:pt x="5222" y="5596"/>
                </a:lnTo>
                <a:lnTo>
                  <a:pt x="5193" y="5572"/>
                </a:lnTo>
                <a:lnTo>
                  <a:pt x="5164" y="5547"/>
                </a:lnTo>
                <a:lnTo>
                  <a:pt x="5137" y="5525"/>
                </a:lnTo>
                <a:lnTo>
                  <a:pt x="5109" y="5504"/>
                </a:lnTo>
                <a:lnTo>
                  <a:pt x="5081" y="5483"/>
                </a:lnTo>
                <a:lnTo>
                  <a:pt x="5054" y="5464"/>
                </a:lnTo>
                <a:lnTo>
                  <a:pt x="5027" y="5446"/>
                </a:lnTo>
                <a:lnTo>
                  <a:pt x="5002" y="5429"/>
                </a:lnTo>
                <a:lnTo>
                  <a:pt x="4976" y="5413"/>
                </a:lnTo>
                <a:lnTo>
                  <a:pt x="4954" y="5398"/>
                </a:lnTo>
                <a:lnTo>
                  <a:pt x="4942" y="5391"/>
                </a:lnTo>
                <a:lnTo>
                  <a:pt x="4931" y="5383"/>
                </a:lnTo>
                <a:lnTo>
                  <a:pt x="4911" y="5369"/>
                </a:lnTo>
                <a:lnTo>
                  <a:pt x="4892" y="5354"/>
                </a:lnTo>
                <a:lnTo>
                  <a:pt x="4884" y="5346"/>
                </a:lnTo>
                <a:lnTo>
                  <a:pt x="4874" y="5339"/>
                </a:lnTo>
                <a:lnTo>
                  <a:pt x="4857" y="5324"/>
                </a:lnTo>
                <a:lnTo>
                  <a:pt x="4842" y="5310"/>
                </a:lnTo>
                <a:lnTo>
                  <a:pt x="4827" y="5295"/>
                </a:lnTo>
                <a:lnTo>
                  <a:pt x="4813" y="5280"/>
                </a:lnTo>
                <a:lnTo>
                  <a:pt x="4801" y="5265"/>
                </a:lnTo>
                <a:lnTo>
                  <a:pt x="4789" y="5251"/>
                </a:lnTo>
                <a:lnTo>
                  <a:pt x="4778" y="5236"/>
                </a:lnTo>
                <a:lnTo>
                  <a:pt x="4769" y="5222"/>
                </a:lnTo>
                <a:lnTo>
                  <a:pt x="4759" y="5207"/>
                </a:lnTo>
                <a:lnTo>
                  <a:pt x="4752" y="5192"/>
                </a:lnTo>
                <a:lnTo>
                  <a:pt x="4744" y="5178"/>
                </a:lnTo>
                <a:lnTo>
                  <a:pt x="4737" y="5164"/>
                </a:lnTo>
                <a:lnTo>
                  <a:pt x="4732" y="5150"/>
                </a:lnTo>
                <a:lnTo>
                  <a:pt x="4725" y="5136"/>
                </a:lnTo>
                <a:lnTo>
                  <a:pt x="4721" y="5122"/>
                </a:lnTo>
                <a:lnTo>
                  <a:pt x="4713" y="5094"/>
                </a:lnTo>
                <a:lnTo>
                  <a:pt x="4710" y="5080"/>
                </a:lnTo>
                <a:lnTo>
                  <a:pt x="4707" y="5068"/>
                </a:lnTo>
                <a:lnTo>
                  <a:pt x="4703" y="5041"/>
                </a:lnTo>
                <a:lnTo>
                  <a:pt x="4702" y="5028"/>
                </a:lnTo>
                <a:lnTo>
                  <a:pt x="4700" y="5016"/>
                </a:lnTo>
                <a:lnTo>
                  <a:pt x="4699" y="4990"/>
                </a:lnTo>
                <a:lnTo>
                  <a:pt x="4697" y="4967"/>
                </a:lnTo>
                <a:lnTo>
                  <a:pt x="4715" y="4986"/>
                </a:lnTo>
                <a:lnTo>
                  <a:pt x="4733" y="5004"/>
                </a:lnTo>
                <a:lnTo>
                  <a:pt x="4750" y="5022"/>
                </a:lnTo>
                <a:lnTo>
                  <a:pt x="4768" y="5039"/>
                </a:lnTo>
                <a:lnTo>
                  <a:pt x="4787" y="5055"/>
                </a:lnTo>
                <a:lnTo>
                  <a:pt x="4805" y="5071"/>
                </a:lnTo>
                <a:lnTo>
                  <a:pt x="4824" y="5086"/>
                </a:lnTo>
                <a:lnTo>
                  <a:pt x="4843" y="5101"/>
                </a:lnTo>
                <a:lnTo>
                  <a:pt x="4862" y="5114"/>
                </a:lnTo>
                <a:lnTo>
                  <a:pt x="4882" y="5128"/>
                </a:lnTo>
                <a:lnTo>
                  <a:pt x="4903" y="5141"/>
                </a:lnTo>
                <a:lnTo>
                  <a:pt x="4923" y="5153"/>
                </a:lnTo>
                <a:lnTo>
                  <a:pt x="4943" y="5164"/>
                </a:lnTo>
                <a:lnTo>
                  <a:pt x="4963" y="5176"/>
                </a:lnTo>
                <a:lnTo>
                  <a:pt x="4985" y="5187"/>
                </a:lnTo>
                <a:lnTo>
                  <a:pt x="5006" y="5196"/>
                </a:lnTo>
                <a:lnTo>
                  <a:pt x="5027" y="5206"/>
                </a:lnTo>
                <a:lnTo>
                  <a:pt x="5048" y="5215"/>
                </a:lnTo>
                <a:lnTo>
                  <a:pt x="5070" y="5224"/>
                </a:lnTo>
                <a:lnTo>
                  <a:pt x="5092" y="5231"/>
                </a:lnTo>
                <a:lnTo>
                  <a:pt x="5113" y="5240"/>
                </a:lnTo>
                <a:lnTo>
                  <a:pt x="5135" y="5246"/>
                </a:lnTo>
                <a:lnTo>
                  <a:pt x="5158" y="5254"/>
                </a:lnTo>
                <a:lnTo>
                  <a:pt x="5180" y="5260"/>
                </a:lnTo>
                <a:lnTo>
                  <a:pt x="5202" y="5265"/>
                </a:lnTo>
                <a:lnTo>
                  <a:pt x="5225" y="5272"/>
                </a:lnTo>
                <a:lnTo>
                  <a:pt x="5247" y="5276"/>
                </a:lnTo>
                <a:lnTo>
                  <a:pt x="5270" y="5281"/>
                </a:lnTo>
                <a:lnTo>
                  <a:pt x="5293" y="5286"/>
                </a:lnTo>
                <a:lnTo>
                  <a:pt x="5316" y="5290"/>
                </a:lnTo>
                <a:lnTo>
                  <a:pt x="5362" y="5297"/>
                </a:lnTo>
                <a:lnTo>
                  <a:pt x="5401" y="5303"/>
                </a:lnTo>
                <a:lnTo>
                  <a:pt x="5441" y="5309"/>
                </a:lnTo>
                <a:lnTo>
                  <a:pt x="5516" y="5322"/>
                </a:lnTo>
                <a:lnTo>
                  <a:pt x="5552" y="5329"/>
                </a:lnTo>
                <a:lnTo>
                  <a:pt x="5588" y="5337"/>
                </a:lnTo>
                <a:lnTo>
                  <a:pt x="5623" y="5345"/>
                </a:lnTo>
                <a:lnTo>
                  <a:pt x="5658" y="5354"/>
                </a:lnTo>
                <a:lnTo>
                  <a:pt x="5692" y="5362"/>
                </a:lnTo>
                <a:lnTo>
                  <a:pt x="5725" y="5372"/>
                </a:lnTo>
                <a:lnTo>
                  <a:pt x="5757" y="5381"/>
                </a:lnTo>
                <a:lnTo>
                  <a:pt x="5789" y="5392"/>
                </a:lnTo>
                <a:lnTo>
                  <a:pt x="5819" y="5403"/>
                </a:lnTo>
                <a:lnTo>
                  <a:pt x="5850" y="5413"/>
                </a:lnTo>
                <a:lnTo>
                  <a:pt x="5879" y="5425"/>
                </a:lnTo>
                <a:lnTo>
                  <a:pt x="5907" y="5438"/>
                </a:lnTo>
                <a:lnTo>
                  <a:pt x="5935" y="5449"/>
                </a:lnTo>
                <a:lnTo>
                  <a:pt x="5961" y="5463"/>
                </a:lnTo>
                <a:lnTo>
                  <a:pt x="5988" y="5476"/>
                </a:lnTo>
                <a:lnTo>
                  <a:pt x="6014" y="5491"/>
                </a:lnTo>
                <a:lnTo>
                  <a:pt x="6038" y="5505"/>
                </a:lnTo>
                <a:lnTo>
                  <a:pt x="6061" y="5521"/>
                </a:lnTo>
                <a:lnTo>
                  <a:pt x="6085" y="5537"/>
                </a:lnTo>
                <a:lnTo>
                  <a:pt x="6106" y="5553"/>
                </a:lnTo>
                <a:lnTo>
                  <a:pt x="6127" y="5570"/>
                </a:lnTo>
                <a:lnTo>
                  <a:pt x="6138" y="5578"/>
                </a:lnTo>
                <a:lnTo>
                  <a:pt x="6149" y="5587"/>
                </a:lnTo>
                <a:lnTo>
                  <a:pt x="6168" y="5605"/>
                </a:lnTo>
                <a:lnTo>
                  <a:pt x="6187" y="5624"/>
                </a:lnTo>
                <a:lnTo>
                  <a:pt x="6205" y="5643"/>
                </a:lnTo>
                <a:lnTo>
                  <a:pt x="6213" y="5652"/>
                </a:lnTo>
                <a:lnTo>
                  <a:pt x="6222" y="5662"/>
                </a:lnTo>
                <a:lnTo>
                  <a:pt x="6239" y="5682"/>
                </a:lnTo>
                <a:lnTo>
                  <a:pt x="6254" y="5703"/>
                </a:lnTo>
                <a:lnTo>
                  <a:pt x="6256" y="5674"/>
                </a:lnTo>
                <a:lnTo>
                  <a:pt x="6256" y="5645"/>
                </a:lnTo>
                <a:lnTo>
                  <a:pt x="6256" y="5616"/>
                </a:lnTo>
                <a:lnTo>
                  <a:pt x="6255" y="5589"/>
                </a:lnTo>
                <a:lnTo>
                  <a:pt x="6253" y="5561"/>
                </a:lnTo>
                <a:lnTo>
                  <a:pt x="6250" y="5535"/>
                </a:lnTo>
                <a:lnTo>
                  <a:pt x="6245" y="5509"/>
                </a:lnTo>
                <a:lnTo>
                  <a:pt x="6240" y="5484"/>
                </a:lnTo>
                <a:lnTo>
                  <a:pt x="6235" y="5460"/>
                </a:lnTo>
                <a:lnTo>
                  <a:pt x="6228" y="5436"/>
                </a:lnTo>
                <a:lnTo>
                  <a:pt x="6221" y="5412"/>
                </a:lnTo>
                <a:lnTo>
                  <a:pt x="6212" y="5390"/>
                </a:lnTo>
                <a:lnTo>
                  <a:pt x="6204" y="5367"/>
                </a:lnTo>
                <a:lnTo>
                  <a:pt x="6194" y="5345"/>
                </a:lnTo>
                <a:lnTo>
                  <a:pt x="6185" y="5325"/>
                </a:lnTo>
                <a:lnTo>
                  <a:pt x="6174" y="5304"/>
                </a:lnTo>
                <a:lnTo>
                  <a:pt x="6163" y="5283"/>
                </a:lnTo>
                <a:lnTo>
                  <a:pt x="6152" y="5264"/>
                </a:lnTo>
                <a:lnTo>
                  <a:pt x="6139" y="5245"/>
                </a:lnTo>
                <a:lnTo>
                  <a:pt x="6126" y="5226"/>
                </a:lnTo>
                <a:lnTo>
                  <a:pt x="6113" y="5208"/>
                </a:lnTo>
                <a:lnTo>
                  <a:pt x="6100" y="5190"/>
                </a:lnTo>
                <a:lnTo>
                  <a:pt x="6086" y="5173"/>
                </a:lnTo>
                <a:lnTo>
                  <a:pt x="6071" y="5156"/>
                </a:lnTo>
                <a:lnTo>
                  <a:pt x="6041" y="5123"/>
                </a:lnTo>
                <a:lnTo>
                  <a:pt x="6026" y="5107"/>
                </a:lnTo>
                <a:lnTo>
                  <a:pt x="6010" y="5091"/>
                </a:lnTo>
                <a:lnTo>
                  <a:pt x="5994" y="5076"/>
                </a:lnTo>
                <a:lnTo>
                  <a:pt x="5978" y="5061"/>
                </a:lnTo>
                <a:lnTo>
                  <a:pt x="5947" y="5033"/>
                </a:lnTo>
                <a:lnTo>
                  <a:pt x="5914" y="5005"/>
                </a:lnTo>
                <a:lnTo>
                  <a:pt x="5881" y="4978"/>
                </a:lnTo>
                <a:lnTo>
                  <a:pt x="5848" y="4952"/>
                </a:lnTo>
                <a:lnTo>
                  <a:pt x="5816" y="4927"/>
                </a:lnTo>
                <a:lnTo>
                  <a:pt x="5753" y="4878"/>
                </a:lnTo>
                <a:lnTo>
                  <a:pt x="5722" y="4855"/>
                </a:lnTo>
                <a:lnTo>
                  <a:pt x="5694" y="4832"/>
                </a:lnTo>
                <a:lnTo>
                  <a:pt x="5667" y="4808"/>
                </a:lnTo>
                <a:lnTo>
                  <a:pt x="5654" y="4797"/>
                </a:lnTo>
                <a:lnTo>
                  <a:pt x="5641" y="4785"/>
                </a:lnTo>
                <a:lnTo>
                  <a:pt x="5630" y="4773"/>
                </a:lnTo>
                <a:lnTo>
                  <a:pt x="5618" y="4762"/>
                </a:lnTo>
                <a:lnTo>
                  <a:pt x="5607" y="4751"/>
                </a:lnTo>
                <a:lnTo>
                  <a:pt x="5598" y="4739"/>
                </a:lnTo>
                <a:lnTo>
                  <a:pt x="5588" y="4727"/>
                </a:lnTo>
                <a:lnTo>
                  <a:pt x="5579" y="4715"/>
                </a:lnTo>
                <a:lnTo>
                  <a:pt x="5570" y="4703"/>
                </a:lnTo>
                <a:lnTo>
                  <a:pt x="5563" y="4691"/>
                </a:lnTo>
                <a:lnTo>
                  <a:pt x="5556" y="4678"/>
                </a:lnTo>
                <a:lnTo>
                  <a:pt x="5550" y="4667"/>
                </a:lnTo>
                <a:lnTo>
                  <a:pt x="5546" y="4654"/>
                </a:lnTo>
                <a:lnTo>
                  <a:pt x="5542" y="4641"/>
                </a:lnTo>
                <a:lnTo>
                  <a:pt x="5581" y="4667"/>
                </a:lnTo>
                <a:lnTo>
                  <a:pt x="5600" y="4678"/>
                </a:lnTo>
                <a:lnTo>
                  <a:pt x="5618" y="4689"/>
                </a:lnTo>
                <a:lnTo>
                  <a:pt x="5637" y="4701"/>
                </a:lnTo>
                <a:lnTo>
                  <a:pt x="5655" y="4710"/>
                </a:lnTo>
                <a:lnTo>
                  <a:pt x="5674" y="4720"/>
                </a:lnTo>
                <a:lnTo>
                  <a:pt x="5692" y="4730"/>
                </a:lnTo>
                <a:lnTo>
                  <a:pt x="5711" y="4738"/>
                </a:lnTo>
                <a:lnTo>
                  <a:pt x="5728" y="4747"/>
                </a:lnTo>
                <a:lnTo>
                  <a:pt x="5764" y="4761"/>
                </a:lnTo>
                <a:lnTo>
                  <a:pt x="5781" y="4769"/>
                </a:lnTo>
                <a:lnTo>
                  <a:pt x="5799" y="4775"/>
                </a:lnTo>
                <a:lnTo>
                  <a:pt x="5816" y="4781"/>
                </a:lnTo>
                <a:lnTo>
                  <a:pt x="5834" y="4786"/>
                </a:lnTo>
                <a:lnTo>
                  <a:pt x="5869" y="4795"/>
                </a:lnTo>
                <a:lnTo>
                  <a:pt x="5877" y="4798"/>
                </a:lnTo>
                <a:lnTo>
                  <a:pt x="5887" y="4800"/>
                </a:lnTo>
                <a:lnTo>
                  <a:pt x="5904" y="4804"/>
                </a:lnTo>
                <a:lnTo>
                  <a:pt x="5922" y="4807"/>
                </a:lnTo>
                <a:lnTo>
                  <a:pt x="5940" y="4809"/>
                </a:lnTo>
                <a:lnTo>
                  <a:pt x="5958" y="4812"/>
                </a:lnTo>
                <a:lnTo>
                  <a:pt x="5976" y="4814"/>
                </a:lnTo>
                <a:lnTo>
                  <a:pt x="6015" y="4817"/>
                </a:lnTo>
                <a:lnTo>
                  <a:pt x="6034" y="4817"/>
                </a:lnTo>
                <a:lnTo>
                  <a:pt x="6053" y="4818"/>
                </a:lnTo>
                <a:lnTo>
                  <a:pt x="6092" y="4817"/>
                </a:lnTo>
                <a:lnTo>
                  <a:pt x="6133" y="4815"/>
                </a:lnTo>
                <a:lnTo>
                  <a:pt x="6161" y="4811"/>
                </a:lnTo>
                <a:lnTo>
                  <a:pt x="6189" y="4808"/>
                </a:lnTo>
                <a:lnTo>
                  <a:pt x="6218" y="4803"/>
                </a:lnTo>
                <a:lnTo>
                  <a:pt x="6246" y="4798"/>
                </a:lnTo>
                <a:lnTo>
                  <a:pt x="6276" y="4792"/>
                </a:lnTo>
                <a:lnTo>
                  <a:pt x="6305" y="4786"/>
                </a:lnTo>
                <a:lnTo>
                  <a:pt x="6364" y="4772"/>
                </a:lnTo>
                <a:lnTo>
                  <a:pt x="6424" y="4759"/>
                </a:lnTo>
                <a:lnTo>
                  <a:pt x="6455" y="4753"/>
                </a:lnTo>
                <a:lnTo>
                  <a:pt x="6484" y="4748"/>
                </a:lnTo>
                <a:lnTo>
                  <a:pt x="6514" y="4743"/>
                </a:lnTo>
                <a:lnTo>
                  <a:pt x="6545" y="4739"/>
                </a:lnTo>
                <a:lnTo>
                  <a:pt x="6575" y="4737"/>
                </a:lnTo>
                <a:lnTo>
                  <a:pt x="6590" y="4736"/>
                </a:lnTo>
                <a:lnTo>
                  <a:pt x="6605" y="4735"/>
                </a:lnTo>
                <a:lnTo>
                  <a:pt x="6635" y="4735"/>
                </a:lnTo>
                <a:lnTo>
                  <a:pt x="6650" y="4736"/>
                </a:lnTo>
                <a:lnTo>
                  <a:pt x="6665" y="4737"/>
                </a:lnTo>
                <a:lnTo>
                  <a:pt x="6695" y="4740"/>
                </a:lnTo>
                <a:lnTo>
                  <a:pt x="6710" y="4742"/>
                </a:lnTo>
                <a:lnTo>
                  <a:pt x="6724" y="4745"/>
                </a:lnTo>
                <a:lnTo>
                  <a:pt x="6739" y="4749"/>
                </a:lnTo>
                <a:lnTo>
                  <a:pt x="6753" y="4753"/>
                </a:lnTo>
                <a:lnTo>
                  <a:pt x="6768" y="4757"/>
                </a:lnTo>
                <a:lnTo>
                  <a:pt x="6782" y="4761"/>
                </a:lnTo>
                <a:lnTo>
                  <a:pt x="6797" y="4768"/>
                </a:lnTo>
                <a:lnTo>
                  <a:pt x="6811" y="4773"/>
                </a:lnTo>
                <a:lnTo>
                  <a:pt x="6826" y="4781"/>
                </a:lnTo>
                <a:lnTo>
                  <a:pt x="6839" y="4788"/>
                </a:lnTo>
                <a:lnTo>
                  <a:pt x="6854" y="4797"/>
                </a:lnTo>
                <a:lnTo>
                  <a:pt x="6868" y="4805"/>
                </a:lnTo>
                <a:lnTo>
                  <a:pt x="6882" y="4815"/>
                </a:lnTo>
                <a:lnTo>
                  <a:pt x="6896" y="4825"/>
                </a:lnTo>
                <a:lnTo>
                  <a:pt x="6910" y="4836"/>
                </a:lnTo>
                <a:lnTo>
                  <a:pt x="6923" y="4848"/>
                </a:lnTo>
                <a:lnTo>
                  <a:pt x="6937" y="4860"/>
                </a:lnTo>
                <a:lnTo>
                  <a:pt x="6950" y="4874"/>
                </a:lnTo>
                <a:lnTo>
                  <a:pt x="6964" y="4889"/>
                </a:lnTo>
                <a:lnTo>
                  <a:pt x="6977" y="4904"/>
                </a:lnTo>
                <a:lnTo>
                  <a:pt x="6990" y="4920"/>
                </a:lnTo>
                <a:lnTo>
                  <a:pt x="7003" y="4937"/>
                </a:lnTo>
                <a:lnTo>
                  <a:pt x="7016" y="4955"/>
                </a:lnTo>
                <a:lnTo>
                  <a:pt x="7029" y="4974"/>
                </a:lnTo>
                <a:lnTo>
                  <a:pt x="7041" y="4993"/>
                </a:lnTo>
                <a:lnTo>
                  <a:pt x="7054" y="5014"/>
                </a:lnTo>
                <a:lnTo>
                  <a:pt x="7070" y="5004"/>
                </a:lnTo>
                <a:lnTo>
                  <a:pt x="7086" y="4994"/>
                </a:lnTo>
                <a:lnTo>
                  <a:pt x="7102" y="4986"/>
                </a:lnTo>
                <a:lnTo>
                  <a:pt x="7119" y="4976"/>
                </a:lnTo>
                <a:lnTo>
                  <a:pt x="7135" y="4968"/>
                </a:lnTo>
                <a:lnTo>
                  <a:pt x="7152" y="4960"/>
                </a:lnTo>
                <a:lnTo>
                  <a:pt x="7169" y="4953"/>
                </a:lnTo>
                <a:lnTo>
                  <a:pt x="7186" y="4945"/>
                </a:lnTo>
                <a:lnTo>
                  <a:pt x="7203" y="4939"/>
                </a:lnTo>
                <a:lnTo>
                  <a:pt x="7220" y="4933"/>
                </a:lnTo>
                <a:lnTo>
                  <a:pt x="7237" y="4926"/>
                </a:lnTo>
                <a:lnTo>
                  <a:pt x="7254" y="4921"/>
                </a:lnTo>
                <a:lnTo>
                  <a:pt x="7289" y="4910"/>
                </a:lnTo>
                <a:lnTo>
                  <a:pt x="7306" y="4906"/>
                </a:lnTo>
                <a:lnTo>
                  <a:pt x="7324" y="4902"/>
                </a:lnTo>
                <a:lnTo>
                  <a:pt x="7341" y="4899"/>
                </a:lnTo>
                <a:lnTo>
                  <a:pt x="7359" y="4895"/>
                </a:lnTo>
                <a:lnTo>
                  <a:pt x="7377" y="4892"/>
                </a:lnTo>
                <a:lnTo>
                  <a:pt x="7394" y="4890"/>
                </a:lnTo>
                <a:lnTo>
                  <a:pt x="7431" y="4886"/>
                </a:lnTo>
                <a:lnTo>
                  <a:pt x="7449" y="4884"/>
                </a:lnTo>
                <a:lnTo>
                  <a:pt x="7467" y="4883"/>
                </a:lnTo>
                <a:lnTo>
                  <a:pt x="7485" y="4882"/>
                </a:lnTo>
                <a:lnTo>
                  <a:pt x="7502" y="4882"/>
                </a:lnTo>
                <a:lnTo>
                  <a:pt x="7538" y="4882"/>
                </a:lnTo>
                <a:lnTo>
                  <a:pt x="7574" y="4883"/>
                </a:lnTo>
                <a:lnTo>
                  <a:pt x="7610" y="4885"/>
                </a:lnTo>
                <a:lnTo>
                  <a:pt x="7627" y="4887"/>
                </a:lnTo>
                <a:lnTo>
                  <a:pt x="7645" y="4889"/>
                </a:lnTo>
                <a:lnTo>
                  <a:pt x="7681" y="4893"/>
                </a:lnTo>
                <a:lnTo>
                  <a:pt x="7716" y="4900"/>
                </a:lnTo>
                <a:lnTo>
                  <a:pt x="7752" y="4906"/>
                </a:lnTo>
                <a:lnTo>
                  <a:pt x="7786" y="4915"/>
                </a:lnTo>
                <a:lnTo>
                  <a:pt x="7804" y="4919"/>
                </a:lnTo>
                <a:lnTo>
                  <a:pt x="7821" y="4924"/>
                </a:lnTo>
                <a:lnTo>
                  <a:pt x="7855" y="4934"/>
                </a:lnTo>
                <a:lnTo>
                  <a:pt x="7888" y="4945"/>
                </a:lnTo>
                <a:lnTo>
                  <a:pt x="7921" y="4957"/>
                </a:lnTo>
                <a:lnTo>
                  <a:pt x="7954" y="4970"/>
                </a:lnTo>
                <a:lnTo>
                  <a:pt x="7985" y="4984"/>
                </a:lnTo>
                <a:lnTo>
                  <a:pt x="8016" y="4999"/>
                </a:lnTo>
                <a:lnTo>
                  <a:pt x="8047" y="5014"/>
                </a:lnTo>
                <a:lnTo>
                  <a:pt x="8077" y="5030"/>
                </a:lnTo>
                <a:lnTo>
                  <a:pt x="8107" y="5047"/>
                </a:lnTo>
                <a:lnTo>
                  <a:pt x="8135" y="5066"/>
                </a:lnTo>
                <a:close/>
                <a:moveTo>
                  <a:pt x="4449" y="4196"/>
                </a:moveTo>
                <a:lnTo>
                  <a:pt x="3687" y="4196"/>
                </a:lnTo>
                <a:lnTo>
                  <a:pt x="3687" y="3432"/>
                </a:lnTo>
                <a:lnTo>
                  <a:pt x="4449" y="3432"/>
                </a:lnTo>
                <a:lnTo>
                  <a:pt x="4449" y="4196"/>
                </a:lnTo>
                <a:close/>
                <a:moveTo>
                  <a:pt x="3687" y="762"/>
                </a:moveTo>
                <a:lnTo>
                  <a:pt x="4449" y="762"/>
                </a:lnTo>
                <a:lnTo>
                  <a:pt x="4449" y="0"/>
                </a:lnTo>
                <a:lnTo>
                  <a:pt x="3687" y="0"/>
                </a:lnTo>
                <a:lnTo>
                  <a:pt x="3687" y="762"/>
                </a:lnTo>
                <a:close/>
                <a:moveTo>
                  <a:pt x="4449" y="6866"/>
                </a:moveTo>
                <a:lnTo>
                  <a:pt x="3687" y="6866"/>
                </a:lnTo>
                <a:lnTo>
                  <a:pt x="3687" y="7628"/>
                </a:lnTo>
                <a:lnTo>
                  <a:pt x="4449" y="7628"/>
                </a:lnTo>
                <a:lnTo>
                  <a:pt x="4449" y="6866"/>
                </a:lnTo>
                <a:close/>
              </a:path>
            </a:pathLst>
          </a:custGeom>
          <a:solidFill>
            <a:srgbClr val="FDD839"/>
          </a:solidFill>
          <a:ln w="9525">
            <a:noFill/>
            <a:round/>
            <a:headEnd/>
            <a:tailEnd/>
          </a:ln>
        </p:spPr>
        <p:txBody>
          <a:bodyPr/>
          <a:lstStyle/>
          <a:p>
            <a:pPr>
              <a:defRPr/>
            </a:pPr>
            <a:endParaRPr lang="en-GB"/>
          </a:p>
        </p:txBody>
      </p:sp>
      <p:pic>
        <p:nvPicPr>
          <p:cNvPr id="2" name="Picture 37" descr="FSE_RGB.png"/>
          <p:cNvPicPr>
            <a:picLocks noChangeAspect="1"/>
          </p:cNvPicPr>
          <p:nvPr userDrawn="1"/>
        </p:nvPicPr>
        <p:blipFill>
          <a:blip r:embed="rId15" cstate="print"/>
          <a:srcRect/>
          <a:stretch>
            <a:fillRect/>
          </a:stretch>
        </p:blipFill>
        <p:spPr bwMode="auto">
          <a:xfrm>
            <a:off x="53975" y="6442075"/>
            <a:ext cx="1454150" cy="374650"/>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4249" r:id="rId1"/>
    <p:sldLayoutId id="2147484237" r:id="rId2"/>
    <p:sldLayoutId id="2147484238" r:id="rId3"/>
    <p:sldLayoutId id="2147484239" r:id="rId4"/>
    <p:sldLayoutId id="2147484240" r:id="rId5"/>
    <p:sldLayoutId id="2147484241" r:id="rId6"/>
    <p:sldLayoutId id="2147484242" r:id="rId7"/>
    <p:sldLayoutId id="2147484243" r:id="rId8"/>
    <p:sldLayoutId id="2147484244" r:id="rId9"/>
    <p:sldLayoutId id="2147484245" r:id="rId10"/>
    <p:sldLayoutId id="2147484246" r:id="rId11"/>
    <p:sldLayoutId id="2147484247" r:id="rId12"/>
    <p:sldLayoutId id="2147484248" r:id="rId13"/>
  </p:sldLayoutIdLst>
  <p:hf hdr="0" ftr="0" dt="0"/>
  <p:txStyles>
    <p:titleStyle>
      <a:lvl1pPr algn="l" rtl="0" eaLnBrk="0" fontAlgn="base" hangingPunct="0">
        <a:lnSpc>
          <a:spcPts val="3000"/>
        </a:lnSpc>
        <a:spcBef>
          <a:spcPct val="0"/>
        </a:spcBef>
        <a:spcAft>
          <a:spcPct val="0"/>
        </a:spcAft>
        <a:defRPr sz="2400" b="1">
          <a:solidFill>
            <a:schemeClr val="tx1"/>
          </a:solidFill>
          <a:latin typeface="+mj-lt"/>
          <a:ea typeface="+mj-ea"/>
          <a:cs typeface="+mj-cs"/>
        </a:defRPr>
      </a:lvl1pPr>
      <a:lvl2pPr algn="l" rtl="0" eaLnBrk="0" fontAlgn="base" hangingPunct="0">
        <a:lnSpc>
          <a:spcPts val="3000"/>
        </a:lnSpc>
        <a:spcBef>
          <a:spcPct val="0"/>
        </a:spcBef>
        <a:spcAft>
          <a:spcPct val="0"/>
        </a:spcAft>
        <a:defRPr sz="2400" b="1">
          <a:solidFill>
            <a:schemeClr val="tx1"/>
          </a:solidFill>
          <a:latin typeface="Arial" pitchFamily="34" charset="0"/>
        </a:defRPr>
      </a:lvl2pPr>
      <a:lvl3pPr algn="l" rtl="0" eaLnBrk="0" fontAlgn="base" hangingPunct="0">
        <a:lnSpc>
          <a:spcPts val="3000"/>
        </a:lnSpc>
        <a:spcBef>
          <a:spcPct val="0"/>
        </a:spcBef>
        <a:spcAft>
          <a:spcPct val="0"/>
        </a:spcAft>
        <a:defRPr sz="2400" b="1">
          <a:solidFill>
            <a:schemeClr val="tx1"/>
          </a:solidFill>
          <a:latin typeface="Arial" pitchFamily="34" charset="0"/>
        </a:defRPr>
      </a:lvl3pPr>
      <a:lvl4pPr algn="l" rtl="0" eaLnBrk="0" fontAlgn="base" hangingPunct="0">
        <a:lnSpc>
          <a:spcPts val="3000"/>
        </a:lnSpc>
        <a:spcBef>
          <a:spcPct val="0"/>
        </a:spcBef>
        <a:spcAft>
          <a:spcPct val="0"/>
        </a:spcAft>
        <a:defRPr sz="2400" b="1">
          <a:solidFill>
            <a:schemeClr val="tx1"/>
          </a:solidFill>
          <a:latin typeface="Arial" pitchFamily="34" charset="0"/>
        </a:defRPr>
      </a:lvl4pPr>
      <a:lvl5pPr algn="l" rtl="0" eaLnBrk="0" fontAlgn="base" hangingPunct="0">
        <a:lnSpc>
          <a:spcPts val="3000"/>
        </a:lnSpc>
        <a:spcBef>
          <a:spcPct val="0"/>
        </a:spcBef>
        <a:spcAft>
          <a:spcPct val="0"/>
        </a:spcAft>
        <a:defRPr sz="2400" b="1">
          <a:solidFill>
            <a:schemeClr val="tx1"/>
          </a:solidFill>
          <a:latin typeface="Arial" pitchFamily="34" charset="0"/>
        </a:defRPr>
      </a:lvl5pPr>
      <a:lvl6pPr marL="457200" algn="l" rtl="0" eaLnBrk="0" fontAlgn="base" hangingPunct="0">
        <a:lnSpc>
          <a:spcPts val="3000"/>
        </a:lnSpc>
        <a:spcBef>
          <a:spcPct val="0"/>
        </a:spcBef>
        <a:spcAft>
          <a:spcPct val="0"/>
        </a:spcAft>
        <a:defRPr sz="2400" b="1">
          <a:solidFill>
            <a:schemeClr val="tx2"/>
          </a:solidFill>
          <a:latin typeface="Arial" pitchFamily="34" charset="0"/>
        </a:defRPr>
      </a:lvl6pPr>
      <a:lvl7pPr marL="914400" algn="l" rtl="0" eaLnBrk="0" fontAlgn="base" hangingPunct="0">
        <a:lnSpc>
          <a:spcPts val="3000"/>
        </a:lnSpc>
        <a:spcBef>
          <a:spcPct val="0"/>
        </a:spcBef>
        <a:spcAft>
          <a:spcPct val="0"/>
        </a:spcAft>
        <a:defRPr sz="2400" b="1">
          <a:solidFill>
            <a:schemeClr val="tx2"/>
          </a:solidFill>
          <a:latin typeface="Arial" pitchFamily="34" charset="0"/>
        </a:defRPr>
      </a:lvl7pPr>
      <a:lvl8pPr marL="1371600" algn="l" rtl="0" eaLnBrk="0" fontAlgn="base" hangingPunct="0">
        <a:lnSpc>
          <a:spcPts val="3000"/>
        </a:lnSpc>
        <a:spcBef>
          <a:spcPct val="0"/>
        </a:spcBef>
        <a:spcAft>
          <a:spcPct val="0"/>
        </a:spcAft>
        <a:defRPr sz="2400" b="1">
          <a:solidFill>
            <a:schemeClr val="tx2"/>
          </a:solidFill>
          <a:latin typeface="Arial" pitchFamily="34" charset="0"/>
        </a:defRPr>
      </a:lvl8pPr>
      <a:lvl9pPr marL="1828800" algn="l" rtl="0" eaLnBrk="0" fontAlgn="base" hangingPunct="0">
        <a:lnSpc>
          <a:spcPts val="3000"/>
        </a:lnSpc>
        <a:spcBef>
          <a:spcPct val="0"/>
        </a:spcBef>
        <a:spcAft>
          <a:spcPct val="0"/>
        </a:spcAft>
        <a:defRPr sz="2400" b="1">
          <a:solidFill>
            <a:schemeClr val="tx2"/>
          </a:solidFill>
          <a:latin typeface="Arial" pitchFamily="34" charset="0"/>
        </a:defRPr>
      </a:lvl9pPr>
    </p:titleStyle>
    <p:bodyStyle>
      <a:lvl1pPr marL="282575" indent="-282575" algn="l" rtl="0" eaLnBrk="0" fontAlgn="base" hangingPunct="0">
        <a:lnSpc>
          <a:spcPts val="3000"/>
        </a:lnSpc>
        <a:spcBef>
          <a:spcPct val="0"/>
        </a:spcBef>
        <a:spcAft>
          <a:spcPct val="0"/>
        </a:spcAft>
        <a:buClr>
          <a:srgbClr val="FCD116"/>
        </a:buClr>
        <a:buSzPct val="110000"/>
        <a:buFont typeface="Wingdings" pitchFamily="2" charset="2"/>
        <a:buChar char="n"/>
        <a:defRPr sz="2000">
          <a:solidFill>
            <a:schemeClr val="tx1"/>
          </a:solidFill>
          <a:latin typeface="+mn-lt"/>
          <a:ea typeface="+mn-ea"/>
          <a:cs typeface="+mn-cs"/>
        </a:defRPr>
      </a:lvl1pPr>
      <a:lvl2pPr marL="855663" indent="-282575" algn="l" rtl="0" eaLnBrk="0" fontAlgn="base" hangingPunct="0">
        <a:lnSpc>
          <a:spcPts val="3000"/>
        </a:lnSpc>
        <a:spcBef>
          <a:spcPct val="0"/>
        </a:spcBef>
        <a:spcAft>
          <a:spcPct val="0"/>
        </a:spcAft>
        <a:buClr>
          <a:srgbClr val="FCD116"/>
        </a:buClr>
        <a:buSzPct val="110000"/>
        <a:buFont typeface="Wingdings" pitchFamily="2" charset="2"/>
        <a:buChar char="n"/>
        <a:defRPr sz="2000">
          <a:solidFill>
            <a:schemeClr val="tx1"/>
          </a:solidFill>
          <a:latin typeface="+mn-lt"/>
        </a:defRPr>
      </a:lvl2pPr>
      <a:lvl3pPr marL="1274763" indent="-228600" algn="l" rtl="0" eaLnBrk="0" fontAlgn="base" hangingPunct="0">
        <a:lnSpc>
          <a:spcPts val="3000"/>
        </a:lnSpc>
        <a:spcBef>
          <a:spcPct val="0"/>
        </a:spcBef>
        <a:spcAft>
          <a:spcPct val="0"/>
        </a:spcAft>
        <a:buClr>
          <a:srgbClr val="FCD116"/>
        </a:buClr>
        <a:buSzPct val="110000"/>
        <a:buFont typeface="Wingdings" pitchFamily="2" charset="2"/>
        <a:buChar char="n"/>
        <a:defRPr sz="2000">
          <a:solidFill>
            <a:schemeClr val="tx1"/>
          </a:solidFill>
          <a:latin typeface="+mn-lt"/>
        </a:defRPr>
      </a:lvl3pPr>
      <a:lvl4pPr marL="1693863" indent="-228600" algn="l" rtl="0" eaLnBrk="0" fontAlgn="base" hangingPunct="0">
        <a:lnSpc>
          <a:spcPts val="3000"/>
        </a:lnSpc>
        <a:spcBef>
          <a:spcPct val="0"/>
        </a:spcBef>
        <a:spcAft>
          <a:spcPct val="0"/>
        </a:spcAft>
        <a:buClr>
          <a:srgbClr val="FCD116"/>
        </a:buClr>
        <a:buSzPct val="110000"/>
        <a:buFont typeface="Wingdings" pitchFamily="2" charset="2"/>
        <a:buChar char="n"/>
        <a:defRPr sz="2000">
          <a:solidFill>
            <a:schemeClr val="tx1"/>
          </a:solidFill>
          <a:latin typeface="+mn-lt"/>
        </a:defRPr>
      </a:lvl4pPr>
      <a:lvl5pPr marL="2112963" indent="-228600" algn="l" rtl="0" eaLnBrk="0" fontAlgn="base" hangingPunct="0">
        <a:lnSpc>
          <a:spcPts val="3000"/>
        </a:lnSpc>
        <a:spcBef>
          <a:spcPct val="0"/>
        </a:spcBef>
        <a:spcAft>
          <a:spcPct val="0"/>
        </a:spcAft>
        <a:buClr>
          <a:srgbClr val="FCD116"/>
        </a:buClr>
        <a:buSzPct val="110000"/>
        <a:buFont typeface="Wingdings" pitchFamily="2" charset="2"/>
        <a:buChar char="n"/>
        <a:defRPr sz="2000">
          <a:solidFill>
            <a:schemeClr val="tx1"/>
          </a:solidFill>
          <a:latin typeface="+mn-lt"/>
        </a:defRPr>
      </a:lvl5pPr>
      <a:lvl6pPr marL="2570163" indent="-228600" algn="l" rtl="0" eaLnBrk="0" fontAlgn="base" hangingPunct="0">
        <a:lnSpc>
          <a:spcPts val="3000"/>
        </a:lnSpc>
        <a:spcBef>
          <a:spcPct val="0"/>
        </a:spcBef>
        <a:spcAft>
          <a:spcPct val="0"/>
        </a:spcAft>
        <a:buClr>
          <a:srgbClr val="FCD116"/>
        </a:buClr>
        <a:buSzPct val="110000"/>
        <a:buFont typeface="Wingdings" pitchFamily="2" charset="2"/>
        <a:buChar char="n"/>
        <a:defRPr sz="2000">
          <a:solidFill>
            <a:schemeClr val="tx1"/>
          </a:solidFill>
          <a:latin typeface="+mn-lt"/>
        </a:defRPr>
      </a:lvl6pPr>
      <a:lvl7pPr marL="3027363" indent="-228600" algn="l" rtl="0" eaLnBrk="0" fontAlgn="base" hangingPunct="0">
        <a:lnSpc>
          <a:spcPts val="3000"/>
        </a:lnSpc>
        <a:spcBef>
          <a:spcPct val="0"/>
        </a:spcBef>
        <a:spcAft>
          <a:spcPct val="0"/>
        </a:spcAft>
        <a:buClr>
          <a:srgbClr val="FCD116"/>
        </a:buClr>
        <a:buSzPct val="110000"/>
        <a:buFont typeface="Wingdings" pitchFamily="2" charset="2"/>
        <a:buChar char="n"/>
        <a:defRPr sz="2000">
          <a:solidFill>
            <a:schemeClr val="tx1"/>
          </a:solidFill>
          <a:latin typeface="+mn-lt"/>
        </a:defRPr>
      </a:lvl7pPr>
      <a:lvl8pPr marL="3484563" indent="-228600" algn="l" rtl="0" eaLnBrk="0" fontAlgn="base" hangingPunct="0">
        <a:lnSpc>
          <a:spcPts val="3000"/>
        </a:lnSpc>
        <a:spcBef>
          <a:spcPct val="0"/>
        </a:spcBef>
        <a:spcAft>
          <a:spcPct val="0"/>
        </a:spcAft>
        <a:buClr>
          <a:srgbClr val="FCD116"/>
        </a:buClr>
        <a:buSzPct val="110000"/>
        <a:buFont typeface="Wingdings" pitchFamily="2" charset="2"/>
        <a:buChar char="n"/>
        <a:defRPr sz="2000">
          <a:solidFill>
            <a:schemeClr val="tx1"/>
          </a:solidFill>
          <a:latin typeface="+mn-lt"/>
        </a:defRPr>
      </a:lvl8pPr>
      <a:lvl9pPr marL="3941763" indent="-228600" algn="l" rtl="0" eaLnBrk="0" fontAlgn="base" hangingPunct="0">
        <a:lnSpc>
          <a:spcPts val="3000"/>
        </a:lnSpc>
        <a:spcBef>
          <a:spcPct val="0"/>
        </a:spcBef>
        <a:spcAft>
          <a:spcPct val="0"/>
        </a:spcAft>
        <a:buClr>
          <a:srgbClr val="FCD116"/>
        </a:buClr>
        <a:buSzPct val="110000"/>
        <a:buFont typeface="Wingdings" pitchFamily="2" charset="2"/>
        <a:buChar char="n"/>
        <a:defRPr sz="2000">
          <a:solidFill>
            <a:schemeClr val="tx1"/>
          </a:solidFill>
          <a:latin typeface="+mn-lt"/>
        </a:defRPr>
      </a:lvl9pPr>
    </p:bodyStyle>
    <p:otherStyle>
      <a:defPPr>
        <a:defRPr lang="fi-FI"/>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3.gif"/><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tx1">
            <a:lumMod val="75000"/>
            <a:lumOff val="25000"/>
          </a:schemeClr>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2267744" y="3438128"/>
            <a:ext cx="6732240" cy="1143000"/>
          </a:xfrm>
        </p:spPr>
        <p:txBody>
          <a:bodyPr/>
          <a:lstStyle/>
          <a:p>
            <a:pPr>
              <a:lnSpc>
                <a:spcPct val="100000"/>
              </a:lnSpc>
            </a:pPr>
            <a:r>
              <a:rPr lang="es-PE" sz="2800" dirty="0">
                <a:solidFill>
                  <a:srgbClr val="FFC000"/>
                </a:solidFill>
              </a:rPr>
              <a:t>I</a:t>
            </a:r>
            <a:r>
              <a:rPr lang="es-PE" sz="2800" dirty="0" smtClean="0">
                <a:solidFill>
                  <a:srgbClr val="FFC000"/>
                </a:solidFill>
              </a:rPr>
              <a:t>ntegración </a:t>
            </a:r>
            <a:r>
              <a:rPr lang="es-PE" sz="2800" dirty="0">
                <a:solidFill>
                  <a:srgbClr val="FFC000"/>
                </a:solidFill>
              </a:rPr>
              <a:t>e innovación en el trabajo en clase: </a:t>
            </a:r>
            <a:r>
              <a:rPr lang="es-PE" sz="2800" dirty="0" smtClean="0">
                <a:solidFill>
                  <a:srgbClr val="FFC000"/>
                </a:solidFill>
              </a:rPr>
              <a:t/>
            </a:r>
            <a:br>
              <a:rPr lang="es-PE" sz="2800" dirty="0" smtClean="0">
                <a:solidFill>
                  <a:srgbClr val="FFC000"/>
                </a:solidFill>
              </a:rPr>
            </a:br>
            <a:r>
              <a:rPr lang="es-PE" sz="2800" dirty="0" smtClean="0">
                <a:solidFill>
                  <a:srgbClr val="FFC000"/>
                </a:solidFill>
              </a:rPr>
              <a:t>diseño </a:t>
            </a:r>
            <a:r>
              <a:rPr lang="es-PE" sz="2800" dirty="0">
                <a:solidFill>
                  <a:srgbClr val="FFC000"/>
                </a:solidFill>
              </a:rPr>
              <a:t>iterativo como herramienta</a:t>
            </a:r>
            <a:r>
              <a:rPr lang="en-GB" sz="2000" dirty="0">
                <a:solidFill>
                  <a:srgbClr val="FFC000"/>
                </a:solidFill>
              </a:rPr>
              <a:t/>
            </a:r>
            <a:br>
              <a:rPr lang="en-GB" sz="2000" dirty="0">
                <a:solidFill>
                  <a:srgbClr val="FFC000"/>
                </a:solidFill>
              </a:rPr>
            </a:br>
            <a:r>
              <a:rPr lang="fi-FI" sz="2000" dirty="0">
                <a:solidFill>
                  <a:srgbClr val="FFC000"/>
                </a:solidFill>
              </a:rPr>
              <a:t/>
            </a:r>
            <a:br>
              <a:rPr lang="fi-FI" sz="2000" dirty="0">
                <a:solidFill>
                  <a:srgbClr val="FFC000"/>
                </a:solidFill>
              </a:rPr>
            </a:br>
            <a:endParaRPr lang="fi-FI" sz="2000" dirty="0">
              <a:solidFill>
                <a:srgbClr val="FFC000"/>
              </a:solidFill>
            </a:endParaRPr>
          </a:p>
        </p:txBody>
      </p:sp>
      <p:sp>
        <p:nvSpPr>
          <p:cNvPr id="3075" name="Rectangle 3"/>
          <p:cNvSpPr>
            <a:spLocks noGrp="1" noChangeArrowheads="1"/>
          </p:cNvSpPr>
          <p:nvPr>
            <p:ph type="subTitle" idx="1"/>
          </p:nvPr>
        </p:nvSpPr>
        <p:spPr>
          <a:xfrm>
            <a:off x="3563888" y="5157192"/>
            <a:ext cx="5580112" cy="1384300"/>
          </a:xfrm>
        </p:spPr>
        <p:txBody>
          <a:bodyPr/>
          <a:lstStyle/>
          <a:p>
            <a:pPr>
              <a:lnSpc>
                <a:spcPct val="100000"/>
              </a:lnSpc>
            </a:pPr>
            <a:r>
              <a:rPr lang="fi-FI" sz="1600" i="1" dirty="0" smtClean="0">
                <a:solidFill>
                  <a:srgbClr val="FFC000"/>
                </a:solidFill>
              </a:rPr>
              <a:t>Jari </a:t>
            </a:r>
            <a:r>
              <a:rPr lang="fi-FI" sz="1600" i="1" dirty="0">
                <a:solidFill>
                  <a:srgbClr val="FFC000"/>
                </a:solidFill>
              </a:rPr>
              <a:t>Lavonen, </a:t>
            </a:r>
          </a:p>
          <a:p>
            <a:pPr>
              <a:lnSpc>
                <a:spcPct val="100000"/>
              </a:lnSpc>
            </a:pPr>
            <a:r>
              <a:rPr lang="es-PE" sz="1600" i="1" dirty="0">
                <a:solidFill>
                  <a:srgbClr val="FFC000"/>
                </a:solidFill>
              </a:rPr>
              <a:t>Departamento de Educación del Profesor, </a:t>
            </a:r>
            <a:r>
              <a:rPr lang="es-PE" sz="1600" i="1" dirty="0" smtClean="0">
                <a:solidFill>
                  <a:srgbClr val="FFC000"/>
                </a:solidFill>
              </a:rPr>
              <a:t/>
            </a:r>
            <a:br>
              <a:rPr lang="es-PE" sz="1600" i="1" dirty="0" smtClean="0">
                <a:solidFill>
                  <a:srgbClr val="FFC000"/>
                </a:solidFill>
              </a:rPr>
            </a:br>
            <a:r>
              <a:rPr lang="es-PE" sz="1600" i="1" dirty="0" smtClean="0">
                <a:solidFill>
                  <a:srgbClr val="FFC000"/>
                </a:solidFill>
              </a:rPr>
              <a:t>Universidad </a:t>
            </a:r>
            <a:r>
              <a:rPr lang="es-PE" sz="1600" i="1" dirty="0">
                <a:solidFill>
                  <a:srgbClr val="FFC000"/>
                </a:solidFill>
              </a:rPr>
              <a:t>de Helsinki</a:t>
            </a:r>
            <a:r>
              <a:rPr lang="en-US" sz="1600" i="1" dirty="0" smtClean="0">
                <a:solidFill>
                  <a:srgbClr val="FFC000"/>
                </a:solidFill>
              </a:rPr>
              <a:t>, Finland</a:t>
            </a:r>
            <a:endParaRPr lang="fi-FI" sz="1600" i="1" dirty="0">
              <a:solidFill>
                <a:srgbClr val="FFC000"/>
              </a:solidFill>
            </a:endParaRPr>
          </a:p>
          <a:p>
            <a:pPr>
              <a:lnSpc>
                <a:spcPct val="100000"/>
              </a:lnSpc>
            </a:pPr>
            <a:r>
              <a:rPr lang="en-GB" sz="1600" i="1" dirty="0" err="1" smtClean="0">
                <a:solidFill>
                  <a:srgbClr val="FFC000"/>
                </a:solidFill>
              </a:rPr>
              <a:t>Jari.Lavonen@Helsinki.Fi</a:t>
            </a:r>
            <a:endParaRPr lang="en-GB" sz="1600" i="1" dirty="0" smtClean="0">
              <a:solidFill>
                <a:srgbClr val="FFC000"/>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PE" dirty="0"/>
              <a:t>Resultados</a:t>
            </a:r>
            <a:endParaRPr lang="fi-FI" dirty="0"/>
          </a:p>
        </p:txBody>
      </p:sp>
      <p:sp>
        <p:nvSpPr>
          <p:cNvPr id="3" name="Content Placeholder 2"/>
          <p:cNvSpPr>
            <a:spLocks noGrp="1"/>
          </p:cNvSpPr>
          <p:nvPr>
            <p:ph idx="1"/>
          </p:nvPr>
        </p:nvSpPr>
        <p:spPr>
          <a:xfrm>
            <a:off x="1855788" y="1428328"/>
            <a:ext cx="7010400" cy="4953000"/>
          </a:xfrm>
        </p:spPr>
        <p:txBody>
          <a:bodyPr/>
          <a:lstStyle/>
          <a:p>
            <a:pPr lvl="0">
              <a:lnSpc>
                <a:spcPts val="2800"/>
              </a:lnSpc>
            </a:pPr>
            <a:r>
              <a:rPr lang="es-PE" dirty="0"/>
              <a:t>Algunos maestros describieron cómo su participación en la IBD aumentó sus competencias como maestros: “Mediante la IBD es posible contribuir a las acciones en un colegio… en particular ahora entiendo mejor la adopción de innovaciones” (Maestro 1).</a:t>
            </a:r>
            <a:endParaRPr lang="fi-FI" dirty="0"/>
          </a:p>
          <a:p>
            <a:pPr lvl="0">
              <a:lnSpc>
                <a:spcPts val="2800"/>
              </a:lnSpc>
            </a:pPr>
            <a:r>
              <a:rPr lang="es-PE" dirty="0"/>
              <a:t>La IBD ha apoyado a todos los maestros-capacitadores para que inicien un plan de nuevas acciones o proyectos mediante la revisión de bibliografía y un análisis de las necesidades de las diversas partes antes de incentivar a todas esas partes </a:t>
            </a:r>
            <a:r>
              <a:rPr lang="es-PE" dirty="0" smtClean="0"/>
              <a:t>a un proceso de </a:t>
            </a:r>
            <a:r>
              <a:rPr lang="es-PE" dirty="0"/>
              <a:t>planificación, ejecución y evaluación de acciones de manera colaborativa e iterativa: </a:t>
            </a:r>
            <a:r>
              <a:rPr lang="es-PE" dirty="0" smtClean="0"/>
              <a:t>“He </a:t>
            </a:r>
            <a:r>
              <a:rPr lang="es-PE" dirty="0"/>
              <a:t>hecho más hincapié en la evaluación en colaboración de actividades planificadas antes de un nuevo ciclo de iteración. Uno puede aprender de sus errores”. (Maestro 3).</a:t>
            </a:r>
            <a:endParaRPr lang="fi-FI" dirty="0"/>
          </a:p>
        </p:txBody>
      </p:sp>
      <p:sp>
        <p:nvSpPr>
          <p:cNvPr id="4" name="Slide Number Placeholder 3"/>
          <p:cNvSpPr>
            <a:spLocks noGrp="1"/>
          </p:cNvSpPr>
          <p:nvPr>
            <p:ph type="sldNum" sz="quarter" idx="10"/>
          </p:nvPr>
        </p:nvSpPr>
        <p:spPr/>
        <p:txBody>
          <a:bodyPr/>
          <a:lstStyle/>
          <a:p>
            <a:pPr>
              <a:defRPr/>
            </a:pPr>
            <a:fld id="{1663DB54-CAA1-4FF1-A656-126DF26C6362}" type="slidenum">
              <a:rPr lang="en-US" smtClean="0"/>
              <a:pPr>
                <a:defRPr/>
              </a:pPr>
              <a:t>10</a:t>
            </a:fld>
            <a:endParaRPr lang="en-US"/>
          </a:p>
        </p:txBody>
      </p:sp>
    </p:spTree>
    <p:extLst>
      <p:ext uri="{BB962C8B-B14F-4D97-AF65-F5344CB8AC3E}">
        <p14:creationId xmlns:p14="http://schemas.microsoft.com/office/powerpoint/2010/main" val="358955962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PE" dirty="0"/>
              <a:t>Resultados</a:t>
            </a:r>
            <a:endParaRPr lang="fi-FI" dirty="0"/>
          </a:p>
        </p:txBody>
      </p:sp>
      <p:sp>
        <p:nvSpPr>
          <p:cNvPr id="3" name="Content Placeholder 2"/>
          <p:cNvSpPr>
            <a:spLocks noGrp="1"/>
          </p:cNvSpPr>
          <p:nvPr>
            <p:ph idx="1"/>
          </p:nvPr>
        </p:nvSpPr>
        <p:spPr/>
        <p:txBody>
          <a:bodyPr/>
          <a:lstStyle/>
          <a:p>
            <a:pPr lvl="0"/>
            <a:r>
              <a:rPr lang="es-PE" dirty="0"/>
              <a:t>La IBD ofrece herramientas para justificar por qué es exitosa determinada manera de trabajar; además las </a:t>
            </a:r>
            <a:r>
              <a:rPr lang="es-PE" dirty="0" smtClean="0"/>
              <a:t>acciones del </a:t>
            </a:r>
            <a:r>
              <a:rPr lang="es-PE" dirty="0"/>
              <a:t>tipo IBD se han incrementado: “Ahora no me rindo. Ahora empiezo un nuevo ciclo de iteración luego de haber fracasado”. (Maestro 2).</a:t>
            </a:r>
            <a:endParaRPr lang="fi-FI" dirty="0"/>
          </a:p>
          <a:p>
            <a:pPr lvl="0"/>
            <a:r>
              <a:rPr lang="es-PE" dirty="0"/>
              <a:t>La colaboración dentro de la IBD es interacción; ambas partes se necesitan y ambas se benefician de la colaboración: “En situaciones ideales, la colaboración es compartir competencias diferentes” (Maestro 1</a:t>
            </a:r>
            <a:r>
              <a:rPr lang="es-PE" dirty="0" smtClean="0"/>
              <a:t>).</a:t>
            </a:r>
            <a:br>
              <a:rPr lang="es-PE" dirty="0" smtClean="0"/>
            </a:br>
            <a:endParaRPr lang="fi-FI" dirty="0"/>
          </a:p>
          <a:p>
            <a:pPr lvl="0"/>
            <a:r>
              <a:rPr lang="es-PE" dirty="0"/>
              <a:t>Concluimos que la IBD apoya a los investigadores y maestros en </a:t>
            </a:r>
            <a:r>
              <a:rPr lang="es-PE" dirty="0" smtClean="0"/>
              <a:t>el hecho de compartir </a:t>
            </a:r>
            <a:r>
              <a:rPr lang="es-PE" dirty="0"/>
              <a:t>el mismo mundo.</a:t>
            </a:r>
            <a:endParaRPr lang="fi-FI" dirty="0"/>
          </a:p>
        </p:txBody>
      </p:sp>
      <p:sp>
        <p:nvSpPr>
          <p:cNvPr id="4" name="Slide Number Placeholder 3"/>
          <p:cNvSpPr>
            <a:spLocks noGrp="1"/>
          </p:cNvSpPr>
          <p:nvPr>
            <p:ph type="sldNum" sz="quarter" idx="10"/>
          </p:nvPr>
        </p:nvSpPr>
        <p:spPr/>
        <p:txBody>
          <a:bodyPr/>
          <a:lstStyle/>
          <a:p>
            <a:pPr>
              <a:defRPr/>
            </a:pPr>
            <a:fld id="{1663DB54-CAA1-4FF1-A656-126DF26C6362}" type="slidenum">
              <a:rPr lang="en-US" smtClean="0"/>
              <a:pPr>
                <a:defRPr/>
              </a:pPr>
              <a:t>11</a:t>
            </a:fld>
            <a:endParaRPr lang="en-US"/>
          </a:p>
        </p:txBody>
      </p:sp>
    </p:spTree>
    <p:extLst>
      <p:ext uri="{BB962C8B-B14F-4D97-AF65-F5344CB8AC3E}">
        <p14:creationId xmlns:p14="http://schemas.microsoft.com/office/powerpoint/2010/main" val="318102741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PE" dirty="0" smtClean="0"/>
              <a:t>Discusión</a:t>
            </a:r>
            <a:endParaRPr lang="fi-FI" dirty="0"/>
          </a:p>
        </p:txBody>
      </p:sp>
      <p:sp>
        <p:nvSpPr>
          <p:cNvPr id="3" name="Content Placeholder 2"/>
          <p:cNvSpPr>
            <a:spLocks noGrp="1"/>
          </p:cNvSpPr>
          <p:nvPr>
            <p:ph idx="1"/>
          </p:nvPr>
        </p:nvSpPr>
        <p:spPr/>
        <p:txBody>
          <a:bodyPr/>
          <a:lstStyle/>
          <a:p>
            <a:pPr lvl="0"/>
            <a:r>
              <a:rPr lang="es-PE" dirty="0"/>
              <a:t>Las innovaciones diseñadas en los proyectos se concentraron en el uso de TIC en educación en ciencias.</a:t>
            </a:r>
            <a:endParaRPr lang="fi-FI" dirty="0"/>
          </a:p>
          <a:p>
            <a:pPr lvl="0"/>
            <a:r>
              <a:rPr lang="es-PE" dirty="0"/>
              <a:t>Según las entrevistas, profesores e investigadores compartieron el mismo mundo, mientras trabajaron en proyectos IBD.</a:t>
            </a:r>
            <a:endParaRPr lang="fi-FI" dirty="0"/>
          </a:p>
          <a:p>
            <a:pPr lvl="0"/>
            <a:r>
              <a:rPr lang="es-PE" dirty="0"/>
              <a:t>Maestros e investigadores aprendieron a organizar un proyecto IBD </a:t>
            </a:r>
            <a:r>
              <a:rPr lang="es-PE" dirty="0" smtClean="0"/>
              <a:t>iterativo; </a:t>
            </a:r>
            <a:r>
              <a:rPr lang="es-PE" dirty="0"/>
              <a:t>también aprendieron a planificar, ejecutar y evaluar actividades y resultados de proyectos.</a:t>
            </a:r>
            <a:endParaRPr lang="fi-FI" dirty="0"/>
          </a:p>
          <a:p>
            <a:pPr lvl="0"/>
            <a:r>
              <a:rPr lang="es-PE" dirty="0" smtClean="0"/>
              <a:t>Aprendieron, además, </a:t>
            </a:r>
            <a:r>
              <a:rPr lang="es-PE" dirty="0"/>
              <a:t>a ofrecer argumentos sobre por qué se necesitaba cierto tipo de actividad o de andamiaje </a:t>
            </a:r>
            <a:r>
              <a:rPr lang="es-PE" dirty="0" smtClean="0"/>
              <a:t>a fin de </a:t>
            </a:r>
            <a:r>
              <a:rPr lang="es-PE" dirty="0"/>
              <a:t>apoyar el aprendizaje de los alumnos. En </a:t>
            </a:r>
            <a:r>
              <a:rPr lang="es-PE" dirty="0" smtClean="0"/>
              <a:t>particular, </a:t>
            </a:r>
            <a:r>
              <a:rPr lang="es-PE" dirty="0"/>
              <a:t>adoptaron la naturaleza iterativa de la IBD.</a:t>
            </a:r>
            <a:endParaRPr lang="fi-FI" dirty="0"/>
          </a:p>
        </p:txBody>
      </p:sp>
      <p:sp>
        <p:nvSpPr>
          <p:cNvPr id="4" name="Slide Number Placeholder 3"/>
          <p:cNvSpPr>
            <a:spLocks noGrp="1"/>
          </p:cNvSpPr>
          <p:nvPr>
            <p:ph type="sldNum" sz="quarter" idx="10"/>
          </p:nvPr>
        </p:nvSpPr>
        <p:spPr/>
        <p:txBody>
          <a:bodyPr/>
          <a:lstStyle/>
          <a:p>
            <a:pPr>
              <a:defRPr/>
            </a:pPr>
            <a:fld id="{1663DB54-CAA1-4FF1-A656-126DF26C6362}" type="slidenum">
              <a:rPr lang="en-US" smtClean="0"/>
              <a:pPr>
                <a:defRPr/>
              </a:pPr>
              <a:t>12</a:t>
            </a:fld>
            <a:endParaRPr lang="en-US"/>
          </a:p>
        </p:txBody>
      </p:sp>
    </p:spTree>
    <p:extLst>
      <p:ext uri="{BB962C8B-B14F-4D97-AF65-F5344CB8AC3E}">
        <p14:creationId xmlns:p14="http://schemas.microsoft.com/office/powerpoint/2010/main" val="184690774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PE" dirty="0" smtClean="0"/>
              <a:t>Implicancias</a:t>
            </a:r>
            <a:endParaRPr lang="fi-FI" dirty="0"/>
          </a:p>
        </p:txBody>
      </p:sp>
      <p:sp>
        <p:nvSpPr>
          <p:cNvPr id="3" name="Content Placeholder 2"/>
          <p:cNvSpPr>
            <a:spLocks noGrp="1"/>
          </p:cNvSpPr>
          <p:nvPr>
            <p:ph idx="1"/>
          </p:nvPr>
        </p:nvSpPr>
        <p:spPr/>
        <p:txBody>
          <a:bodyPr/>
          <a:lstStyle/>
          <a:p>
            <a:pPr lvl="0"/>
            <a:r>
              <a:rPr lang="es-PE" dirty="0"/>
              <a:t>Es importante que un proyecto IBD comience con la </a:t>
            </a:r>
            <a:r>
              <a:rPr lang="es-PE" dirty="0" smtClean="0"/>
              <a:t>escritura en colaboración </a:t>
            </a:r>
            <a:r>
              <a:rPr lang="es-PE" dirty="0"/>
              <a:t>del plan de investigación.</a:t>
            </a:r>
            <a:endParaRPr lang="fi-FI" dirty="0"/>
          </a:p>
          <a:p>
            <a:pPr lvl="0"/>
            <a:r>
              <a:rPr lang="es-PE" dirty="0"/>
              <a:t>Al principio se debe familiarizar a los </a:t>
            </a:r>
            <a:r>
              <a:rPr lang="es-PE" dirty="0" smtClean="0"/>
              <a:t>profesores </a:t>
            </a:r>
            <a:r>
              <a:rPr lang="es-PE" dirty="0"/>
              <a:t>con la bibliografía del área del proyecto, y se debe reflexionar con ellos sobre las actuales actividades en sus aulas y los Programas de Desarrollo Profesional (PDP) en el marco del proyecto.</a:t>
            </a:r>
            <a:endParaRPr lang="fi-FI" dirty="0"/>
          </a:p>
          <a:p>
            <a:pPr lvl="0"/>
            <a:r>
              <a:rPr lang="es-PE" dirty="0"/>
              <a:t>Los maestros deben desempeñar un </a:t>
            </a:r>
            <a:r>
              <a:rPr lang="es-PE" dirty="0" smtClean="0"/>
              <a:t>rol activo durante </a:t>
            </a:r>
            <a:r>
              <a:rPr lang="es-PE" dirty="0"/>
              <a:t>la planificación, diseño y ejecución; además, en las sesiones de evaluación donde se discuten los resultados de los ciclos.</a:t>
            </a:r>
            <a:endParaRPr lang="fi-FI" dirty="0"/>
          </a:p>
          <a:p>
            <a:pPr lvl="0"/>
            <a:r>
              <a:rPr lang="es-PE" dirty="0"/>
              <a:t>Estas características harían hincapié en la participación de </a:t>
            </a:r>
            <a:r>
              <a:rPr lang="es-PE"/>
              <a:t>los </a:t>
            </a:r>
            <a:r>
              <a:rPr lang="es-PE" smtClean="0"/>
              <a:t>profesores </a:t>
            </a:r>
            <a:r>
              <a:rPr lang="es-PE" dirty="0"/>
              <a:t>en un proyecto IBD.</a:t>
            </a:r>
            <a:endParaRPr lang="fi-FI" dirty="0"/>
          </a:p>
          <a:p>
            <a:endParaRPr lang="fi-FI" dirty="0"/>
          </a:p>
        </p:txBody>
      </p:sp>
      <p:sp>
        <p:nvSpPr>
          <p:cNvPr id="4" name="Slide Number Placeholder 3"/>
          <p:cNvSpPr>
            <a:spLocks noGrp="1"/>
          </p:cNvSpPr>
          <p:nvPr>
            <p:ph type="sldNum" sz="quarter" idx="10"/>
          </p:nvPr>
        </p:nvSpPr>
        <p:spPr/>
        <p:txBody>
          <a:bodyPr/>
          <a:lstStyle/>
          <a:p>
            <a:pPr>
              <a:defRPr/>
            </a:pPr>
            <a:fld id="{1663DB54-CAA1-4FF1-A656-126DF26C6362}" type="slidenum">
              <a:rPr lang="en-US" smtClean="0"/>
              <a:pPr>
                <a:defRPr/>
              </a:pPr>
              <a:t>13</a:t>
            </a:fld>
            <a:endParaRPr lang="en-US"/>
          </a:p>
        </p:txBody>
      </p:sp>
    </p:spTree>
    <p:extLst>
      <p:ext uri="{BB962C8B-B14F-4D97-AF65-F5344CB8AC3E}">
        <p14:creationId xmlns:p14="http://schemas.microsoft.com/office/powerpoint/2010/main" val="246221714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p>
            <a:pPr>
              <a:defRPr/>
            </a:pPr>
            <a:fld id="{076757D2-96AE-41DA-AA1A-548E5DF703F2}" type="slidenum">
              <a:rPr lang="en-US" smtClean="0"/>
              <a:pPr>
                <a:defRPr/>
              </a:pPr>
              <a:t>2</a:t>
            </a:fld>
            <a:endParaRPr lang="en-US"/>
          </a:p>
        </p:txBody>
      </p:sp>
      <p:pic>
        <p:nvPicPr>
          <p:cNvPr id="2050"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8371" t="13048" r="16191" b="29466"/>
          <a:stretch/>
        </p:blipFill>
        <p:spPr bwMode="auto">
          <a:xfrm>
            <a:off x="-1429370" y="0"/>
            <a:ext cx="12194058" cy="63680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ounded Rectangular Callout 3"/>
          <p:cNvSpPr/>
          <p:nvPr/>
        </p:nvSpPr>
        <p:spPr>
          <a:xfrm>
            <a:off x="0" y="116632"/>
            <a:ext cx="6156176" cy="6741368"/>
          </a:xfrm>
          <a:prstGeom prst="wedgeRoundRectCallout">
            <a:avLst>
              <a:gd name="adj1" fmla="val 62110"/>
              <a:gd name="adj2" fmla="val 11467"/>
              <a:gd name="adj3" fmla="val 16667"/>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tabLst>
                <a:tab pos="895350" algn="l"/>
              </a:tabLst>
              <a:defRPr/>
            </a:pPr>
            <a:r>
              <a:rPr lang="es-PE" dirty="0">
                <a:solidFill>
                  <a:schemeClr val="tx1"/>
                </a:solidFill>
              </a:rPr>
              <a:t>En mi proyecto se ha desarrollado e investigado un nuevo modelo para la Colaboración en la Comunidad Escolar (CCE) que ha hecho hincapié en el aprendizaje de ciencias mediante el uso de TIC. Esto se ha llevado a cabo conjuntamente con maestros, alumnos y colaboradores fuera del ámbito escolar. Se ha creado un Equipo de Acción para la Asociación (EAA). Se ha reconocido que mediante el empleo de las TIC y el EAA es posible apoyar la CCE. A su vez, esto contribuye al desarrollo de estrategias creativas para la solución de problemas y la investigación por parte de los alumnos, así como fomentar sus habilidades en materia de </a:t>
            </a:r>
            <a:r>
              <a:rPr lang="es-PE" dirty="0" smtClean="0">
                <a:solidFill>
                  <a:schemeClr val="tx1"/>
                </a:solidFill>
              </a:rPr>
              <a:t>colaboración.</a:t>
            </a:r>
            <a:endParaRPr lang="en-GB" i="1" dirty="0">
              <a:solidFill>
                <a:schemeClr val="tx1"/>
              </a:solidFill>
            </a:endParaRPr>
          </a:p>
        </p:txBody>
      </p:sp>
    </p:spTree>
    <p:extLst>
      <p:ext uri="{BB962C8B-B14F-4D97-AF65-F5344CB8AC3E}">
        <p14:creationId xmlns:p14="http://schemas.microsoft.com/office/powerpoint/2010/main" val="39793417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ssolv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p>
            <a:pPr>
              <a:defRPr/>
            </a:pPr>
            <a:fld id="{076757D2-96AE-41DA-AA1A-548E5DF703F2}" type="slidenum">
              <a:rPr lang="en-US" smtClean="0"/>
              <a:pPr>
                <a:defRPr/>
              </a:pPr>
              <a:t>3</a:t>
            </a:fld>
            <a:endParaRPr lang="en-US"/>
          </a:p>
        </p:txBody>
      </p:sp>
      <p:pic>
        <p:nvPicPr>
          <p:cNvPr id="1026"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t="13329" r="28581" b="29779"/>
          <a:stretch/>
        </p:blipFill>
        <p:spPr bwMode="auto">
          <a:xfrm>
            <a:off x="-4140968" y="0"/>
            <a:ext cx="12562454"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ounded Rectangular Callout 3"/>
          <p:cNvSpPr/>
          <p:nvPr/>
        </p:nvSpPr>
        <p:spPr>
          <a:xfrm>
            <a:off x="3059832" y="0"/>
            <a:ext cx="6012160" cy="6741368"/>
          </a:xfrm>
          <a:prstGeom prst="wedgeRoundRectCallout">
            <a:avLst>
              <a:gd name="adj1" fmla="val -63051"/>
              <a:gd name="adj2" fmla="val 12743"/>
              <a:gd name="adj3" fmla="val 16667"/>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r>
              <a:rPr lang="es-PE" dirty="0">
                <a:solidFill>
                  <a:schemeClr val="tx1"/>
                </a:solidFill>
              </a:rPr>
              <a:t>El objetivo de mi proyecto es desarrollar el uso de teléfonos inteligentes (</a:t>
            </a:r>
            <a:r>
              <a:rPr lang="es-PE" dirty="0" err="1">
                <a:solidFill>
                  <a:schemeClr val="tx1"/>
                </a:solidFill>
              </a:rPr>
              <a:t>smartphones</a:t>
            </a:r>
            <a:r>
              <a:rPr lang="es-PE" dirty="0">
                <a:solidFill>
                  <a:schemeClr val="tx1"/>
                </a:solidFill>
              </a:rPr>
              <a:t>) en la enseñanza de ciencias a fin de personalizar el aprendizaje, especialmente en situaciones donde los alumnos analizaron la información que recolectaran durante una serie de actividades de investigación científica. En total, 49 alumnos de quinto grado y tres maestros-capacitadores participaron en el proyecto  IBD. Los maestros, alumnos e investigadores diseñaron y emplearon </a:t>
            </a:r>
            <a:r>
              <a:rPr lang="es-PE" dirty="0" err="1">
                <a:solidFill>
                  <a:schemeClr val="tx1"/>
                </a:solidFill>
              </a:rPr>
              <a:t>smartphones</a:t>
            </a:r>
            <a:r>
              <a:rPr lang="es-PE" dirty="0">
                <a:solidFill>
                  <a:schemeClr val="tx1"/>
                </a:solidFill>
              </a:rPr>
              <a:t> en un proceso personalizado de aprendizaje de ciencias tanto en situaciones dentro del colegio como fuera de él.</a:t>
            </a:r>
            <a:endParaRPr lang="fi-FI" dirty="0">
              <a:solidFill>
                <a:schemeClr val="tx1"/>
              </a:solidFill>
            </a:endParaRPr>
          </a:p>
        </p:txBody>
      </p:sp>
    </p:spTree>
    <p:extLst>
      <p:ext uri="{BB962C8B-B14F-4D97-AF65-F5344CB8AC3E}">
        <p14:creationId xmlns:p14="http://schemas.microsoft.com/office/powerpoint/2010/main" val="34250030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ssolv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fi-FI" dirty="0"/>
          </a:p>
        </p:txBody>
      </p:sp>
      <p:sp>
        <p:nvSpPr>
          <p:cNvPr id="3" name="Content Placeholder 2"/>
          <p:cNvSpPr>
            <a:spLocks noGrp="1"/>
          </p:cNvSpPr>
          <p:nvPr>
            <p:ph idx="1"/>
          </p:nvPr>
        </p:nvSpPr>
        <p:spPr/>
        <p:txBody>
          <a:bodyPr/>
          <a:lstStyle/>
          <a:p>
            <a:r>
              <a:rPr lang="es-PE" dirty="0" smtClean="0"/>
              <a:t>Se </a:t>
            </a:r>
            <a:r>
              <a:rPr lang="es-PE" dirty="0"/>
              <a:t>ha criticado la investigación en materia de educación en ciencias porque los resultados de dicha investigación no se transfieren a prácticas educativas ni a Programas de Desarrollo Profesional (PDP) organizados por capacitadores.</a:t>
            </a:r>
            <a:endParaRPr lang="fi-FI" dirty="0"/>
          </a:p>
          <a:p>
            <a:r>
              <a:rPr lang="es-PE" dirty="0" smtClean="0"/>
              <a:t>Los </a:t>
            </a:r>
            <a:r>
              <a:rPr lang="es-PE" dirty="0"/>
              <a:t>investigadores y capacitadores no colaboran y los PDP se suelen enfocar en la capacitación para el uso de nuevos recursos o en tecnologías de la información y la comunicación (TIC) sin ningún vínculo con las investigaciones actuales sobre su empleo pedagógico.</a:t>
            </a:r>
            <a:endParaRPr lang="fi-FI" dirty="0"/>
          </a:p>
        </p:txBody>
      </p:sp>
      <p:sp>
        <p:nvSpPr>
          <p:cNvPr id="4" name="Slide Number Placeholder 3"/>
          <p:cNvSpPr>
            <a:spLocks noGrp="1"/>
          </p:cNvSpPr>
          <p:nvPr>
            <p:ph type="sldNum" sz="quarter" idx="10"/>
          </p:nvPr>
        </p:nvSpPr>
        <p:spPr/>
        <p:txBody>
          <a:bodyPr/>
          <a:lstStyle/>
          <a:p>
            <a:pPr>
              <a:defRPr/>
            </a:pPr>
            <a:fld id="{1663DB54-CAA1-4FF1-A656-126DF26C6362}" type="slidenum">
              <a:rPr lang="en-US" smtClean="0"/>
              <a:pPr>
                <a:defRPr/>
              </a:pPr>
              <a:t>4</a:t>
            </a:fld>
            <a:endParaRPr lang="en-US"/>
          </a:p>
        </p:txBody>
      </p:sp>
    </p:spTree>
    <p:extLst>
      <p:ext uri="{BB962C8B-B14F-4D97-AF65-F5344CB8AC3E}">
        <p14:creationId xmlns:p14="http://schemas.microsoft.com/office/powerpoint/2010/main" val="372082888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PE" dirty="0" smtClean="0"/>
              <a:t>Objetivo</a:t>
            </a:r>
            <a:endParaRPr lang="fi-FI" dirty="0"/>
          </a:p>
        </p:txBody>
      </p:sp>
      <p:sp>
        <p:nvSpPr>
          <p:cNvPr id="3" name="Content Placeholder 2"/>
          <p:cNvSpPr>
            <a:spLocks noGrp="1"/>
          </p:cNvSpPr>
          <p:nvPr>
            <p:ph idx="1"/>
          </p:nvPr>
        </p:nvSpPr>
        <p:spPr/>
        <p:txBody>
          <a:bodyPr/>
          <a:lstStyle/>
          <a:p>
            <a:r>
              <a:rPr lang="es-PE" dirty="0"/>
              <a:t>El objetivo es analizar la colaboración y la acción conjunta de capacitadores e investigadores en el marco de dos proyectos  de investigación basados en el diseño (IBD</a:t>
            </a:r>
            <a:r>
              <a:rPr lang="es-PE" dirty="0" smtClean="0"/>
              <a:t>).</a:t>
            </a:r>
            <a:endParaRPr lang="fi-FI" dirty="0"/>
          </a:p>
          <a:p>
            <a:endParaRPr lang="fi-FI" dirty="0"/>
          </a:p>
        </p:txBody>
      </p:sp>
      <p:sp>
        <p:nvSpPr>
          <p:cNvPr id="4" name="Slide Number Placeholder 3"/>
          <p:cNvSpPr>
            <a:spLocks noGrp="1"/>
          </p:cNvSpPr>
          <p:nvPr>
            <p:ph type="sldNum" sz="quarter" idx="10"/>
          </p:nvPr>
        </p:nvSpPr>
        <p:spPr/>
        <p:txBody>
          <a:bodyPr/>
          <a:lstStyle/>
          <a:p>
            <a:pPr>
              <a:defRPr/>
            </a:pPr>
            <a:fld id="{1663DB54-CAA1-4FF1-A656-126DF26C6362}" type="slidenum">
              <a:rPr lang="en-US" smtClean="0"/>
              <a:pPr>
                <a:defRPr/>
              </a:pPr>
              <a:t>5</a:t>
            </a:fld>
            <a:endParaRPr lang="en-US"/>
          </a:p>
        </p:txBody>
      </p:sp>
    </p:spTree>
    <p:extLst>
      <p:ext uri="{BB962C8B-B14F-4D97-AF65-F5344CB8AC3E}">
        <p14:creationId xmlns:p14="http://schemas.microsoft.com/office/powerpoint/2010/main" val="269209597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Autofit/>
          </a:bodyPr>
          <a:lstStyle/>
          <a:p>
            <a:r>
              <a:rPr lang="es-PE" dirty="0"/>
              <a:t>La IBD es una </a:t>
            </a:r>
            <a:r>
              <a:rPr lang="es-PE" b="1" dirty="0"/>
              <a:t>solución </a:t>
            </a:r>
            <a:r>
              <a:rPr lang="es-PE" dirty="0"/>
              <a:t>para vincular la investigación educativa con la praxis.</a:t>
            </a:r>
            <a:endParaRPr lang="fi-FI" dirty="0"/>
          </a:p>
          <a:p>
            <a:r>
              <a:rPr lang="es-PE" dirty="0"/>
              <a:t>La IBD hace hincapié en </a:t>
            </a:r>
            <a:r>
              <a:rPr lang="es-PE" b="1" dirty="0"/>
              <a:t>tres aspectos</a:t>
            </a:r>
            <a:r>
              <a:rPr lang="es-PE" dirty="0"/>
              <a:t>: </a:t>
            </a:r>
            <a:r>
              <a:rPr lang="es-PE" dirty="0" smtClean="0"/>
              <a:t/>
            </a:r>
            <a:br>
              <a:rPr lang="es-PE" dirty="0" smtClean="0"/>
            </a:br>
            <a:r>
              <a:rPr lang="es-PE" dirty="0" smtClean="0"/>
              <a:t>1</a:t>
            </a:r>
            <a:r>
              <a:rPr lang="es-PE" dirty="0"/>
              <a:t>) un proceso de diseño es básicamente iterativo empezando desde el reconocimiento de la necesidad de cambiar la praxis, </a:t>
            </a:r>
            <a:r>
              <a:rPr lang="es-PE" dirty="0" smtClean="0"/>
              <a:t/>
            </a:r>
            <a:br>
              <a:rPr lang="es-PE" dirty="0" smtClean="0"/>
            </a:br>
            <a:r>
              <a:rPr lang="es-PE" dirty="0" smtClean="0"/>
              <a:t>2</a:t>
            </a:r>
            <a:r>
              <a:rPr lang="es-PE" dirty="0"/>
              <a:t>) la IBD genera una herramienta de amplio uso, como el aprendizaje de actividades o de ambientes. </a:t>
            </a:r>
            <a:r>
              <a:rPr lang="es-PE" dirty="0" smtClean="0"/>
              <a:t/>
            </a:r>
            <a:br>
              <a:rPr lang="es-PE" dirty="0" smtClean="0"/>
            </a:br>
            <a:r>
              <a:rPr lang="es-PE" dirty="0" smtClean="0"/>
              <a:t>3</a:t>
            </a:r>
            <a:r>
              <a:rPr lang="es-PE" dirty="0"/>
              <a:t>) la IBD proporciona conocimientos educativos para la praxis.</a:t>
            </a:r>
            <a:endParaRPr lang="fi-FI" dirty="0"/>
          </a:p>
          <a:p>
            <a:r>
              <a:rPr lang="es-PE" dirty="0"/>
              <a:t>En el proceso de adquisición de conocimientos, se hace hincapié en el </a:t>
            </a:r>
            <a:r>
              <a:rPr lang="es-PE" b="1" dirty="0"/>
              <a:t>paradigma pragmático </a:t>
            </a:r>
            <a:r>
              <a:rPr lang="en-GB" sz="2000" dirty="0" smtClean="0"/>
              <a:t>(Design-Based Research Collective, 2003; Bell, </a:t>
            </a:r>
            <a:r>
              <a:rPr lang="en-GB" sz="2000" dirty="0" err="1" smtClean="0"/>
              <a:t>Hoadley</a:t>
            </a:r>
            <a:r>
              <a:rPr lang="en-GB" sz="2000" dirty="0" smtClean="0"/>
              <a:t> &amp; Linn, 2004)</a:t>
            </a:r>
          </a:p>
        </p:txBody>
      </p:sp>
      <p:sp>
        <p:nvSpPr>
          <p:cNvPr id="6" name="Title 5"/>
          <p:cNvSpPr>
            <a:spLocks noGrp="1"/>
          </p:cNvSpPr>
          <p:nvPr>
            <p:ph type="title"/>
          </p:nvPr>
        </p:nvSpPr>
        <p:spPr/>
        <p:txBody>
          <a:bodyPr>
            <a:normAutofit fontScale="90000"/>
          </a:bodyPr>
          <a:lstStyle/>
          <a:p>
            <a:r>
              <a:rPr lang="es-PE" dirty="0"/>
              <a:t>La IBD es una solución para vincular la investigación educativa con la praxis.</a:t>
            </a:r>
            <a:r>
              <a:rPr lang="en-GB" dirty="0" smtClean="0"/>
              <a:t/>
            </a:r>
            <a:br>
              <a:rPr lang="en-GB" dirty="0" smtClean="0"/>
            </a:br>
            <a:r>
              <a:rPr lang="en-GB" sz="2000" dirty="0" smtClean="0"/>
              <a:t>Design-Based Research Approach (DBR)</a:t>
            </a:r>
            <a:endParaRPr lang="fi-FI" sz="2000" u="sng" dirty="0"/>
          </a:p>
        </p:txBody>
      </p:sp>
    </p:spTree>
    <p:extLst>
      <p:ext uri="{BB962C8B-B14F-4D97-AF65-F5344CB8AC3E}">
        <p14:creationId xmlns:p14="http://schemas.microsoft.com/office/powerpoint/2010/main" val="131551156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979612" y="1439090"/>
            <a:ext cx="7164388" cy="4608511"/>
          </a:xfrm>
        </p:spPr>
        <p:txBody>
          <a:bodyPr>
            <a:noAutofit/>
          </a:bodyPr>
          <a:lstStyle/>
          <a:p>
            <a:pPr marL="0" indent="0">
              <a:lnSpc>
                <a:spcPts val="2400"/>
              </a:lnSpc>
              <a:buNone/>
            </a:pPr>
            <a:r>
              <a:rPr lang="es-PE" dirty="0"/>
              <a:t>El </a:t>
            </a:r>
            <a:r>
              <a:rPr lang="es-PE" dirty="0" smtClean="0"/>
              <a:t>proceso </a:t>
            </a:r>
            <a:r>
              <a:rPr lang="es-PE" dirty="0"/>
              <a:t>del diseño tiene cuatro fases:</a:t>
            </a:r>
            <a:endParaRPr lang="fi-FI" dirty="0"/>
          </a:p>
          <a:p>
            <a:pPr lvl="0">
              <a:lnSpc>
                <a:spcPts val="2400"/>
              </a:lnSpc>
            </a:pPr>
            <a:r>
              <a:rPr lang="es-PE" dirty="0"/>
              <a:t>Evaluación de necesidades y restricciones que consideren i) el contenido, </a:t>
            </a:r>
            <a:r>
              <a:rPr lang="es-PE" dirty="0" smtClean="0"/>
              <a:t/>
            </a:r>
            <a:br>
              <a:rPr lang="es-PE" dirty="0" smtClean="0"/>
            </a:br>
            <a:r>
              <a:rPr lang="es-PE" dirty="0" smtClean="0"/>
              <a:t>ii</a:t>
            </a:r>
            <a:r>
              <a:rPr lang="es-PE" dirty="0"/>
              <a:t>) maestros (resistencia al cambio…), </a:t>
            </a:r>
            <a:r>
              <a:rPr lang="es-PE" dirty="0" smtClean="0"/>
              <a:t/>
            </a:r>
            <a:br>
              <a:rPr lang="es-PE" dirty="0" smtClean="0"/>
            </a:br>
            <a:r>
              <a:rPr lang="es-PE" dirty="0" smtClean="0"/>
              <a:t>iii</a:t>
            </a:r>
            <a:r>
              <a:rPr lang="es-PE" dirty="0"/>
              <a:t>) presión externa (las estrategias, UE) (</a:t>
            </a:r>
            <a:r>
              <a:rPr lang="es-PE" dirty="0" err="1"/>
              <a:t>Fullan</a:t>
            </a:r>
            <a:r>
              <a:rPr lang="es-PE" dirty="0"/>
              <a:t>, 2001).</a:t>
            </a:r>
            <a:endParaRPr lang="fi-FI" dirty="0"/>
          </a:p>
          <a:p>
            <a:pPr lvl="0">
              <a:lnSpc>
                <a:spcPts val="2400"/>
              </a:lnSpc>
            </a:pPr>
            <a:r>
              <a:rPr lang="es-PE" dirty="0"/>
              <a:t>Análisis de problemas teóricos, revisión de bibliografía y definición de los objetivos para diseñar un modelo de solución.</a:t>
            </a:r>
            <a:endParaRPr lang="fi-FI" dirty="0"/>
          </a:p>
          <a:p>
            <a:pPr lvl="0">
              <a:lnSpc>
                <a:spcPts val="2400"/>
              </a:lnSpc>
            </a:pPr>
            <a:r>
              <a:rPr lang="es-PE" dirty="0"/>
              <a:t>Diseño, producción de la herramienta y su ejecución junto con un grupo de maestros, por lo general en varios ciclos: diseño de un prototipo, evaluación del prototipo en el marco de aulas reales, revisando los objetivos basados en la evaluación y en el rediseño.</a:t>
            </a:r>
            <a:endParaRPr lang="fi-FI" dirty="0"/>
          </a:p>
          <a:p>
            <a:pPr lvl="0">
              <a:lnSpc>
                <a:spcPts val="2400"/>
              </a:lnSpc>
            </a:pPr>
            <a:r>
              <a:rPr lang="es-PE" dirty="0"/>
              <a:t>Análisis de problemas empíricos y evaluación de la herramienta. </a:t>
            </a:r>
            <a:r>
              <a:rPr lang="es-PE" b="1" dirty="0"/>
              <a:t>Fases del diseño de módulos de enseñanza (IBD)</a:t>
            </a:r>
            <a:r>
              <a:rPr lang="es-PE" dirty="0"/>
              <a:t>. Posibilidad de aprender para maestros-investigadores.</a:t>
            </a:r>
            <a:endParaRPr lang="fi-FI" dirty="0"/>
          </a:p>
          <a:p>
            <a:pPr marL="273050" indent="-273050">
              <a:lnSpc>
                <a:spcPts val="2400"/>
              </a:lnSpc>
              <a:spcAft>
                <a:spcPts val="300"/>
              </a:spcAft>
              <a:buNone/>
            </a:pPr>
            <a:r>
              <a:rPr lang="en-GB" dirty="0" smtClean="0"/>
              <a:t>. </a:t>
            </a:r>
            <a:endParaRPr lang="en-GB" dirty="0"/>
          </a:p>
        </p:txBody>
      </p:sp>
      <p:sp>
        <p:nvSpPr>
          <p:cNvPr id="6" name="Title 5"/>
          <p:cNvSpPr>
            <a:spLocks noGrp="1"/>
          </p:cNvSpPr>
          <p:nvPr>
            <p:ph type="title"/>
          </p:nvPr>
        </p:nvSpPr>
        <p:spPr/>
        <p:txBody>
          <a:bodyPr>
            <a:normAutofit/>
          </a:bodyPr>
          <a:lstStyle/>
          <a:p>
            <a:r>
              <a:rPr lang="en-GB" dirty="0" err="1" smtClean="0"/>
              <a:t>Fases</a:t>
            </a:r>
            <a:r>
              <a:rPr lang="en-GB" dirty="0" smtClean="0"/>
              <a:t> en </a:t>
            </a:r>
            <a:r>
              <a:rPr lang="en-GB" dirty="0" err="1" smtClean="0"/>
              <a:t>diseño</a:t>
            </a:r>
            <a:r>
              <a:rPr lang="en-GB" dirty="0" smtClean="0"/>
              <a:t> de </a:t>
            </a:r>
            <a:r>
              <a:rPr lang="en-GB" dirty="0" err="1" smtClean="0"/>
              <a:t>módulos</a:t>
            </a:r>
            <a:r>
              <a:rPr lang="en-GB" dirty="0" smtClean="0"/>
              <a:t> de </a:t>
            </a:r>
            <a:r>
              <a:rPr lang="en-GB" dirty="0" err="1" smtClean="0"/>
              <a:t>enseñanza</a:t>
            </a:r>
            <a:r>
              <a:rPr lang="en-GB" dirty="0" smtClean="0"/>
              <a:t> (IBD)</a:t>
            </a:r>
            <a:endParaRPr lang="fi-FI" u="sng" dirty="0"/>
          </a:p>
        </p:txBody>
      </p:sp>
      <p:sp>
        <p:nvSpPr>
          <p:cNvPr id="4" name="Left Brace 3"/>
          <p:cNvSpPr/>
          <p:nvPr/>
        </p:nvSpPr>
        <p:spPr>
          <a:xfrm>
            <a:off x="1367644" y="2096852"/>
            <a:ext cx="432048" cy="4320480"/>
          </a:xfrm>
          <a:prstGeom prst="leftBrace">
            <a:avLst>
              <a:gd name="adj1" fmla="val 80987"/>
              <a:gd name="adj2" fmla="val 50000"/>
            </a:avLst>
          </a:prstGeom>
          <a:ln w="571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5" name="TextBox 4"/>
          <p:cNvSpPr txBox="1"/>
          <p:nvPr/>
        </p:nvSpPr>
        <p:spPr>
          <a:xfrm rot="16200000">
            <a:off x="-910460" y="3443394"/>
            <a:ext cx="3791423" cy="1323439"/>
          </a:xfrm>
          <a:prstGeom prst="rect">
            <a:avLst/>
          </a:prstGeom>
          <a:noFill/>
        </p:spPr>
        <p:txBody>
          <a:bodyPr wrap="none" rtlCol="0">
            <a:spAutoFit/>
          </a:bodyPr>
          <a:lstStyle/>
          <a:p>
            <a:r>
              <a:rPr lang="en-GB" sz="2000" dirty="0" err="1" smtClean="0">
                <a:solidFill>
                  <a:schemeClr val="tx1">
                    <a:lumMod val="65000"/>
                    <a:lumOff val="35000"/>
                  </a:schemeClr>
                </a:solidFill>
                <a:latin typeface="+mn-lt"/>
              </a:rPr>
              <a:t>Posibilidad</a:t>
            </a:r>
            <a:r>
              <a:rPr lang="en-GB" sz="2000" dirty="0" smtClean="0">
                <a:solidFill>
                  <a:schemeClr val="tx1">
                    <a:lumMod val="65000"/>
                    <a:lumOff val="35000"/>
                  </a:schemeClr>
                </a:solidFill>
                <a:latin typeface="+mn-lt"/>
              </a:rPr>
              <a:t> de </a:t>
            </a:r>
            <a:r>
              <a:rPr lang="en-GB" sz="2000" dirty="0" err="1" smtClean="0">
                <a:solidFill>
                  <a:schemeClr val="tx1">
                    <a:lumMod val="65000"/>
                    <a:lumOff val="35000"/>
                  </a:schemeClr>
                </a:solidFill>
                <a:latin typeface="+mn-lt"/>
              </a:rPr>
              <a:t>aprender</a:t>
            </a:r>
            <a:r>
              <a:rPr lang="en-GB" sz="2000" dirty="0" smtClean="0">
                <a:solidFill>
                  <a:schemeClr val="tx1">
                    <a:lumMod val="65000"/>
                    <a:lumOff val="35000"/>
                  </a:schemeClr>
                </a:solidFill>
                <a:latin typeface="+mn-lt"/>
              </a:rPr>
              <a:t> </a:t>
            </a:r>
            <a:r>
              <a:rPr lang="en-GB" sz="2000" dirty="0" err="1" smtClean="0">
                <a:solidFill>
                  <a:schemeClr val="tx1">
                    <a:lumMod val="65000"/>
                    <a:lumOff val="35000"/>
                  </a:schemeClr>
                </a:solidFill>
                <a:latin typeface="+mn-lt"/>
              </a:rPr>
              <a:t>para</a:t>
            </a:r>
            <a:r>
              <a:rPr lang="en-GB" sz="2000" dirty="0" smtClean="0">
                <a:solidFill>
                  <a:schemeClr val="tx1">
                    <a:lumMod val="65000"/>
                    <a:lumOff val="35000"/>
                  </a:schemeClr>
                </a:solidFill>
                <a:latin typeface="+mn-lt"/>
              </a:rPr>
              <a:t> …</a:t>
            </a:r>
            <a:br>
              <a:rPr lang="en-GB" sz="2000" dirty="0" smtClean="0">
                <a:solidFill>
                  <a:schemeClr val="tx1">
                    <a:lumMod val="65000"/>
                    <a:lumOff val="35000"/>
                  </a:schemeClr>
                </a:solidFill>
                <a:latin typeface="+mn-lt"/>
              </a:rPr>
            </a:br>
            <a:r>
              <a:rPr lang="en-GB" sz="2000" dirty="0" smtClean="0">
                <a:solidFill>
                  <a:schemeClr val="tx1">
                    <a:lumMod val="65000"/>
                    <a:lumOff val="35000"/>
                  </a:schemeClr>
                </a:solidFill>
                <a:latin typeface="+mn-lt"/>
              </a:rPr>
              <a:t>- </a:t>
            </a:r>
            <a:r>
              <a:rPr lang="en-GB" sz="2000" dirty="0" err="1" smtClean="0">
                <a:solidFill>
                  <a:schemeClr val="tx1">
                    <a:lumMod val="65000"/>
                    <a:lumOff val="35000"/>
                  </a:schemeClr>
                </a:solidFill>
                <a:latin typeface="+mn-lt"/>
              </a:rPr>
              <a:t>Profesores</a:t>
            </a:r>
            <a:r>
              <a:rPr lang="en-GB" sz="2000" dirty="0" smtClean="0">
                <a:solidFill>
                  <a:schemeClr val="tx1">
                    <a:lumMod val="65000"/>
                    <a:lumOff val="35000"/>
                  </a:schemeClr>
                </a:solidFill>
                <a:latin typeface="+mn-lt"/>
              </a:rPr>
              <a:t/>
            </a:r>
            <a:br>
              <a:rPr lang="en-GB" sz="2000" dirty="0" smtClean="0">
                <a:solidFill>
                  <a:schemeClr val="tx1">
                    <a:lumMod val="65000"/>
                    <a:lumOff val="35000"/>
                  </a:schemeClr>
                </a:solidFill>
                <a:latin typeface="+mn-lt"/>
              </a:rPr>
            </a:br>
            <a:r>
              <a:rPr lang="en-GB" sz="2000" dirty="0" smtClean="0">
                <a:solidFill>
                  <a:schemeClr val="tx1">
                    <a:lumMod val="65000"/>
                    <a:lumOff val="35000"/>
                  </a:schemeClr>
                </a:solidFill>
                <a:latin typeface="+mn-lt"/>
              </a:rPr>
              <a:t>- </a:t>
            </a:r>
            <a:r>
              <a:rPr lang="en-GB" sz="2000" dirty="0" err="1" smtClean="0">
                <a:solidFill>
                  <a:schemeClr val="tx1">
                    <a:lumMod val="65000"/>
                    <a:lumOff val="35000"/>
                  </a:schemeClr>
                </a:solidFill>
                <a:latin typeface="+mn-lt"/>
              </a:rPr>
              <a:t>investigadores</a:t>
            </a:r>
            <a:r>
              <a:rPr lang="en-GB" sz="2000" dirty="0" smtClean="0">
                <a:solidFill>
                  <a:schemeClr val="tx1">
                    <a:lumMod val="65000"/>
                    <a:lumOff val="35000"/>
                  </a:schemeClr>
                </a:solidFill>
                <a:latin typeface="+mn-lt"/>
              </a:rPr>
              <a:t/>
            </a:r>
            <a:br>
              <a:rPr lang="en-GB" sz="2000" dirty="0" smtClean="0">
                <a:solidFill>
                  <a:schemeClr val="tx1">
                    <a:lumMod val="65000"/>
                    <a:lumOff val="35000"/>
                  </a:schemeClr>
                </a:solidFill>
                <a:latin typeface="+mn-lt"/>
              </a:rPr>
            </a:br>
            <a:endParaRPr lang="en-GB" sz="2000" dirty="0">
              <a:solidFill>
                <a:schemeClr val="tx1">
                  <a:lumMod val="65000"/>
                  <a:lumOff val="35000"/>
                </a:schemeClr>
              </a:solidFill>
              <a:latin typeface="+mn-lt"/>
            </a:endParaRPr>
          </a:p>
        </p:txBody>
      </p:sp>
    </p:spTree>
    <p:extLst>
      <p:ext uri="{BB962C8B-B14F-4D97-AF65-F5344CB8AC3E}">
        <p14:creationId xmlns:p14="http://schemas.microsoft.com/office/powerpoint/2010/main" val="21014524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dissolve">
                                      <p:cBhvr>
                                        <p:cTn id="7" dur="500"/>
                                        <p:tgtEl>
                                          <p:spTgt spid="5"/>
                                        </p:tgtEl>
                                      </p:cBhvr>
                                    </p:animEffect>
                                  </p:childTnLst>
                                </p:cTn>
                              </p:par>
                              <p:par>
                                <p:cTn id="8" presetID="9" presetClass="entr" presetSubtype="0"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dissolve">
                                      <p:cBhvr>
                                        <p:cTn id="10"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PE" dirty="0"/>
              <a:t>Un proyecto IBD apoya actividades compartidas</a:t>
            </a:r>
            <a:endParaRPr lang="fi-FI" dirty="0"/>
          </a:p>
        </p:txBody>
      </p:sp>
      <p:sp>
        <p:nvSpPr>
          <p:cNvPr id="3" name="Content Placeholder 2"/>
          <p:cNvSpPr>
            <a:spLocks noGrp="1"/>
          </p:cNvSpPr>
          <p:nvPr>
            <p:ph idx="1"/>
          </p:nvPr>
        </p:nvSpPr>
        <p:spPr/>
        <p:txBody>
          <a:bodyPr/>
          <a:lstStyle/>
          <a:p>
            <a:r>
              <a:rPr lang="es-PE" dirty="0"/>
              <a:t>En un proyecto IBD hay tres tipos de resultados para un ciclo iterativo de diseño-ejecución y evaluación</a:t>
            </a:r>
            <a:r>
              <a:rPr lang="es-PE" dirty="0" smtClean="0"/>
              <a:t>:</a:t>
            </a:r>
            <a:r>
              <a:rPr lang="fi-FI" dirty="0"/>
              <a:t/>
            </a:r>
            <a:br>
              <a:rPr lang="fi-FI" dirty="0"/>
            </a:br>
            <a:r>
              <a:rPr lang="es-PE" dirty="0" smtClean="0"/>
              <a:t>- Conocimientos </a:t>
            </a:r>
            <a:r>
              <a:rPr lang="es-PE" dirty="0"/>
              <a:t>sobre enseñanza y aprendizaje</a:t>
            </a:r>
            <a:r>
              <a:rPr lang="es-PE" dirty="0" smtClean="0"/>
              <a:t>.</a:t>
            </a:r>
            <a:r>
              <a:rPr lang="fi-FI" dirty="0"/>
              <a:t/>
            </a:r>
            <a:br>
              <a:rPr lang="fi-FI" dirty="0"/>
            </a:br>
            <a:r>
              <a:rPr lang="es-PE" dirty="0" smtClean="0"/>
              <a:t>- Conocimientos </a:t>
            </a:r>
            <a:r>
              <a:rPr lang="es-PE" dirty="0"/>
              <a:t>sobre procesos exitosos de diseños iterativos</a:t>
            </a:r>
            <a:r>
              <a:rPr lang="es-PE" dirty="0" smtClean="0"/>
              <a:t>.</a:t>
            </a:r>
            <a:br>
              <a:rPr lang="es-PE" dirty="0" smtClean="0"/>
            </a:br>
            <a:r>
              <a:rPr lang="es-PE" dirty="0" smtClean="0"/>
              <a:t>- Conocimientos </a:t>
            </a:r>
            <a:r>
              <a:rPr lang="es-PE" dirty="0"/>
              <a:t>sobre soluciones exitosas de diseño, es decir, innovaciones educativas (</a:t>
            </a:r>
            <a:r>
              <a:rPr lang="es-PE" dirty="0" err="1"/>
              <a:t>Edelson</a:t>
            </a:r>
            <a:r>
              <a:rPr lang="es-PE" dirty="0"/>
              <a:t>, 2002).</a:t>
            </a:r>
            <a:endParaRPr lang="fi-FI" dirty="0"/>
          </a:p>
          <a:p>
            <a:r>
              <a:rPr lang="es-PE" dirty="0"/>
              <a:t>T</a:t>
            </a:r>
            <a:r>
              <a:rPr lang="es-PE" dirty="0" smtClean="0"/>
              <a:t>enemos </a:t>
            </a:r>
            <a:r>
              <a:rPr lang="es-PE" dirty="0"/>
              <a:t>estrecha colaboración con maestros-capacitadores, haciendo hincapié en la idea de “actividad compartida” de Dewey: En IBD, actividad compartida significa que maestros e investigadores diseñan, ejecutan y evalúan juntos innovaciones educativas, lo cual requiere comunicación (</a:t>
            </a:r>
            <a:r>
              <a:rPr lang="es-PE" dirty="0" err="1"/>
              <a:t>Biesta</a:t>
            </a:r>
            <a:r>
              <a:rPr lang="es-PE" dirty="0"/>
              <a:t> &amp; </a:t>
            </a:r>
            <a:r>
              <a:rPr lang="es-PE" dirty="0" err="1"/>
              <a:t>Burbules</a:t>
            </a:r>
            <a:r>
              <a:rPr lang="es-PE" dirty="0"/>
              <a:t>, 2003).</a:t>
            </a:r>
            <a:endParaRPr lang="fi-FI" dirty="0"/>
          </a:p>
          <a:p>
            <a:endParaRPr lang="fi-FI" dirty="0"/>
          </a:p>
        </p:txBody>
      </p:sp>
      <p:sp>
        <p:nvSpPr>
          <p:cNvPr id="4" name="Slide Number Placeholder 3"/>
          <p:cNvSpPr>
            <a:spLocks noGrp="1"/>
          </p:cNvSpPr>
          <p:nvPr>
            <p:ph type="sldNum" sz="quarter" idx="10"/>
          </p:nvPr>
        </p:nvSpPr>
        <p:spPr/>
        <p:txBody>
          <a:bodyPr/>
          <a:lstStyle/>
          <a:p>
            <a:pPr>
              <a:defRPr/>
            </a:pPr>
            <a:fld id="{1663DB54-CAA1-4FF1-A656-126DF26C6362}" type="slidenum">
              <a:rPr lang="en-US" smtClean="0"/>
              <a:pPr>
                <a:defRPr/>
              </a:pPr>
              <a:t>8</a:t>
            </a:fld>
            <a:endParaRPr lang="en-US"/>
          </a:p>
        </p:txBody>
      </p:sp>
    </p:spTree>
    <p:extLst>
      <p:ext uri="{BB962C8B-B14F-4D97-AF65-F5344CB8AC3E}">
        <p14:creationId xmlns:p14="http://schemas.microsoft.com/office/powerpoint/2010/main" val="4800826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2"/>
          <p:cNvSpPr>
            <a:spLocks noGrp="1" noChangeArrowheads="1"/>
          </p:cNvSpPr>
          <p:nvPr>
            <p:ph type="title"/>
          </p:nvPr>
        </p:nvSpPr>
        <p:spPr>
          <a:xfrm>
            <a:off x="1943708" y="188640"/>
            <a:ext cx="7020272" cy="1143000"/>
          </a:xfrm>
        </p:spPr>
        <p:txBody>
          <a:bodyPr>
            <a:normAutofit/>
          </a:bodyPr>
          <a:lstStyle/>
          <a:p>
            <a:r>
              <a:rPr lang="es-PE" sz="2800" dirty="0"/>
              <a:t>Factores que afectan  la adopción de una innovación (</a:t>
            </a:r>
            <a:r>
              <a:rPr lang="es-PE" sz="2800" dirty="0" err="1"/>
              <a:t>Fullan</a:t>
            </a:r>
            <a:r>
              <a:rPr lang="es-PE" sz="2800" dirty="0"/>
              <a:t>, </a:t>
            </a:r>
            <a:r>
              <a:rPr lang="es-PE" sz="2800" dirty="0" smtClean="0"/>
              <a:t>2007)</a:t>
            </a:r>
            <a:endParaRPr lang="en-GB" sz="1800" b="1" dirty="0"/>
          </a:p>
        </p:txBody>
      </p:sp>
      <p:sp>
        <p:nvSpPr>
          <p:cNvPr id="55299" name="Rectangle 3"/>
          <p:cNvSpPr>
            <a:spLocks noGrp="1" noChangeArrowheads="1"/>
          </p:cNvSpPr>
          <p:nvPr>
            <p:ph type="body" idx="1"/>
          </p:nvPr>
        </p:nvSpPr>
        <p:spPr>
          <a:xfrm>
            <a:off x="1979712" y="1628800"/>
            <a:ext cx="7164288" cy="4525963"/>
          </a:xfrm>
        </p:spPr>
        <p:txBody>
          <a:bodyPr>
            <a:normAutofit fontScale="92500"/>
          </a:bodyPr>
          <a:lstStyle/>
          <a:p>
            <a:pPr lvl="0"/>
            <a:r>
              <a:rPr lang="es-PE" sz="1800" u="sng" dirty="0"/>
              <a:t>Propiedades de innovación</a:t>
            </a:r>
            <a:r>
              <a:rPr lang="es-PE" sz="1800" dirty="0"/>
              <a:t>: complejidad del uso de TIC, novedad, basada en la investigación, </a:t>
            </a:r>
            <a:r>
              <a:rPr lang="es-PE" sz="1800" dirty="0" smtClean="0"/>
              <a:t>comparada </a:t>
            </a:r>
            <a:r>
              <a:rPr lang="es-PE" sz="1800" dirty="0"/>
              <a:t>con usos antiguos.</a:t>
            </a:r>
            <a:endParaRPr lang="fi-FI" sz="1800" dirty="0"/>
          </a:p>
          <a:p>
            <a:pPr lvl="0"/>
            <a:r>
              <a:rPr lang="es-PE" sz="1800" u="sng" dirty="0"/>
              <a:t>Características locales</a:t>
            </a:r>
            <a:r>
              <a:rPr lang="es-PE" sz="1800" dirty="0"/>
              <a:t>: </a:t>
            </a:r>
            <a:r>
              <a:rPr lang="es-PE" sz="1800" dirty="0" smtClean="0"/>
              <a:t>profesores, </a:t>
            </a:r>
            <a:r>
              <a:rPr lang="es-PE" sz="1800" dirty="0"/>
              <a:t>aulas, director, asignación de </a:t>
            </a:r>
            <a:r>
              <a:rPr lang="es-PE" sz="1800" i="1" dirty="0"/>
              <a:t>fondos locales </a:t>
            </a:r>
            <a:r>
              <a:rPr lang="es-PE" sz="1800" dirty="0"/>
              <a:t>para la adopción, empleo de libros de texto, TIC disponibles, proyectos locales, investigación en acción, etc.</a:t>
            </a:r>
            <a:endParaRPr lang="fi-FI" sz="1800" dirty="0"/>
          </a:p>
          <a:p>
            <a:pPr lvl="0"/>
            <a:r>
              <a:rPr lang="es-PE" sz="1800" u="sng" dirty="0"/>
              <a:t>Factores externos</a:t>
            </a:r>
            <a:r>
              <a:rPr lang="es-PE" sz="1800" dirty="0"/>
              <a:t>: estrategia nacional-política educativa, asignación de </a:t>
            </a:r>
            <a:r>
              <a:rPr lang="es-PE" sz="1800" i="1" dirty="0"/>
              <a:t>fondos nacionales</a:t>
            </a:r>
            <a:r>
              <a:rPr lang="es-PE" sz="1800" dirty="0"/>
              <a:t>, capacitación continua disponible, material de aprendizaje disponible, etc.</a:t>
            </a:r>
            <a:endParaRPr lang="fi-FI" sz="1800" dirty="0"/>
          </a:p>
          <a:p>
            <a:pPr lvl="0"/>
            <a:r>
              <a:rPr lang="es-PE" sz="1800" u="sng" dirty="0"/>
              <a:t>Interconexión</a:t>
            </a:r>
            <a:r>
              <a:rPr lang="es-PE" sz="1800" dirty="0"/>
              <a:t>: en el colegio, entre colegios, entre profesores de ciencias, entre profesores y expertos-investigadores, a nivel nacional, internacional, etc.</a:t>
            </a:r>
            <a:endParaRPr lang="fi-FI" sz="1800" dirty="0"/>
          </a:p>
          <a:p>
            <a:pPr>
              <a:lnSpc>
                <a:spcPct val="80000"/>
              </a:lnSpc>
            </a:pPr>
            <a:endParaRPr lang="en-GB" sz="2800" dirty="0"/>
          </a:p>
        </p:txBody>
      </p:sp>
    </p:spTree>
    <p:extLst>
      <p:ext uri="{BB962C8B-B14F-4D97-AF65-F5344CB8AC3E}">
        <p14:creationId xmlns:p14="http://schemas.microsoft.com/office/powerpoint/2010/main" val="535380397"/>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5299">
                                            <p:txEl>
                                              <p:pRg st="0" end="0"/>
                                            </p:txEl>
                                          </p:spTgt>
                                        </p:tgtEl>
                                        <p:attrNameLst>
                                          <p:attrName>style.visibility</p:attrName>
                                        </p:attrNameLst>
                                      </p:cBhvr>
                                      <p:to>
                                        <p:strVal val="visible"/>
                                      </p:to>
                                    </p:set>
                                    <p:anim calcmode="lin" valueType="num">
                                      <p:cBhvr additive="base">
                                        <p:cTn id="7" dur="500" fill="hold"/>
                                        <p:tgtEl>
                                          <p:spTgt spid="55299">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55299">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55299">
                                            <p:txEl>
                                              <p:pRg st="1" end="1"/>
                                            </p:txEl>
                                          </p:spTgt>
                                        </p:tgtEl>
                                        <p:attrNameLst>
                                          <p:attrName>style.visibility</p:attrName>
                                        </p:attrNameLst>
                                      </p:cBhvr>
                                      <p:to>
                                        <p:strVal val="visible"/>
                                      </p:to>
                                    </p:set>
                                    <p:anim calcmode="lin" valueType="num">
                                      <p:cBhvr additive="base">
                                        <p:cTn id="13" dur="500" fill="hold"/>
                                        <p:tgtEl>
                                          <p:spTgt spid="55299">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55299">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55299">
                                            <p:txEl>
                                              <p:pRg st="2" end="2"/>
                                            </p:txEl>
                                          </p:spTgt>
                                        </p:tgtEl>
                                        <p:attrNameLst>
                                          <p:attrName>style.visibility</p:attrName>
                                        </p:attrNameLst>
                                      </p:cBhvr>
                                      <p:to>
                                        <p:strVal val="visible"/>
                                      </p:to>
                                    </p:set>
                                    <p:anim calcmode="lin" valueType="num">
                                      <p:cBhvr additive="base">
                                        <p:cTn id="19" dur="500" fill="hold"/>
                                        <p:tgtEl>
                                          <p:spTgt spid="55299">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55299">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55299">
                                            <p:txEl>
                                              <p:pRg st="3" end="3"/>
                                            </p:txEl>
                                          </p:spTgt>
                                        </p:tgtEl>
                                        <p:attrNameLst>
                                          <p:attrName>style.visibility</p:attrName>
                                        </p:attrNameLst>
                                      </p:cBhvr>
                                      <p:to>
                                        <p:strVal val="visible"/>
                                      </p:to>
                                    </p:set>
                                    <p:anim calcmode="lin" valueType="num">
                                      <p:cBhvr additive="base">
                                        <p:cTn id="25" dur="500" fill="hold"/>
                                        <p:tgtEl>
                                          <p:spTgt spid="55299">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55299">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299" grpId="0" build="p"/>
    </p:bldLst>
  </p:timing>
</p:sld>
</file>

<file path=ppt/theme/theme1.xml><?xml version="1.0" encoding="utf-8"?>
<a:theme xmlns:a="http://schemas.openxmlformats.org/drawingml/2006/main" name="Default Design">
  <a:themeElements>
    <a:clrScheme name="">
      <a:dk1>
        <a:srgbClr val="000000"/>
      </a:dk1>
      <a:lt1>
        <a:srgbClr val="FFFFFF"/>
      </a:lt1>
      <a:dk2>
        <a:srgbClr val="1E1C77"/>
      </a:dk2>
      <a:lt2>
        <a:srgbClr val="8C8A87"/>
      </a:lt2>
      <a:accent1>
        <a:srgbClr val="1E1C77"/>
      </a:accent1>
      <a:accent2>
        <a:srgbClr val="009E60"/>
      </a:accent2>
      <a:accent3>
        <a:srgbClr val="FFFFFF"/>
      </a:accent3>
      <a:accent4>
        <a:srgbClr val="000000"/>
      </a:accent4>
      <a:accent5>
        <a:srgbClr val="ABABBD"/>
      </a:accent5>
      <a:accent6>
        <a:srgbClr val="008F56"/>
      </a:accent6>
      <a:hlink>
        <a:srgbClr val="FCA311"/>
      </a:hlink>
      <a:folHlink>
        <a:srgbClr val="5E68C4"/>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55411</TotalTime>
  <Words>1067</Words>
  <Application>Microsoft Office PowerPoint</Application>
  <PresentationFormat>On-screen Show (4:3)</PresentationFormat>
  <Paragraphs>68</Paragraphs>
  <Slides>13</Slides>
  <Notes>3</Notes>
  <HiddenSlides>0</HiddenSlides>
  <MMClips>0</MMClip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Default Design</vt:lpstr>
      <vt:lpstr>Integración e innovación en el trabajo en clase:  diseño iterativo como herramienta  </vt:lpstr>
      <vt:lpstr>PowerPoint Presentation</vt:lpstr>
      <vt:lpstr>PowerPoint Presentation</vt:lpstr>
      <vt:lpstr>PowerPoint Presentation</vt:lpstr>
      <vt:lpstr>Objetivo</vt:lpstr>
      <vt:lpstr>La IBD es una solución para vincular la investigación educativa con la praxis. Design-Based Research Approach (DBR)</vt:lpstr>
      <vt:lpstr>Fases en diseño de módulos de enseñanza (IBD)</vt:lpstr>
      <vt:lpstr>Un proyecto IBD apoya actividades compartidas</vt:lpstr>
      <vt:lpstr>Factores que afectan  la adopción de una innovación (Fullan, 2007)</vt:lpstr>
      <vt:lpstr>Resultados</vt:lpstr>
      <vt:lpstr>Resultados</vt:lpstr>
      <vt:lpstr>Discusión</vt:lpstr>
      <vt:lpstr>Implicancias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Ei dian otsikkoa</dc:title>
  <dc:creator>Jari Lavonen</dc:creator>
  <cp:lastModifiedBy>Lavonen, Jari M J</cp:lastModifiedBy>
  <cp:revision>1053</cp:revision>
  <cp:lastPrinted>2003-08-18T12:35:25Z</cp:lastPrinted>
  <dcterms:created xsi:type="dcterms:W3CDTF">2003-08-13T09:52:38Z</dcterms:created>
  <dcterms:modified xsi:type="dcterms:W3CDTF">2014-03-04T07:13:06Z</dcterms:modified>
</cp:coreProperties>
</file>