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7"/>
  </p:notesMasterIdLst>
  <p:handoutMasterIdLst>
    <p:handoutMasterId r:id="rId78"/>
  </p:handoutMasterIdLst>
  <p:sldIdLst>
    <p:sldId id="1260" r:id="rId2"/>
    <p:sldId id="1441" r:id="rId3"/>
    <p:sldId id="1398" r:id="rId4"/>
    <p:sldId id="1443" r:id="rId5"/>
    <p:sldId id="1401" r:id="rId6"/>
    <p:sldId id="1402" r:id="rId7"/>
    <p:sldId id="1403" r:id="rId8"/>
    <p:sldId id="1404" r:id="rId9"/>
    <p:sldId id="1405" r:id="rId10"/>
    <p:sldId id="1406" r:id="rId11"/>
    <p:sldId id="1407" r:id="rId12"/>
    <p:sldId id="1408" r:id="rId13"/>
    <p:sldId id="1409" r:id="rId14"/>
    <p:sldId id="1410" r:id="rId15"/>
    <p:sldId id="1411" r:id="rId16"/>
    <p:sldId id="1463" r:id="rId17"/>
    <p:sldId id="1412" r:id="rId18"/>
    <p:sldId id="1413" r:id="rId19"/>
    <p:sldId id="1414" r:id="rId20"/>
    <p:sldId id="1419" r:id="rId21"/>
    <p:sldId id="1420" r:id="rId22"/>
    <p:sldId id="1421" r:id="rId23"/>
    <p:sldId id="1423" r:id="rId24"/>
    <p:sldId id="1424" r:id="rId25"/>
    <p:sldId id="1425" r:id="rId26"/>
    <p:sldId id="1442" r:id="rId27"/>
    <p:sldId id="1394" r:id="rId28"/>
    <p:sldId id="1395" r:id="rId29"/>
    <p:sldId id="1305" r:id="rId30"/>
    <p:sldId id="1307" r:id="rId31"/>
    <p:sldId id="1308" r:id="rId32"/>
    <p:sldId id="1309" r:id="rId33"/>
    <p:sldId id="1310" r:id="rId34"/>
    <p:sldId id="1311" r:id="rId35"/>
    <p:sldId id="1312" r:id="rId36"/>
    <p:sldId id="1458" r:id="rId37"/>
    <p:sldId id="1459" r:id="rId38"/>
    <p:sldId id="1316" r:id="rId39"/>
    <p:sldId id="1317" r:id="rId40"/>
    <p:sldId id="1444" r:id="rId41"/>
    <p:sldId id="1319" r:id="rId42"/>
    <p:sldId id="1320" r:id="rId43"/>
    <p:sldId id="1343" r:id="rId44"/>
    <p:sldId id="1390" r:id="rId45"/>
    <p:sldId id="1391" r:id="rId46"/>
    <p:sldId id="1352" r:id="rId47"/>
    <p:sldId id="1354" r:id="rId48"/>
    <p:sldId id="1360" r:id="rId49"/>
    <p:sldId id="1397" r:id="rId50"/>
    <p:sldId id="1362" r:id="rId51"/>
    <p:sldId id="1363" r:id="rId52"/>
    <p:sldId id="1364" r:id="rId53"/>
    <p:sldId id="1365" r:id="rId54"/>
    <p:sldId id="1366" r:id="rId55"/>
    <p:sldId id="1462" r:id="rId56"/>
    <p:sldId id="1396" r:id="rId57"/>
    <p:sldId id="1248" r:id="rId58"/>
    <p:sldId id="1445" r:id="rId59"/>
    <p:sldId id="1446" r:id="rId60"/>
    <p:sldId id="1460" r:id="rId61"/>
    <p:sldId id="1368" r:id="rId62"/>
    <p:sldId id="1448" r:id="rId63"/>
    <p:sldId id="1449" r:id="rId64"/>
    <p:sldId id="1263" r:id="rId65"/>
    <p:sldId id="1450" r:id="rId66"/>
    <p:sldId id="1451" r:id="rId67"/>
    <p:sldId id="1452" r:id="rId68"/>
    <p:sldId id="1453" r:id="rId69"/>
    <p:sldId id="1454" r:id="rId70"/>
    <p:sldId id="1456" r:id="rId71"/>
    <p:sldId id="1457" r:id="rId72"/>
    <p:sldId id="1213" r:id="rId73"/>
    <p:sldId id="1440" r:id="rId74"/>
    <p:sldId id="1219" r:id="rId75"/>
    <p:sldId id="1220" r:id="rId76"/>
  </p:sldIdLst>
  <p:sldSz cx="9144000" cy="6858000" type="screen4x3"/>
  <p:notesSz cx="6794500" cy="9931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1156">
          <p15:clr>
            <a:srgbClr val="A4A3A4"/>
          </p15:clr>
        </p15:guide>
      </p15:sldGuideLst>
    </p:ext>
    <p:ext uri="{2D200454-40CA-4A62-9FC3-DE9A4176ACB9}">
      <p15:notesGuideLst xmlns:p15="http://schemas.microsoft.com/office/powerpoint/2012/main">
        <p15:guide id="1" orient="horz" pos="3128">
          <p15:clr>
            <a:srgbClr val="A4A3A4"/>
          </p15:clr>
        </p15:guide>
        <p15:guide id="2" pos="213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B9B7"/>
    <a:srgbClr val="D1D0CF"/>
    <a:srgbClr val="D1FFED"/>
    <a:srgbClr val="FFFF66"/>
    <a:srgbClr val="1E1C77"/>
    <a:srgbClr val="FEEEAC"/>
    <a:srgbClr val="FED99C"/>
    <a:srgbClr val="FDBF59"/>
    <a:srgbClr val="8C8A87"/>
    <a:srgbClr val="6B6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7" autoAdjust="0"/>
    <p:restoredTop sz="92237" autoAdjust="0"/>
  </p:normalViewPr>
  <p:slideViewPr>
    <p:cSldViewPr>
      <p:cViewPr>
        <p:scale>
          <a:sx n="40" d="100"/>
          <a:sy n="40" d="100"/>
        </p:scale>
        <p:origin x="1866" y="564"/>
      </p:cViewPr>
      <p:guideLst>
        <p:guide orient="horz"/>
        <p:guide pos="11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30" d="100"/>
          <a:sy n="130" d="100"/>
        </p:scale>
        <p:origin x="-924" y="-78"/>
      </p:cViewPr>
      <p:guideLst>
        <p:guide orient="horz" pos="3128"/>
        <p:guide pos="213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katisormunen:Dropbox:Tutkimus:Aineisto:Sykli%201:syklin%201%20spss%20koonti_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861335888897"/>
          <c:y val="6.0394417693236002E-2"/>
          <c:w val="0.53297686682156098"/>
          <c:h val="0.86775943029882996"/>
        </c:manualLayout>
      </c:layout>
      <c:barChart>
        <c:barDir val="col"/>
        <c:grouping val="clustered"/>
        <c:varyColors val="0"/>
        <c:ser>
          <c:idx val="0"/>
          <c:order val="0"/>
          <c:tx>
            <c:v>Searching information</c:v>
          </c:tx>
          <c:spPr>
            <a:solidFill>
              <a:srgbClr val="FF8000"/>
            </a:solidFill>
          </c:spPr>
          <c:invertIfNegative val="0"/>
          <c:val>
            <c:numRef>
              <c:f>'Koonti kysymyksittäin numerot'!$D$52:$R$52</c:f>
              <c:numCache>
                <c:formatCode>General</c:formatCode>
                <c:ptCount val="15"/>
                <c:pt idx="0">
                  <c:v>28</c:v>
                </c:pt>
                <c:pt idx="1">
                  <c:v>10</c:v>
                </c:pt>
                <c:pt idx="2">
                  <c:v>19</c:v>
                </c:pt>
                <c:pt idx="3">
                  <c:v>9</c:v>
                </c:pt>
                <c:pt idx="4">
                  <c:v>6</c:v>
                </c:pt>
                <c:pt idx="5">
                  <c:v>14</c:v>
                </c:pt>
                <c:pt idx="6">
                  <c:v>8</c:v>
                </c:pt>
                <c:pt idx="7">
                  <c:v>17</c:v>
                </c:pt>
                <c:pt idx="8">
                  <c:v>8</c:v>
                </c:pt>
                <c:pt idx="9">
                  <c:v>8</c:v>
                </c:pt>
                <c:pt idx="10">
                  <c:v>3</c:v>
                </c:pt>
                <c:pt idx="11">
                  <c:v>3</c:v>
                </c:pt>
                <c:pt idx="12">
                  <c:v>12</c:v>
                </c:pt>
                <c:pt idx="13">
                  <c:v>3</c:v>
                </c:pt>
                <c:pt idx="14">
                  <c:v>6</c:v>
                </c:pt>
              </c:numCache>
            </c:numRef>
          </c:val>
        </c:ser>
        <c:ser>
          <c:idx val="1"/>
          <c:order val="1"/>
          <c:tx>
            <c:v>Making notes</c:v>
          </c:tx>
          <c:spPr>
            <a:solidFill>
              <a:srgbClr val="0080FF"/>
            </a:solidFill>
          </c:spPr>
          <c:invertIfNegative val="0"/>
          <c:val>
            <c:numRef>
              <c:f>'Koonti kysymyksittäin numerot'!$S$52:$AG$52</c:f>
              <c:numCache>
                <c:formatCode>General</c:formatCode>
                <c:ptCount val="15"/>
                <c:pt idx="0">
                  <c:v>12</c:v>
                </c:pt>
                <c:pt idx="1">
                  <c:v>5</c:v>
                </c:pt>
                <c:pt idx="2">
                  <c:v>41</c:v>
                </c:pt>
                <c:pt idx="3">
                  <c:v>12</c:v>
                </c:pt>
                <c:pt idx="4">
                  <c:v>13</c:v>
                </c:pt>
                <c:pt idx="5">
                  <c:v>13</c:v>
                </c:pt>
                <c:pt idx="6">
                  <c:v>21</c:v>
                </c:pt>
                <c:pt idx="7">
                  <c:v>26</c:v>
                </c:pt>
                <c:pt idx="8">
                  <c:v>8</c:v>
                </c:pt>
                <c:pt idx="9">
                  <c:v>24</c:v>
                </c:pt>
                <c:pt idx="10">
                  <c:v>4</c:v>
                </c:pt>
                <c:pt idx="11">
                  <c:v>4</c:v>
                </c:pt>
                <c:pt idx="12">
                  <c:v>25</c:v>
                </c:pt>
                <c:pt idx="13">
                  <c:v>3</c:v>
                </c:pt>
                <c:pt idx="14">
                  <c:v>20</c:v>
                </c:pt>
              </c:numCache>
            </c:numRef>
          </c:val>
        </c:ser>
        <c:ser>
          <c:idx val="2"/>
          <c:order val="2"/>
          <c:tx>
            <c:v>Using calendar</c:v>
          </c:tx>
          <c:spPr>
            <a:solidFill>
              <a:srgbClr val="CC66FF"/>
            </a:solidFill>
          </c:spPr>
          <c:invertIfNegative val="0"/>
          <c:val>
            <c:numRef>
              <c:f>'Koonti kysymyksittäin numerot'!$AH$52:$AV$52</c:f>
              <c:numCache>
                <c:formatCode>General</c:formatCode>
                <c:ptCount val="15"/>
                <c:pt idx="0">
                  <c:v>18</c:v>
                </c:pt>
                <c:pt idx="1">
                  <c:v>12</c:v>
                </c:pt>
                <c:pt idx="2">
                  <c:v>5</c:v>
                </c:pt>
                <c:pt idx="3">
                  <c:v>9</c:v>
                </c:pt>
                <c:pt idx="4">
                  <c:v>4</c:v>
                </c:pt>
                <c:pt idx="5">
                  <c:v>4</c:v>
                </c:pt>
                <c:pt idx="6">
                  <c:v>3</c:v>
                </c:pt>
                <c:pt idx="7">
                  <c:v>3</c:v>
                </c:pt>
                <c:pt idx="8">
                  <c:v>4</c:v>
                </c:pt>
                <c:pt idx="9">
                  <c:v>4</c:v>
                </c:pt>
                <c:pt idx="10">
                  <c:v>3</c:v>
                </c:pt>
                <c:pt idx="11">
                  <c:v>3</c:v>
                </c:pt>
                <c:pt idx="12">
                  <c:v>3</c:v>
                </c:pt>
                <c:pt idx="13">
                  <c:v>2</c:v>
                </c:pt>
                <c:pt idx="14">
                  <c:v>2</c:v>
                </c:pt>
              </c:numCache>
            </c:numRef>
          </c:val>
        </c:ser>
        <c:ser>
          <c:idx val="3"/>
          <c:order val="3"/>
          <c:tx>
            <c:v>Practising</c:v>
          </c:tx>
          <c:spPr>
            <a:solidFill>
              <a:srgbClr val="008080"/>
            </a:solidFill>
          </c:spPr>
          <c:invertIfNegative val="0"/>
          <c:val>
            <c:numRef>
              <c:f>'Koonti kysymyksittäin numerot'!$AW$52:$BK$52</c:f>
              <c:numCache>
                <c:formatCode>General</c:formatCode>
                <c:ptCount val="15"/>
                <c:pt idx="0">
                  <c:v>17</c:v>
                </c:pt>
                <c:pt idx="1">
                  <c:v>7</c:v>
                </c:pt>
                <c:pt idx="2">
                  <c:v>31</c:v>
                </c:pt>
                <c:pt idx="3">
                  <c:v>14</c:v>
                </c:pt>
                <c:pt idx="4">
                  <c:v>15</c:v>
                </c:pt>
                <c:pt idx="5">
                  <c:v>13</c:v>
                </c:pt>
                <c:pt idx="6">
                  <c:v>12</c:v>
                </c:pt>
                <c:pt idx="7">
                  <c:v>14</c:v>
                </c:pt>
                <c:pt idx="8">
                  <c:v>12</c:v>
                </c:pt>
                <c:pt idx="9">
                  <c:v>11</c:v>
                </c:pt>
                <c:pt idx="10">
                  <c:v>13</c:v>
                </c:pt>
                <c:pt idx="11">
                  <c:v>15</c:v>
                </c:pt>
                <c:pt idx="12">
                  <c:v>12</c:v>
                </c:pt>
                <c:pt idx="13">
                  <c:v>9</c:v>
                </c:pt>
                <c:pt idx="14">
                  <c:v>14</c:v>
                </c:pt>
              </c:numCache>
            </c:numRef>
          </c:val>
        </c:ser>
        <c:ser>
          <c:idx val="4"/>
          <c:order val="4"/>
          <c:tx>
            <c:v>Help from home</c:v>
          </c:tx>
          <c:spPr>
            <a:solidFill>
              <a:srgbClr val="FFCC66"/>
            </a:solidFill>
          </c:spPr>
          <c:invertIfNegative val="0"/>
          <c:val>
            <c:numRef>
              <c:f>'Koonti kysymyksittäin numerot'!$BL$52:$BZ$52</c:f>
              <c:numCache>
                <c:formatCode>General</c:formatCode>
                <c:ptCount val="15"/>
                <c:pt idx="0">
                  <c:v>28</c:v>
                </c:pt>
                <c:pt idx="1">
                  <c:v>16</c:v>
                </c:pt>
                <c:pt idx="2">
                  <c:v>13</c:v>
                </c:pt>
                <c:pt idx="3">
                  <c:v>4</c:v>
                </c:pt>
                <c:pt idx="4">
                  <c:v>3</c:v>
                </c:pt>
                <c:pt idx="5">
                  <c:v>14</c:v>
                </c:pt>
                <c:pt idx="6">
                  <c:v>8</c:v>
                </c:pt>
                <c:pt idx="7">
                  <c:v>13</c:v>
                </c:pt>
                <c:pt idx="8">
                  <c:v>9</c:v>
                </c:pt>
                <c:pt idx="9">
                  <c:v>4</c:v>
                </c:pt>
                <c:pt idx="10">
                  <c:v>11</c:v>
                </c:pt>
                <c:pt idx="11">
                  <c:v>11</c:v>
                </c:pt>
                <c:pt idx="12">
                  <c:v>8</c:v>
                </c:pt>
                <c:pt idx="13">
                  <c:v>9</c:v>
                </c:pt>
                <c:pt idx="14">
                  <c:v>3</c:v>
                </c:pt>
              </c:numCache>
            </c:numRef>
          </c:val>
        </c:ser>
        <c:ser>
          <c:idx val="5"/>
          <c:order val="5"/>
          <c:tx>
            <c:v>Contact to friend</c:v>
          </c:tx>
          <c:spPr>
            <a:solidFill>
              <a:schemeClr val="bg1">
                <a:lumMod val="50000"/>
              </a:schemeClr>
            </a:solidFill>
          </c:spPr>
          <c:invertIfNegative val="0"/>
          <c:val>
            <c:numRef>
              <c:f>'Koonti kysymyksittäin numerot'!$CA$52:$CO$52</c:f>
              <c:numCache>
                <c:formatCode>General</c:formatCode>
                <c:ptCount val="15"/>
                <c:pt idx="0">
                  <c:v>7</c:v>
                </c:pt>
                <c:pt idx="1">
                  <c:v>4</c:v>
                </c:pt>
                <c:pt idx="2">
                  <c:v>7</c:v>
                </c:pt>
                <c:pt idx="3">
                  <c:v>4</c:v>
                </c:pt>
                <c:pt idx="4">
                  <c:v>2</c:v>
                </c:pt>
                <c:pt idx="5">
                  <c:v>6</c:v>
                </c:pt>
                <c:pt idx="6">
                  <c:v>6</c:v>
                </c:pt>
                <c:pt idx="7">
                  <c:v>6</c:v>
                </c:pt>
                <c:pt idx="8">
                  <c:v>4</c:v>
                </c:pt>
                <c:pt idx="9">
                  <c:v>0</c:v>
                </c:pt>
                <c:pt idx="10">
                  <c:v>3</c:v>
                </c:pt>
                <c:pt idx="11">
                  <c:v>3</c:v>
                </c:pt>
                <c:pt idx="12">
                  <c:v>4</c:v>
                </c:pt>
                <c:pt idx="13">
                  <c:v>4</c:v>
                </c:pt>
                <c:pt idx="14">
                  <c:v>4</c:v>
                </c:pt>
              </c:numCache>
            </c:numRef>
          </c:val>
        </c:ser>
        <c:ser>
          <c:idx val="6"/>
          <c:order val="6"/>
          <c:tx>
            <c:v>Contact to teacher</c:v>
          </c:tx>
          <c:spPr>
            <a:solidFill>
              <a:srgbClr val="004080"/>
            </a:solidFill>
          </c:spPr>
          <c:invertIfNegative val="0"/>
          <c:val>
            <c:numRef>
              <c:f>'Koonti kysymyksittäin numerot'!$CP$52:$DD$52</c:f>
              <c:numCache>
                <c:formatCode>General</c:formatCode>
                <c:ptCount val="15"/>
                <c:pt idx="0">
                  <c:v>4</c:v>
                </c:pt>
                <c:pt idx="1">
                  <c:v>2</c:v>
                </c:pt>
                <c:pt idx="2">
                  <c:v>1</c:v>
                </c:pt>
                <c:pt idx="3">
                  <c:v>0</c:v>
                </c:pt>
                <c:pt idx="4">
                  <c:v>1</c:v>
                </c:pt>
                <c:pt idx="5">
                  <c:v>2</c:v>
                </c:pt>
                <c:pt idx="6">
                  <c:v>2</c:v>
                </c:pt>
                <c:pt idx="7">
                  <c:v>1</c:v>
                </c:pt>
                <c:pt idx="8">
                  <c:v>2</c:v>
                </c:pt>
                <c:pt idx="9">
                  <c:v>1</c:v>
                </c:pt>
                <c:pt idx="10">
                  <c:v>9</c:v>
                </c:pt>
                <c:pt idx="11">
                  <c:v>9</c:v>
                </c:pt>
                <c:pt idx="12">
                  <c:v>5</c:v>
                </c:pt>
                <c:pt idx="13">
                  <c:v>3</c:v>
                </c:pt>
                <c:pt idx="14">
                  <c:v>12</c:v>
                </c:pt>
              </c:numCache>
            </c:numRef>
          </c:val>
        </c:ser>
        <c:dLbls>
          <c:showLegendKey val="0"/>
          <c:showVal val="0"/>
          <c:showCatName val="0"/>
          <c:showSerName val="0"/>
          <c:showPercent val="0"/>
          <c:showBubbleSize val="0"/>
        </c:dLbls>
        <c:gapWidth val="150"/>
        <c:axId val="562500152"/>
        <c:axId val="462208344"/>
      </c:barChart>
      <c:catAx>
        <c:axId val="562500152"/>
        <c:scaling>
          <c:orientation val="minMax"/>
        </c:scaling>
        <c:delete val="0"/>
        <c:axPos val="b"/>
        <c:majorTickMark val="out"/>
        <c:minorTickMark val="none"/>
        <c:tickLblPos val="nextTo"/>
        <c:txPr>
          <a:bodyPr/>
          <a:lstStyle/>
          <a:p>
            <a:pPr>
              <a:defRPr sz="1800"/>
            </a:pPr>
            <a:endParaRPr lang="fi-FI"/>
          </a:p>
        </c:txPr>
        <c:crossAx val="462208344"/>
        <c:crosses val="autoZero"/>
        <c:auto val="1"/>
        <c:lblAlgn val="ctr"/>
        <c:lblOffset val="100"/>
        <c:noMultiLvlLbl val="0"/>
      </c:catAx>
      <c:valAx>
        <c:axId val="462208344"/>
        <c:scaling>
          <c:orientation val="minMax"/>
        </c:scaling>
        <c:delete val="0"/>
        <c:axPos val="l"/>
        <c:majorGridlines/>
        <c:title>
          <c:tx>
            <c:rich>
              <a:bodyPr rot="0" vert="horz"/>
              <a:lstStyle/>
              <a:p>
                <a:pPr>
                  <a:defRPr sz="2000"/>
                </a:pPr>
                <a:r>
                  <a:rPr lang="en-US" sz="2000"/>
                  <a:t>Mentions</a:t>
                </a:r>
              </a:p>
            </c:rich>
          </c:tx>
          <c:layout>
            <c:manualLayout>
              <c:xMode val="edge"/>
              <c:yMode val="edge"/>
              <c:x val="8.0564151063945572E-2"/>
              <c:y val="3.5133705904022365E-2"/>
            </c:manualLayout>
          </c:layout>
          <c:overlay val="0"/>
        </c:title>
        <c:numFmt formatCode="General" sourceLinked="1"/>
        <c:majorTickMark val="out"/>
        <c:minorTickMark val="none"/>
        <c:tickLblPos val="nextTo"/>
        <c:txPr>
          <a:bodyPr/>
          <a:lstStyle/>
          <a:p>
            <a:pPr>
              <a:defRPr sz="1600"/>
            </a:pPr>
            <a:endParaRPr lang="fi-FI"/>
          </a:p>
        </c:txPr>
        <c:crossAx val="562500152"/>
        <c:crosses val="autoZero"/>
        <c:crossBetween val="between"/>
      </c:valAx>
    </c:plotArea>
    <c:legend>
      <c:legendPos val="r"/>
      <c:layout>
        <c:manualLayout>
          <c:xMode val="edge"/>
          <c:yMode val="edge"/>
          <c:x val="0.33094288366839381"/>
          <c:y val="0.13157821645548157"/>
          <c:w val="0.43938495686557844"/>
          <c:h val="0.28837895935539326"/>
        </c:manualLayout>
      </c:layout>
      <c:overlay val="0"/>
      <c:spPr>
        <a:solidFill>
          <a:schemeClr val="bg1"/>
        </a:solidFill>
      </c:spPr>
      <c:txPr>
        <a:bodyPr/>
        <a:lstStyle/>
        <a:p>
          <a:pPr>
            <a:defRPr sz="1800"/>
          </a:pPr>
          <a:endParaRPr lang="fi-FI"/>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239EF2-B8F1-4A45-A768-4C540982A2E1}"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fi-FI"/>
        </a:p>
      </dgm:t>
    </dgm:pt>
    <dgm:pt modelId="{C60D512B-0B72-4EE7-B623-B0A1913C2BD6}">
      <dgm:prSet phldrT="[Text]" custT="1"/>
      <dgm:spPr>
        <a:solidFill>
          <a:schemeClr val="accent1">
            <a:lumMod val="20000"/>
            <a:lumOff val="80000"/>
          </a:schemeClr>
        </a:solidFill>
      </dgm:spPr>
      <dgm:t>
        <a:bodyPr/>
        <a:lstStyle/>
        <a:p>
          <a:r>
            <a:rPr lang="en-US" sz="2000" noProof="0" dirty="0" smtClean="0"/>
            <a:t>Personalizing of learning through  choosing …</a:t>
          </a:r>
          <a:endParaRPr lang="en-US" sz="2000" noProof="0" dirty="0"/>
        </a:p>
      </dgm:t>
    </dgm:pt>
    <dgm:pt modelId="{0CA1C688-2E43-41D2-8A5F-39E8A7DB9D13}" type="parTrans" cxnId="{C30218C5-CA36-4BC4-A947-F03D38F6A4CB}">
      <dgm:prSet/>
      <dgm:spPr/>
      <dgm:t>
        <a:bodyPr/>
        <a:lstStyle/>
        <a:p>
          <a:endParaRPr lang="en-US" sz="2000" noProof="0" dirty="0"/>
        </a:p>
      </dgm:t>
    </dgm:pt>
    <dgm:pt modelId="{4B41AFDD-8864-48EB-A400-937845F79531}" type="sibTrans" cxnId="{C30218C5-CA36-4BC4-A947-F03D38F6A4CB}">
      <dgm:prSet/>
      <dgm:spPr/>
      <dgm:t>
        <a:bodyPr/>
        <a:lstStyle/>
        <a:p>
          <a:endParaRPr lang="en-US" sz="2000" noProof="0" dirty="0"/>
        </a:p>
      </dgm:t>
    </dgm:pt>
    <dgm:pt modelId="{7E544D82-D4A6-4F79-8AEB-AAA71A9F9AD3}" type="asst">
      <dgm:prSet phldrT="[Text]" custT="1"/>
      <dgm:spPr>
        <a:solidFill>
          <a:schemeClr val="bg1">
            <a:lumMod val="95000"/>
          </a:schemeClr>
        </a:solidFill>
      </dgm:spPr>
      <dgm:t>
        <a:bodyPr/>
        <a:lstStyle/>
        <a:p>
          <a:pPr algn="l"/>
          <a:r>
            <a:rPr lang="en-US" sz="1600" i="1" noProof="0" dirty="0" smtClean="0"/>
            <a:t> </a:t>
          </a:r>
          <a:r>
            <a:rPr lang="en-US" sz="1600" i="1" noProof="0" dirty="0" smtClean="0">
              <a:solidFill>
                <a:schemeClr val="tx2"/>
              </a:solidFill>
            </a:rPr>
            <a:t>Is guided by general differentiation </a:t>
          </a:r>
          <a:br>
            <a:rPr lang="en-US" sz="1600" i="1" noProof="0" dirty="0" smtClean="0">
              <a:solidFill>
                <a:schemeClr val="tx2"/>
              </a:solidFill>
            </a:rPr>
          </a:br>
          <a:r>
            <a:rPr lang="en-US" sz="1600" i="1" noProof="0" dirty="0" smtClean="0">
              <a:solidFill>
                <a:schemeClr val="tx2"/>
              </a:solidFill>
            </a:rPr>
            <a:t> principles, like</a:t>
          </a:r>
          <a:br>
            <a:rPr lang="en-US" sz="1600" i="1" noProof="0" dirty="0" smtClean="0">
              <a:solidFill>
                <a:schemeClr val="tx2"/>
              </a:solidFill>
            </a:rPr>
          </a:br>
          <a:r>
            <a:rPr lang="en-US" sz="1600" i="1" noProof="0" dirty="0" smtClean="0">
              <a:solidFill>
                <a:schemeClr val="tx2"/>
              </a:solidFill>
            </a:rPr>
            <a:t>- respectful tasks</a:t>
          </a:r>
          <a:br>
            <a:rPr lang="en-US" sz="1600" i="1" noProof="0" dirty="0" smtClean="0">
              <a:solidFill>
                <a:schemeClr val="tx2"/>
              </a:solidFill>
            </a:rPr>
          </a:br>
          <a:r>
            <a:rPr lang="en-US" sz="1600" i="1" noProof="0" dirty="0" smtClean="0">
              <a:solidFill>
                <a:schemeClr val="tx2"/>
              </a:solidFill>
            </a:rPr>
            <a:t>- flexible grouping</a:t>
          </a:r>
          <a:br>
            <a:rPr lang="en-US" sz="1600" i="1" noProof="0" dirty="0" smtClean="0">
              <a:solidFill>
                <a:schemeClr val="tx2"/>
              </a:solidFill>
            </a:rPr>
          </a:br>
          <a:r>
            <a:rPr lang="en-US" sz="1600" i="1" noProof="0" dirty="0" smtClean="0">
              <a:solidFill>
                <a:schemeClr val="tx2"/>
              </a:solidFill>
            </a:rPr>
            <a:t>- continuous formative assessment </a:t>
          </a:r>
          <a:endParaRPr lang="en-US" sz="1600" i="1" noProof="0" dirty="0">
            <a:solidFill>
              <a:schemeClr val="tx2"/>
            </a:solidFill>
          </a:endParaRPr>
        </a:p>
      </dgm:t>
    </dgm:pt>
    <dgm:pt modelId="{57F55056-007C-4C1C-AB1E-016D85ED2503}" type="parTrans" cxnId="{B92F6CAE-CB84-4FB2-A279-A595105F4ED4}">
      <dgm:prSet/>
      <dgm:spPr/>
      <dgm:t>
        <a:bodyPr/>
        <a:lstStyle/>
        <a:p>
          <a:endParaRPr lang="en-US" sz="2000" noProof="0" dirty="0"/>
        </a:p>
      </dgm:t>
    </dgm:pt>
    <dgm:pt modelId="{BF564DE1-E2C0-4044-B541-F654857168FB}" type="sibTrans" cxnId="{B92F6CAE-CB84-4FB2-A279-A595105F4ED4}">
      <dgm:prSet/>
      <dgm:spPr/>
      <dgm:t>
        <a:bodyPr/>
        <a:lstStyle/>
        <a:p>
          <a:endParaRPr lang="en-US" sz="2000" noProof="0" dirty="0"/>
        </a:p>
      </dgm:t>
    </dgm:pt>
    <dgm:pt modelId="{E1EB35EA-D64E-4337-B9C4-7939E9C1F440}">
      <dgm:prSet phldrT="[Text]" custT="1"/>
      <dgm:spPr>
        <a:solidFill>
          <a:schemeClr val="accent1">
            <a:lumMod val="20000"/>
            <a:lumOff val="80000"/>
          </a:schemeClr>
        </a:solidFill>
      </dgm:spPr>
      <dgm:t>
        <a:bodyPr/>
        <a:lstStyle/>
        <a:p>
          <a:r>
            <a:rPr lang="en-US" sz="2000" noProof="0" dirty="0" smtClean="0"/>
            <a:t>Content</a:t>
          </a:r>
          <a:endParaRPr lang="en-US" sz="2000" noProof="0" dirty="0"/>
        </a:p>
      </dgm:t>
    </dgm:pt>
    <dgm:pt modelId="{7618FC04-47ED-4B30-8231-EA8E0068A8BC}" type="parTrans" cxnId="{294C99DC-DBE5-4C49-B283-353ECABD61D6}">
      <dgm:prSet/>
      <dgm:spPr/>
      <dgm:t>
        <a:bodyPr/>
        <a:lstStyle/>
        <a:p>
          <a:endParaRPr lang="en-US" sz="2000" noProof="0" dirty="0"/>
        </a:p>
      </dgm:t>
    </dgm:pt>
    <dgm:pt modelId="{CF11B1FD-BB0C-4546-9461-8B7C04F500AB}" type="sibTrans" cxnId="{294C99DC-DBE5-4C49-B283-353ECABD61D6}">
      <dgm:prSet/>
      <dgm:spPr/>
      <dgm:t>
        <a:bodyPr/>
        <a:lstStyle/>
        <a:p>
          <a:endParaRPr lang="en-US" sz="2000" noProof="0" dirty="0"/>
        </a:p>
      </dgm:t>
    </dgm:pt>
    <dgm:pt modelId="{BD2942D5-FED9-42E6-83D9-C23CE0E003D2}">
      <dgm:prSet phldrT="[Text]" custT="1"/>
      <dgm:spPr>
        <a:solidFill>
          <a:schemeClr val="tx2">
            <a:lumMod val="20000"/>
            <a:lumOff val="80000"/>
          </a:schemeClr>
        </a:solidFill>
      </dgm:spPr>
      <dgm:t>
        <a:bodyPr/>
        <a:lstStyle/>
        <a:p>
          <a:r>
            <a:rPr lang="en-US" sz="2000" noProof="0" dirty="0" smtClean="0"/>
            <a:t>Process</a:t>
          </a:r>
          <a:endParaRPr lang="en-US" sz="2000" noProof="0" dirty="0"/>
        </a:p>
      </dgm:t>
    </dgm:pt>
    <dgm:pt modelId="{92736054-F68A-4597-9138-3F3D5D350B57}" type="parTrans" cxnId="{74BE116C-FC3A-4C9C-BDDB-273B50E94DD7}">
      <dgm:prSet/>
      <dgm:spPr/>
      <dgm:t>
        <a:bodyPr/>
        <a:lstStyle/>
        <a:p>
          <a:endParaRPr lang="en-US" sz="2000" noProof="0" dirty="0"/>
        </a:p>
      </dgm:t>
    </dgm:pt>
    <dgm:pt modelId="{9E9FB613-E609-45FA-B460-4843D1B5994D}" type="sibTrans" cxnId="{74BE116C-FC3A-4C9C-BDDB-273B50E94DD7}">
      <dgm:prSet/>
      <dgm:spPr/>
      <dgm:t>
        <a:bodyPr/>
        <a:lstStyle/>
        <a:p>
          <a:endParaRPr lang="en-US" sz="2000" noProof="0" dirty="0"/>
        </a:p>
      </dgm:t>
    </dgm:pt>
    <dgm:pt modelId="{596ABAE7-D6FD-4852-BE60-F174F05CBEA8}">
      <dgm:prSet phldrT="[Text]" custT="1"/>
      <dgm:spPr>
        <a:solidFill>
          <a:schemeClr val="accent1">
            <a:lumMod val="20000"/>
            <a:lumOff val="80000"/>
          </a:schemeClr>
        </a:solidFill>
      </dgm:spPr>
      <dgm:t>
        <a:bodyPr/>
        <a:lstStyle/>
        <a:p>
          <a:r>
            <a:rPr lang="en-US" sz="2000" noProof="0" dirty="0" smtClean="0"/>
            <a:t>Product</a:t>
          </a:r>
          <a:endParaRPr lang="en-US" sz="2000" noProof="0" dirty="0"/>
        </a:p>
      </dgm:t>
    </dgm:pt>
    <dgm:pt modelId="{1422D562-08F1-4077-8888-185E452C1410}" type="parTrans" cxnId="{819F9EEC-50AB-49B5-89F5-C4A3A5E08127}">
      <dgm:prSet/>
      <dgm:spPr/>
      <dgm:t>
        <a:bodyPr/>
        <a:lstStyle/>
        <a:p>
          <a:endParaRPr lang="en-US" sz="2000" noProof="0" dirty="0"/>
        </a:p>
      </dgm:t>
    </dgm:pt>
    <dgm:pt modelId="{9BF3525C-2BE7-41FC-BD0E-A050ED870FDD}" type="sibTrans" cxnId="{819F9EEC-50AB-49B5-89F5-C4A3A5E08127}">
      <dgm:prSet/>
      <dgm:spPr/>
      <dgm:t>
        <a:bodyPr/>
        <a:lstStyle/>
        <a:p>
          <a:endParaRPr lang="en-US" sz="2000" noProof="0" dirty="0"/>
        </a:p>
      </dgm:t>
    </dgm:pt>
    <dgm:pt modelId="{3134DA79-CA99-4243-BA52-2EA272AD2272}">
      <dgm:prSet phldrT="[Text]" custT="1"/>
      <dgm:spPr>
        <a:solidFill>
          <a:srgbClr val="66CCFF">
            <a:alpha val="30196"/>
          </a:srgbClr>
        </a:solidFill>
      </dgm:spPr>
      <dgm:t>
        <a:bodyPr/>
        <a:lstStyle/>
        <a:p>
          <a:r>
            <a:rPr lang="en-US" sz="2000" noProof="0" dirty="0" smtClean="0"/>
            <a:t>Learning profile</a:t>
          </a:r>
          <a:endParaRPr lang="en-US" sz="2000" noProof="0" dirty="0"/>
        </a:p>
      </dgm:t>
    </dgm:pt>
    <dgm:pt modelId="{4D4A532F-3A8F-4918-B2FA-848C927799E6}" type="parTrans" cxnId="{2E315293-1A14-415A-AF4C-75AA3FB3FC08}">
      <dgm:prSet/>
      <dgm:spPr>
        <a:solidFill>
          <a:srgbClr val="66CCFF">
            <a:alpha val="30196"/>
          </a:srgbClr>
        </a:solidFill>
      </dgm:spPr>
      <dgm:t>
        <a:bodyPr/>
        <a:lstStyle/>
        <a:p>
          <a:endParaRPr lang="en-US" sz="2000" noProof="0" dirty="0"/>
        </a:p>
      </dgm:t>
    </dgm:pt>
    <dgm:pt modelId="{DEE4F312-2976-45E2-BDF5-E7BBEE9106C0}" type="sibTrans" cxnId="{2E315293-1A14-415A-AF4C-75AA3FB3FC08}">
      <dgm:prSet/>
      <dgm:spPr/>
      <dgm:t>
        <a:bodyPr/>
        <a:lstStyle/>
        <a:p>
          <a:endParaRPr lang="en-US" sz="2000" noProof="0" dirty="0"/>
        </a:p>
      </dgm:t>
    </dgm:pt>
    <dgm:pt modelId="{3891BD83-6648-4ECF-8371-7C83F52E6184}">
      <dgm:prSet phldrT="[Text]" custT="1"/>
      <dgm:spPr>
        <a:solidFill>
          <a:srgbClr val="66CCFF">
            <a:alpha val="30196"/>
          </a:srgbClr>
        </a:solidFill>
      </dgm:spPr>
      <dgm:t>
        <a:bodyPr/>
        <a:lstStyle/>
        <a:p>
          <a:r>
            <a:rPr lang="en-US" sz="2000" noProof="0" dirty="0" smtClean="0"/>
            <a:t>Readiness</a:t>
          </a:r>
          <a:endParaRPr lang="en-US" sz="2000" noProof="0" dirty="0"/>
        </a:p>
      </dgm:t>
    </dgm:pt>
    <dgm:pt modelId="{F2AA6D33-6BC1-4545-AEB0-D8EED8B707F7}" type="parTrans" cxnId="{B30AE710-FBA7-4CE2-A2A6-7C840EE6A883}">
      <dgm:prSet/>
      <dgm:spPr>
        <a:solidFill>
          <a:srgbClr val="66CCFF">
            <a:alpha val="30196"/>
          </a:srgbClr>
        </a:solidFill>
      </dgm:spPr>
      <dgm:t>
        <a:bodyPr/>
        <a:lstStyle/>
        <a:p>
          <a:endParaRPr lang="en-US" sz="2000" noProof="0" dirty="0"/>
        </a:p>
      </dgm:t>
    </dgm:pt>
    <dgm:pt modelId="{1EDB12CA-9D75-45F4-9129-A9BA45080119}" type="sibTrans" cxnId="{B30AE710-FBA7-4CE2-A2A6-7C840EE6A883}">
      <dgm:prSet/>
      <dgm:spPr/>
      <dgm:t>
        <a:bodyPr/>
        <a:lstStyle/>
        <a:p>
          <a:endParaRPr lang="en-US" sz="2000" noProof="0" dirty="0"/>
        </a:p>
      </dgm:t>
    </dgm:pt>
    <dgm:pt modelId="{D74109AB-03F0-4145-AA69-1BB1A9547CAC}">
      <dgm:prSet phldrT="[Text]" custT="1"/>
      <dgm:spPr>
        <a:solidFill>
          <a:srgbClr val="66CCFF">
            <a:alpha val="30196"/>
          </a:srgbClr>
        </a:solidFill>
      </dgm:spPr>
      <dgm:t>
        <a:bodyPr/>
        <a:lstStyle/>
        <a:p>
          <a:r>
            <a:rPr lang="en-US" sz="2000" noProof="0" dirty="0" smtClean="0"/>
            <a:t>Interest</a:t>
          </a:r>
          <a:endParaRPr lang="en-US" sz="2000" noProof="0" dirty="0"/>
        </a:p>
      </dgm:t>
    </dgm:pt>
    <dgm:pt modelId="{A565E498-D1D1-4480-A342-C08E5D836906}" type="parTrans" cxnId="{A77D7286-7F2A-443D-9367-E993F85F5C9D}">
      <dgm:prSet/>
      <dgm:spPr>
        <a:solidFill>
          <a:srgbClr val="66CCFF">
            <a:alpha val="30196"/>
          </a:srgbClr>
        </a:solidFill>
      </dgm:spPr>
      <dgm:t>
        <a:bodyPr/>
        <a:lstStyle/>
        <a:p>
          <a:endParaRPr lang="en-US" sz="2000" noProof="0" dirty="0"/>
        </a:p>
      </dgm:t>
    </dgm:pt>
    <dgm:pt modelId="{C291F8DE-1AD0-401B-B8CC-72E5DA195F23}" type="sibTrans" cxnId="{A77D7286-7F2A-443D-9367-E993F85F5C9D}">
      <dgm:prSet/>
      <dgm:spPr/>
      <dgm:t>
        <a:bodyPr/>
        <a:lstStyle/>
        <a:p>
          <a:endParaRPr lang="en-US" sz="2000" noProof="0" dirty="0"/>
        </a:p>
      </dgm:t>
    </dgm:pt>
    <dgm:pt modelId="{86B87020-F6F4-454D-8464-54ABA997182C}" type="pres">
      <dgm:prSet presAssocID="{F8239EF2-B8F1-4A45-A768-4C540982A2E1}" presName="hierChild1" presStyleCnt="0">
        <dgm:presLayoutVars>
          <dgm:orgChart val="1"/>
          <dgm:chPref val="1"/>
          <dgm:dir/>
          <dgm:animOne val="branch"/>
          <dgm:animLvl val="lvl"/>
          <dgm:resizeHandles/>
        </dgm:presLayoutVars>
      </dgm:prSet>
      <dgm:spPr/>
      <dgm:t>
        <a:bodyPr/>
        <a:lstStyle/>
        <a:p>
          <a:endParaRPr lang="fi-FI"/>
        </a:p>
      </dgm:t>
    </dgm:pt>
    <dgm:pt modelId="{7A1CCFD6-E49A-4944-BD2E-4A397A7AA6FF}" type="pres">
      <dgm:prSet presAssocID="{C60D512B-0B72-4EE7-B623-B0A1913C2BD6}" presName="hierRoot1" presStyleCnt="0">
        <dgm:presLayoutVars>
          <dgm:hierBranch val="init"/>
        </dgm:presLayoutVars>
      </dgm:prSet>
      <dgm:spPr/>
    </dgm:pt>
    <dgm:pt modelId="{9670C975-5219-4B9B-8DCB-778B283655FF}" type="pres">
      <dgm:prSet presAssocID="{C60D512B-0B72-4EE7-B623-B0A1913C2BD6}" presName="rootComposite1" presStyleCnt="0"/>
      <dgm:spPr/>
    </dgm:pt>
    <dgm:pt modelId="{FC25A856-3B24-4193-AE8E-555EF2BB6AFA}" type="pres">
      <dgm:prSet presAssocID="{C60D512B-0B72-4EE7-B623-B0A1913C2BD6}" presName="rootText1" presStyleLbl="node0" presStyleIdx="0" presStyleCnt="1" custScaleX="872650" custLinFactNeighborX="10009" custLinFactNeighborY="-30293">
        <dgm:presLayoutVars>
          <dgm:chPref val="3"/>
        </dgm:presLayoutVars>
      </dgm:prSet>
      <dgm:spPr/>
      <dgm:t>
        <a:bodyPr/>
        <a:lstStyle/>
        <a:p>
          <a:endParaRPr lang="fi-FI"/>
        </a:p>
      </dgm:t>
    </dgm:pt>
    <dgm:pt modelId="{99031A1F-EE73-4C58-8C8C-F892B35D69BC}" type="pres">
      <dgm:prSet presAssocID="{C60D512B-0B72-4EE7-B623-B0A1913C2BD6}" presName="rootConnector1" presStyleLbl="node1" presStyleIdx="0" presStyleCnt="0"/>
      <dgm:spPr/>
      <dgm:t>
        <a:bodyPr/>
        <a:lstStyle/>
        <a:p>
          <a:endParaRPr lang="fi-FI"/>
        </a:p>
      </dgm:t>
    </dgm:pt>
    <dgm:pt modelId="{2F36C8CC-4EEF-4F0E-A251-17FE86EBE1FE}" type="pres">
      <dgm:prSet presAssocID="{C60D512B-0B72-4EE7-B623-B0A1913C2BD6}" presName="hierChild2" presStyleCnt="0"/>
      <dgm:spPr/>
    </dgm:pt>
    <dgm:pt modelId="{36F3905D-C601-42CE-ABD4-354797035171}" type="pres">
      <dgm:prSet presAssocID="{7618FC04-47ED-4B30-8231-EA8E0068A8BC}" presName="Name37" presStyleLbl="parChTrans1D2" presStyleIdx="0" presStyleCnt="4"/>
      <dgm:spPr/>
      <dgm:t>
        <a:bodyPr/>
        <a:lstStyle/>
        <a:p>
          <a:endParaRPr lang="fi-FI"/>
        </a:p>
      </dgm:t>
    </dgm:pt>
    <dgm:pt modelId="{7F765E52-1E41-4B44-B71C-57DAA51B5243}" type="pres">
      <dgm:prSet presAssocID="{E1EB35EA-D64E-4337-B9C4-7939E9C1F440}" presName="hierRoot2" presStyleCnt="0">
        <dgm:presLayoutVars>
          <dgm:hierBranch val="init"/>
        </dgm:presLayoutVars>
      </dgm:prSet>
      <dgm:spPr/>
    </dgm:pt>
    <dgm:pt modelId="{1D08DDA7-7DCB-4188-BFB8-C5330EBB28DF}" type="pres">
      <dgm:prSet presAssocID="{E1EB35EA-D64E-4337-B9C4-7939E9C1F440}" presName="rootComposite" presStyleCnt="0"/>
      <dgm:spPr/>
    </dgm:pt>
    <dgm:pt modelId="{86493F5C-49B4-4362-A07F-CB517315DA90}" type="pres">
      <dgm:prSet presAssocID="{E1EB35EA-D64E-4337-B9C4-7939E9C1F440}" presName="rootText" presStyleLbl="node2" presStyleIdx="0" presStyleCnt="3" custScaleX="262556">
        <dgm:presLayoutVars>
          <dgm:chPref val="3"/>
        </dgm:presLayoutVars>
      </dgm:prSet>
      <dgm:spPr/>
      <dgm:t>
        <a:bodyPr/>
        <a:lstStyle/>
        <a:p>
          <a:endParaRPr lang="fi-FI"/>
        </a:p>
      </dgm:t>
    </dgm:pt>
    <dgm:pt modelId="{B615863E-6D06-4BE2-A4BC-291F6EE0AB06}" type="pres">
      <dgm:prSet presAssocID="{E1EB35EA-D64E-4337-B9C4-7939E9C1F440}" presName="rootConnector" presStyleLbl="node2" presStyleIdx="0" presStyleCnt="3"/>
      <dgm:spPr/>
      <dgm:t>
        <a:bodyPr/>
        <a:lstStyle/>
        <a:p>
          <a:endParaRPr lang="fi-FI"/>
        </a:p>
      </dgm:t>
    </dgm:pt>
    <dgm:pt modelId="{AEFB6E1E-1E9F-42CD-9E95-C0B29AFDC599}" type="pres">
      <dgm:prSet presAssocID="{E1EB35EA-D64E-4337-B9C4-7939E9C1F440}" presName="hierChild4" presStyleCnt="0"/>
      <dgm:spPr/>
    </dgm:pt>
    <dgm:pt modelId="{158B8037-C14F-4B9A-AAD3-C76AFC0541E3}" type="pres">
      <dgm:prSet presAssocID="{E1EB35EA-D64E-4337-B9C4-7939E9C1F440}" presName="hierChild5" presStyleCnt="0"/>
      <dgm:spPr/>
    </dgm:pt>
    <dgm:pt modelId="{0D6DD5CD-72A3-4DAE-BD9B-BF756B5B80B3}" type="pres">
      <dgm:prSet presAssocID="{92736054-F68A-4597-9138-3F3D5D350B57}" presName="Name37" presStyleLbl="parChTrans1D2" presStyleIdx="1" presStyleCnt="4"/>
      <dgm:spPr/>
      <dgm:t>
        <a:bodyPr/>
        <a:lstStyle/>
        <a:p>
          <a:endParaRPr lang="fi-FI"/>
        </a:p>
      </dgm:t>
    </dgm:pt>
    <dgm:pt modelId="{F9719F68-2DF6-467F-B4CE-34707B5D9200}" type="pres">
      <dgm:prSet presAssocID="{BD2942D5-FED9-42E6-83D9-C23CE0E003D2}" presName="hierRoot2" presStyleCnt="0">
        <dgm:presLayoutVars>
          <dgm:hierBranch val="init"/>
        </dgm:presLayoutVars>
      </dgm:prSet>
      <dgm:spPr/>
    </dgm:pt>
    <dgm:pt modelId="{24E12B64-A700-430E-9534-139DE6452400}" type="pres">
      <dgm:prSet presAssocID="{BD2942D5-FED9-42E6-83D9-C23CE0E003D2}" presName="rootComposite" presStyleCnt="0"/>
      <dgm:spPr/>
    </dgm:pt>
    <dgm:pt modelId="{0D54A93A-20A2-4EFD-8C95-F847F04B0EFE}" type="pres">
      <dgm:prSet presAssocID="{BD2942D5-FED9-42E6-83D9-C23CE0E003D2}" presName="rootText" presStyleLbl="node2" presStyleIdx="1" presStyleCnt="3" custScaleX="305261">
        <dgm:presLayoutVars>
          <dgm:chPref val="3"/>
        </dgm:presLayoutVars>
      </dgm:prSet>
      <dgm:spPr/>
      <dgm:t>
        <a:bodyPr/>
        <a:lstStyle/>
        <a:p>
          <a:endParaRPr lang="fi-FI"/>
        </a:p>
      </dgm:t>
    </dgm:pt>
    <dgm:pt modelId="{B009EA77-D97A-443B-A126-93CDCD8F9D6F}" type="pres">
      <dgm:prSet presAssocID="{BD2942D5-FED9-42E6-83D9-C23CE0E003D2}" presName="rootConnector" presStyleLbl="node2" presStyleIdx="1" presStyleCnt="3"/>
      <dgm:spPr/>
      <dgm:t>
        <a:bodyPr/>
        <a:lstStyle/>
        <a:p>
          <a:endParaRPr lang="fi-FI"/>
        </a:p>
      </dgm:t>
    </dgm:pt>
    <dgm:pt modelId="{FFBBB05D-CDD3-4E6D-8027-AE042AECF17D}" type="pres">
      <dgm:prSet presAssocID="{BD2942D5-FED9-42E6-83D9-C23CE0E003D2}" presName="hierChild4" presStyleCnt="0"/>
      <dgm:spPr/>
    </dgm:pt>
    <dgm:pt modelId="{48BEDFBE-8D43-4013-902B-BF476BD1E3A3}" type="pres">
      <dgm:prSet presAssocID="{F2AA6D33-6BC1-4545-AEB0-D8EED8B707F7}" presName="Name37" presStyleLbl="parChTrans1D3" presStyleIdx="0" presStyleCnt="3"/>
      <dgm:spPr/>
      <dgm:t>
        <a:bodyPr/>
        <a:lstStyle/>
        <a:p>
          <a:endParaRPr lang="fi-FI"/>
        </a:p>
      </dgm:t>
    </dgm:pt>
    <dgm:pt modelId="{E83EC582-BA1B-4F18-BCEB-07C20A7B743B}" type="pres">
      <dgm:prSet presAssocID="{3891BD83-6648-4ECF-8371-7C83F52E6184}" presName="hierRoot2" presStyleCnt="0">
        <dgm:presLayoutVars>
          <dgm:hierBranch val="init"/>
        </dgm:presLayoutVars>
      </dgm:prSet>
      <dgm:spPr/>
    </dgm:pt>
    <dgm:pt modelId="{DB467710-D88D-4AE2-9FFD-CAC2568739FA}" type="pres">
      <dgm:prSet presAssocID="{3891BD83-6648-4ECF-8371-7C83F52E6184}" presName="rootComposite" presStyleCnt="0"/>
      <dgm:spPr/>
    </dgm:pt>
    <dgm:pt modelId="{F2F50A67-CF5E-4912-9424-0EBE0F378759}" type="pres">
      <dgm:prSet presAssocID="{3891BD83-6648-4ECF-8371-7C83F52E6184}" presName="rootText" presStyleLbl="node3" presStyleIdx="0" presStyleCnt="3" custScaleX="285160">
        <dgm:presLayoutVars>
          <dgm:chPref val="3"/>
        </dgm:presLayoutVars>
      </dgm:prSet>
      <dgm:spPr/>
      <dgm:t>
        <a:bodyPr/>
        <a:lstStyle/>
        <a:p>
          <a:endParaRPr lang="fi-FI"/>
        </a:p>
      </dgm:t>
    </dgm:pt>
    <dgm:pt modelId="{7F0ED18D-2900-44A3-83A6-153EB1E76AC3}" type="pres">
      <dgm:prSet presAssocID="{3891BD83-6648-4ECF-8371-7C83F52E6184}" presName="rootConnector" presStyleLbl="node3" presStyleIdx="0" presStyleCnt="3"/>
      <dgm:spPr/>
      <dgm:t>
        <a:bodyPr/>
        <a:lstStyle/>
        <a:p>
          <a:endParaRPr lang="fi-FI"/>
        </a:p>
      </dgm:t>
    </dgm:pt>
    <dgm:pt modelId="{5D90041C-3B92-4A75-BD7E-40665FA625F1}" type="pres">
      <dgm:prSet presAssocID="{3891BD83-6648-4ECF-8371-7C83F52E6184}" presName="hierChild4" presStyleCnt="0"/>
      <dgm:spPr/>
    </dgm:pt>
    <dgm:pt modelId="{D17BE67B-2EF1-43C4-B43C-1B6FA8148A3B}" type="pres">
      <dgm:prSet presAssocID="{3891BD83-6648-4ECF-8371-7C83F52E6184}" presName="hierChild5" presStyleCnt="0"/>
      <dgm:spPr/>
    </dgm:pt>
    <dgm:pt modelId="{D33CD0C1-F670-4B42-894D-F0252F4A65C6}" type="pres">
      <dgm:prSet presAssocID="{A565E498-D1D1-4480-A342-C08E5D836906}" presName="Name37" presStyleLbl="parChTrans1D3" presStyleIdx="1" presStyleCnt="3"/>
      <dgm:spPr/>
      <dgm:t>
        <a:bodyPr/>
        <a:lstStyle/>
        <a:p>
          <a:endParaRPr lang="fi-FI"/>
        </a:p>
      </dgm:t>
    </dgm:pt>
    <dgm:pt modelId="{C07E8E31-7ABC-4FE5-BB25-A4A08007A2AF}" type="pres">
      <dgm:prSet presAssocID="{D74109AB-03F0-4145-AA69-1BB1A9547CAC}" presName="hierRoot2" presStyleCnt="0">
        <dgm:presLayoutVars>
          <dgm:hierBranch val="init"/>
        </dgm:presLayoutVars>
      </dgm:prSet>
      <dgm:spPr/>
    </dgm:pt>
    <dgm:pt modelId="{9A7433E3-1661-4A3C-BD10-8BB4A3D8FB6E}" type="pres">
      <dgm:prSet presAssocID="{D74109AB-03F0-4145-AA69-1BB1A9547CAC}" presName="rootComposite" presStyleCnt="0"/>
      <dgm:spPr/>
    </dgm:pt>
    <dgm:pt modelId="{07FBB505-6ECC-4C1D-B184-3C2BBF34616B}" type="pres">
      <dgm:prSet presAssocID="{D74109AB-03F0-4145-AA69-1BB1A9547CAC}" presName="rootText" presStyleLbl="node3" presStyleIdx="1" presStyleCnt="3" custScaleX="285160">
        <dgm:presLayoutVars>
          <dgm:chPref val="3"/>
        </dgm:presLayoutVars>
      </dgm:prSet>
      <dgm:spPr/>
      <dgm:t>
        <a:bodyPr/>
        <a:lstStyle/>
        <a:p>
          <a:endParaRPr lang="fi-FI"/>
        </a:p>
      </dgm:t>
    </dgm:pt>
    <dgm:pt modelId="{695573D1-3896-4734-B32D-33A4B931D2B2}" type="pres">
      <dgm:prSet presAssocID="{D74109AB-03F0-4145-AA69-1BB1A9547CAC}" presName="rootConnector" presStyleLbl="node3" presStyleIdx="1" presStyleCnt="3"/>
      <dgm:spPr/>
      <dgm:t>
        <a:bodyPr/>
        <a:lstStyle/>
        <a:p>
          <a:endParaRPr lang="fi-FI"/>
        </a:p>
      </dgm:t>
    </dgm:pt>
    <dgm:pt modelId="{AEFE8A22-DFAA-4132-BC20-71861E52C211}" type="pres">
      <dgm:prSet presAssocID="{D74109AB-03F0-4145-AA69-1BB1A9547CAC}" presName="hierChild4" presStyleCnt="0"/>
      <dgm:spPr/>
    </dgm:pt>
    <dgm:pt modelId="{A275FDFF-B04B-484F-AA3C-D4C6DD8ACE9F}" type="pres">
      <dgm:prSet presAssocID="{D74109AB-03F0-4145-AA69-1BB1A9547CAC}" presName="hierChild5" presStyleCnt="0"/>
      <dgm:spPr/>
    </dgm:pt>
    <dgm:pt modelId="{284CCFFB-4AED-4C98-9988-6DBCCCC64326}" type="pres">
      <dgm:prSet presAssocID="{4D4A532F-3A8F-4918-B2FA-848C927799E6}" presName="Name37" presStyleLbl="parChTrans1D3" presStyleIdx="2" presStyleCnt="3"/>
      <dgm:spPr/>
      <dgm:t>
        <a:bodyPr/>
        <a:lstStyle/>
        <a:p>
          <a:endParaRPr lang="fi-FI"/>
        </a:p>
      </dgm:t>
    </dgm:pt>
    <dgm:pt modelId="{D8FD1C8E-A986-4D73-8CF1-7626A0DB3452}" type="pres">
      <dgm:prSet presAssocID="{3134DA79-CA99-4243-BA52-2EA272AD2272}" presName="hierRoot2" presStyleCnt="0">
        <dgm:presLayoutVars>
          <dgm:hierBranch val="init"/>
        </dgm:presLayoutVars>
      </dgm:prSet>
      <dgm:spPr/>
    </dgm:pt>
    <dgm:pt modelId="{B83C3890-77B1-4A4D-9D5E-9FDB3175CBBA}" type="pres">
      <dgm:prSet presAssocID="{3134DA79-CA99-4243-BA52-2EA272AD2272}" presName="rootComposite" presStyleCnt="0"/>
      <dgm:spPr/>
    </dgm:pt>
    <dgm:pt modelId="{624A7932-B566-41AC-9EA8-28071B7981F0}" type="pres">
      <dgm:prSet presAssocID="{3134DA79-CA99-4243-BA52-2EA272AD2272}" presName="rootText" presStyleLbl="node3" presStyleIdx="2" presStyleCnt="3" custScaleX="285160">
        <dgm:presLayoutVars>
          <dgm:chPref val="3"/>
        </dgm:presLayoutVars>
      </dgm:prSet>
      <dgm:spPr/>
      <dgm:t>
        <a:bodyPr/>
        <a:lstStyle/>
        <a:p>
          <a:endParaRPr lang="fi-FI"/>
        </a:p>
      </dgm:t>
    </dgm:pt>
    <dgm:pt modelId="{25D2ED9A-3639-47A6-9152-14C824D0C6D0}" type="pres">
      <dgm:prSet presAssocID="{3134DA79-CA99-4243-BA52-2EA272AD2272}" presName="rootConnector" presStyleLbl="node3" presStyleIdx="2" presStyleCnt="3"/>
      <dgm:spPr/>
      <dgm:t>
        <a:bodyPr/>
        <a:lstStyle/>
        <a:p>
          <a:endParaRPr lang="fi-FI"/>
        </a:p>
      </dgm:t>
    </dgm:pt>
    <dgm:pt modelId="{44B44D23-7DBA-4562-AE92-DFC1AA8C6F9C}" type="pres">
      <dgm:prSet presAssocID="{3134DA79-CA99-4243-BA52-2EA272AD2272}" presName="hierChild4" presStyleCnt="0"/>
      <dgm:spPr/>
    </dgm:pt>
    <dgm:pt modelId="{E575CD6A-7B02-435C-A23A-262CC108C9FA}" type="pres">
      <dgm:prSet presAssocID="{3134DA79-CA99-4243-BA52-2EA272AD2272}" presName="hierChild5" presStyleCnt="0"/>
      <dgm:spPr/>
    </dgm:pt>
    <dgm:pt modelId="{9D6AACE8-F976-457B-8FFB-0098A2DB960B}" type="pres">
      <dgm:prSet presAssocID="{BD2942D5-FED9-42E6-83D9-C23CE0E003D2}" presName="hierChild5" presStyleCnt="0"/>
      <dgm:spPr/>
    </dgm:pt>
    <dgm:pt modelId="{2B5D2DBF-D27C-4FBF-803C-07A6F9E5207B}" type="pres">
      <dgm:prSet presAssocID="{1422D562-08F1-4077-8888-185E452C1410}" presName="Name37" presStyleLbl="parChTrans1D2" presStyleIdx="2" presStyleCnt="4"/>
      <dgm:spPr/>
      <dgm:t>
        <a:bodyPr/>
        <a:lstStyle/>
        <a:p>
          <a:endParaRPr lang="fi-FI"/>
        </a:p>
      </dgm:t>
    </dgm:pt>
    <dgm:pt modelId="{DAE6A353-22E9-462D-B185-18DDC8C3E769}" type="pres">
      <dgm:prSet presAssocID="{596ABAE7-D6FD-4852-BE60-F174F05CBEA8}" presName="hierRoot2" presStyleCnt="0">
        <dgm:presLayoutVars>
          <dgm:hierBranch val="init"/>
        </dgm:presLayoutVars>
      </dgm:prSet>
      <dgm:spPr/>
    </dgm:pt>
    <dgm:pt modelId="{C6F6E423-D351-43F7-B772-B8E52FFFA695}" type="pres">
      <dgm:prSet presAssocID="{596ABAE7-D6FD-4852-BE60-F174F05CBEA8}" presName="rootComposite" presStyleCnt="0"/>
      <dgm:spPr/>
    </dgm:pt>
    <dgm:pt modelId="{1238AF91-C2D1-4790-AB7F-660DD6AD1BD0}" type="pres">
      <dgm:prSet presAssocID="{596ABAE7-D6FD-4852-BE60-F174F05CBEA8}" presName="rootText" presStyleLbl="node2" presStyleIdx="2" presStyleCnt="3" custScaleX="260048">
        <dgm:presLayoutVars>
          <dgm:chPref val="3"/>
        </dgm:presLayoutVars>
      </dgm:prSet>
      <dgm:spPr/>
      <dgm:t>
        <a:bodyPr/>
        <a:lstStyle/>
        <a:p>
          <a:endParaRPr lang="fi-FI"/>
        </a:p>
      </dgm:t>
    </dgm:pt>
    <dgm:pt modelId="{236DBA2C-18A8-4E1A-8293-45AB40AB9948}" type="pres">
      <dgm:prSet presAssocID="{596ABAE7-D6FD-4852-BE60-F174F05CBEA8}" presName="rootConnector" presStyleLbl="node2" presStyleIdx="2" presStyleCnt="3"/>
      <dgm:spPr/>
      <dgm:t>
        <a:bodyPr/>
        <a:lstStyle/>
        <a:p>
          <a:endParaRPr lang="fi-FI"/>
        </a:p>
      </dgm:t>
    </dgm:pt>
    <dgm:pt modelId="{2E2BF7BC-EF63-4B7B-AE61-9A274CC19970}" type="pres">
      <dgm:prSet presAssocID="{596ABAE7-D6FD-4852-BE60-F174F05CBEA8}" presName="hierChild4" presStyleCnt="0"/>
      <dgm:spPr/>
    </dgm:pt>
    <dgm:pt modelId="{8BE6055E-9EC2-4A94-BA69-D16FE46C9CFE}" type="pres">
      <dgm:prSet presAssocID="{596ABAE7-D6FD-4852-BE60-F174F05CBEA8}" presName="hierChild5" presStyleCnt="0"/>
      <dgm:spPr/>
    </dgm:pt>
    <dgm:pt modelId="{99309EBB-23EB-4B78-9A2A-AB160DA0FB6D}" type="pres">
      <dgm:prSet presAssocID="{C60D512B-0B72-4EE7-B623-B0A1913C2BD6}" presName="hierChild3" presStyleCnt="0"/>
      <dgm:spPr/>
    </dgm:pt>
    <dgm:pt modelId="{848CDBE3-2438-4CE2-A4A6-AE927D10A040}" type="pres">
      <dgm:prSet presAssocID="{57F55056-007C-4C1C-AB1E-016D85ED2503}" presName="Name111" presStyleLbl="parChTrans1D2" presStyleIdx="3" presStyleCnt="4"/>
      <dgm:spPr/>
      <dgm:t>
        <a:bodyPr/>
        <a:lstStyle/>
        <a:p>
          <a:endParaRPr lang="fi-FI"/>
        </a:p>
      </dgm:t>
    </dgm:pt>
    <dgm:pt modelId="{9EAC4174-D242-4B3C-9DA3-268048828724}" type="pres">
      <dgm:prSet presAssocID="{7E544D82-D4A6-4F79-8AEB-AAA71A9F9AD3}" presName="hierRoot3" presStyleCnt="0">
        <dgm:presLayoutVars>
          <dgm:hierBranch val="init"/>
        </dgm:presLayoutVars>
      </dgm:prSet>
      <dgm:spPr/>
    </dgm:pt>
    <dgm:pt modelId="{4A014748-CAEE-4209-98C4-C3A2B92698D2}" type="pres">
      <dgm:prSet presAssocID="{7E544D82-D4A6-4F79-8AEB-AAA71A9F9AD3}" presName="rootComposite3" presStyleCnt="0"/>
      <dgm:spPr/>
    </dgm:pt>
    <dgm:pt modelId="{8DD7EA89-44DD-4948-B543-2F852080C71D}" type="pres">
      <dgm:prSet presAssocID="{7E544D82-D4A6-4F79-8AEB-AAA71A9F9AD3}" presName="rootText3" presStyleLbl="asst1" presStyleIdx="0" presStyleCnt="1" custScaleX="382965" custScaleY="280398" custLinFactNeighborX="-18592" custLinFactNeighborY="-23648">
        <dgm:presLayoutVars>
          <dgm:chPref val="3"/>
        </dgm:presLayoutVars>
      </dgm:prSet>
      <dgm:spPr>
        <a:prstGeom prst="roundRect">
          <a:avLst/>
        </a:prstGeom>
      </dgm:spPr>
      <dgm:t>
        <a:bodyPr/>
        <a:lstStyle/>
        <a:p>
          <a:endParaRPr lang="fi-FI"/>
        </a:p>
      </dgm:t>
    </dgm:pt>
    <dgm:pt modelId="{8D119C46-57F4-40B9-83B8-18DDB4763E79}" type="pres">
      <dgm:prSet presAssocID="{7E544D82-D4A6-4F79-8AEB-AAA71A9F9AD3}" presName="rootConnector3" presStyleLbl="asst1" presStyleIdx="0" presStyleCnt="1"/>
      <dgm:spPr/>
      <dgm:t>
        <a:bodyPr/>
        <a:lstStyle/>
        <a:p>
          <a:endParaRPr lang="fi-FI"/>
        </a:p>
      </dgm:t>
    </dgm:pt>
    <dgm:pt modelId="{DA38C4BD-963B-4794-BE9C-B67B4EF4D90C}" type="pres">
      <dgm:prSet presAssocID="{7E544D82-D4A6-4F79-8AEB-AAA71A9F9AD3}" presName="hierChild6" presStyleCnt="0"/>
      <dgm:spPr/>
    </dgm:pt>
    <dgm:pt modelId="{F31E8B2F-2670-44B4-9BA7-5E19EB01CEDF}" type="pres">
      <dgm:prSet presAssocID="{7E544D82-D4A6-4F79-8AEB-AAA71A9F9AD3}" presName="hierChild7" presStyleCnt="0"/>
      <dgm:spPr/>
    </dgm:pt>
  </dgm:ptLst>
  <dgm:cxnLst>
    <dgm:cxn modelId="{5EDE4A99-95B2-4296-8252-EC3677BF1DEA}" type="presOf" srcId="{7E544D82-D4A6-4F79-8AEB-AAA71A9F9AD3}" destId="{8DD7EA89-44DD-4948-B543-2F852080C71D}" srcOrd="0" destOrd="0" presId="urn:microsoft.com/office/officeart/2005/8/layout/orgChart1"/>
    <dgm:cxn modelId="{98D37B4E-9862-417F-B67C-72D68D1B11DA}" type="presOf" srcId="{57F55056-007C-4C1C-AB1E-016D85ED2503}" destId="{848CDBE3-2438-4CE2-A4A6-AE927D10A040}" srcOrd="0" destOrd="0" presId="urn:microsoft.com/office/officeart/2005/8/layout/orgChart1"/>
    <dgm:cxn modelId="{A0E636F7-A2FD-444C-ABAD-605A5ED0C157}" type="presOf" srcId="{4D4A532F-3A8F-4918-B2FA-848C927799E6}" destId="{284CCFFB-4AED-4C98-9988-6DBCCCC64326}" srcOrd="0" destOrd="0" presId="urn:microsoft.com/office/officeart/2005/8/layout/orgChart1"/>
    <dgm:cxn modelId="{F18B9D56-F394-42F6-A987-31567AA3BA6E}" type="presOf" srcId="{F8239EF2-B8F1-4A45-A768-4C540982A2E1}" destId="{86B87020-F6F4-454D-8464-54ABA997182C}" srcOrd="0" destOrd="0" presId="urn:microsoft.com/office/officeart/2005/8/layout/orgChart1"/>
    <dgm:cxn modelId="{AEB0049F-20C2-455F-A0D2-94ACF44E8E71}" type="presOf" srcId="{3891BD83-6648-4ECF-8371-7C83F52E6184}" destId="{F2F50A67-CF5E-4912-9424-0EBE0F378759}" srcOrd="0" destOrd="0" presId="urn:microsoft.com/office/officeart/2005/8/layout/orgChart1"/>
    <dgm:cxn modelId="{81177A06-6710-43A7-B83B-15654DFBE5EF}" type="presOf" srcId="{3134DA79-CA99-4243-BA52-2EA272AD2272}" destId="{624A7932-B566-41AC-9EA8-28071B7981F0}" srcOrd="0" destOrd="0" presId="urn:microsoft.com/office/officeart/2005/8/layout/orgChart1"/>
    <dgm:cxn modelId="{8C1CE28C-6E25-4F78-95FB-97AE7CA3CE26}" type="presOf" srcId="{596ABAE7-D6FD-4852-BE60-F174F05CBEA8}" destId="{236DBA2C-18A8-4E1A-8293-45AB40AB9948}" srcOrd="1" destOrd="0" presId="urn:microsoft.com/office/officeart/2005/8/layout/orgChart1"/>
    <dgm:cxn modelId="{4D080409-9FD1-4F82-AC6C-3B5EB7CADAA6}" type="presOf" srcId="{596ABAE7-D6FD-4852-BE60-F174F05CBEA8}" destId="{1238AF91-C2D1-4790-AB7F-660DD6AD1BD0}" srcOrd="0" destOrd="0" presId="urn:microsoft.com/office/officeart/2005/8/layout/orgChart1"/>
    <dgm:cxn modelId="{EAF24238-C895-4FC9-A2A8-CD934EA317EA}" type="presOf" srcId="{7E544D82-D4A6-4F79-8AEB-AAA71A9F9AD3}" destId="{8D119C46-57F4-40B9-83B8-18DDB4763E79}" srcOrd="1" destOrd="0" presId="urn:microsoft.com/office/officeart/2005/8/layout/orgChart1"/>
    <dgm:cxn modelId="{C850373B-9DDA-47A0-98F2-BFBE86F06F71}" type="presOf" srcId="{BD2942D5-FED9-42E6-83D9-C23CE0E003D2}" destId="{0D54A93A-20A2-4EFD-8C95-F847F04B0EFE}" srcOrd="0" destOrd="0" presId="urn:microsoft.com/office/officeart/2005/8/layout/orgChart1"/>
    <dgm:cxn modelId="{A08ECAEB-7302-40C3-99AD-D33922D89634}" type="presOf" srcId="{C60D512B-0B72-4EE7-B623-B0A1913C2BD6}" destId="{99031A1F-EE73-4C58-8C8C-F892B35D69BC}" srcOrd="1" destOrd="0" presId="urn:microsoft.com/office/officeart/2005/8/layout/orgChart1"/>
    <dgm:cxn modelId="{B30AE710-FBA7-4CE2-A2A6-7C840EE6A883}" srcId="{BD2942D5-FED9-42E6-83D9-C23CE0E003D2}" destId="{3891BD83-6648-4ECF-8371-7C83F52E6184}" srcOrd="0" destOrd="0" parTransId="{F2AA6D33-6BC1-4545-AEB0-D8EED8B707F7}" sibTransId="{1EDB12CA-9D75-45F4-9129-A9BA45080119}"/>
    <dgm:cxn modelId="{2E315293-1A14-415A-AF4C-75AA3FB3FC08}" srcId="{BD2942D5-FED9-42E6-83D9-C23CE0E003D2}" destId="{3134DA79-CA99-4243-BA52-2EA272AD2272}" srcOrd="2" destOrd="0" parTransId="{4D4A532F-3A8F-4918-B2FA-848C927799E6}" sibTransId="{DEE4F312-2976-45E2-BDF5-E7BBEE9106C0}"/>
    <dgm:cxn modelId="{26F6BBBC-85EE-4862-B8B2-594CC8AFB03C}" type="presOf" srcId="{7618FC04-47ED-4B30-8231-EA8E0068A8BC}" destId="{36F3905D-C601-42CE-ABD4-354797035171}" srcOrd="0" destOrd="0" presId="urn:microsoft.com/office/officeart/2005/8/layout/orgChart1"/>
    <dgm:cxn modelId="{C2C53B4F-FD29-4734-B931-B838147B1974}" type="presOf" srcId="{F2AA6D33-6BC1-4545-AEB0-D8EED8B707F7}" destId="{48BEDFBE-8D43-4013-902B-BF476BD1E3A3}" srcOrd="0" destOrd="0" presId="urn:microsoft.com/office/officeart/2005/8/layout/orgChart1"/>
    <dgm:cxn modelId="{A77D7286-7F2A-443D-9367-E993F85F5C9D}" srcId="{BD2942D5-FED9-42E6-83D9-C23CE0E003D2}" destId="{D74109AB-03F0-4145-AA69-1BB1A9547CAC}" srcOrd="1" destOrd="0" parTransId="{A565E498-D1D1-4480-A342-C08E5D836906}" sibTransId="{C291F8DE-1AD0-401B-B8CC-72E5DA195F23}"/>
    <dgm:cxn modelId="{C30218C5-CA36-4BC4-A947-F03D38F6A4CB}" srcId="{F8239EF2-B8F1-4A45-A768-4C540982A2E1}" destId="{C60D512B-0B72-4EE7-B623-B0A1913C2BD6}" srcOrd="0" destOrd="0" parTransId="{0CA1C688-2E43-41D2-8A5F-39E8A7DB9D13}" sibTransId="{4B41AFDD-8864-48EB-A400-937845F79531}"/>
    <dgm:cxn modelId="{11FB858D-E7E6-44B2-968D-7DA757A29D2F}" type="presOf" srcId="{E1EB35EA-D64E-4337-B9C4-7939E9C1F440}" destId="{B615863E-6D06-4BE2-A4BC-291F6EE0AB06}" srcOrd="1" destOrd="0" presId="urn:microsoft.com/office/officeart/2005/8/layout/orgChart1"/>
    <dgm:cxn modelId="{819F9EEC-50AB-49B5-89F5-C4A3A5E08127}" srcId="{C60D512B-0B72-4EE7-B623-B0A1913C2BD6}" destId="{596ABAE7-D6FD-4852-BE60-F174F05CBEA8}" srcOrd="3" destOrd="0" parTransId="{1422D562-08F1-4077-8888-185E452C1410}" sibTransId="{9BF3525C-2BE7-41FC-BD0E-A050ED870FDD}"/>
    <dgm:cxn modelId="{E6CA3CF2-2A42-465B-BF3D-986676434901}" type="presOf" srcId="{92736054-F68A-4597-9138-3F3D5D350B57}" destId="{0D6DD5CD-72A3-4DAE-BD9B-BF756B5B80B3}" srcOrd="0" destOrd="0" presId="urn:microsoft.com/office/officeart/2005/8/layout/orgChart1"/>
    <dgm:cxn modelId="{C9EF0DB8-732A-4BB2-98B5-20C13A8C6233}" type="presOf" srcId="{D74109AB-03F0-4145-AA69-1BB1A9547CAC}" destId="{695573D1-3896-4734-B32D-33A4B931D2B2}" srcOrd="1" destOrd="0" presId="urn:microsoft.com/office/officeart/2005/8/layout/orgChart1"/>
    <dgm:cxn modelId="{F4EB6D93-4790-41DE-96D7-A300FA56D7DA}" type="presOf" srcId="{1422D562-08F1-4077-8888-185E452C1410}" destId="{2B5D2DBF-D27C-4FBF-803C-07A6F9E5207B}" srcOrd="0" destOrd="0" presId="urn:microsoft.com/office/officeart/2005/8/layout/orgChart1"/>
    <dgm:cxn modelId="{74BE116C-FC3A-4C9C-BDDB-273B50E94DD7}" srcId="{C60D512B-0B72-4EE7-B623-B0A1913C2BD6}" destId="{BD2942D5-FED9-42E6-83D9-C23CE0E003D2}" srcOrd="2" destOrd="0" parTransId="{92736054-F68A-4597-9138-3F3D5D350B57}" sibTransId="{9E9FB613-E609-45FA-B460-4843D1B5994D}"/>
    <dgm:cxn modelId="{DDACB6C6-C65F-4B78-8289-E20AD9CB07DC}" type="presOf" srcId="{3891BD83-6648-4ECF-8371-7C83F52E6184}" destId="{7F0ED18D-2900-44A3-83A6-153EB1E76AC3}" srcOrd="1" destOrd="0" presId="urn:microsoft.com/office/officeart/2005/8/layout/orgChart1"/>
    <dgm:cxn modelId="{52A00BD6-CA9A-489A-A4CA-AC1E3F0F76DB}" type="presOf" srcId="{D74109AB-03F0-4145-AA69-1BB1A9547CAC}" destId="{07FBB505-6ECC-4C1D-B184-3C2BBF34616B}" srcOrd="0" destOrd="0" presId="urn:microsoft.com/office/officeart/2005/8/layout/orgChart1"/>
    <dgm:cxn modelId="{0DBB312B-EEA9-45D3-9D19-367CAA61F0A3}" type="presOf" srcId="{A565E498-D1D1-4480-A342-C08E5D836906}" destId="{D33CD0C1-F670-4B42-894D-F0252F4A65C6}" srcOrd="0" destOrd="0" presId="urn:microsoft.com/office/officeart/2005/8/layout/orgChart1"/>
    <dgm:cxn modelId="{294C99DC-DBE5-4C49-B283-353ECABD61D6}" srcId="{C60D512B-0B72-4EE7-B623-B0A1913C2BD6}" destId="{E1EB35EA-D64E-4337-B9C4-7939E9C1F440}" srcOrd="1" destOrd="0" parTransId="{7618FC04-47ED-4B30-8231-EA8E0068A8BC}" sibTransId="{CF11B1FD-BB0C-4546-9461-8B7C04F500AB}"/>
    <dgm:cxn modelId="{159EDE26-C068-4E01-8020-44C68CEF8A23}" type="presOf" srcId="{3134DA79-CA99-4243-BA52-2EA272AD2272}" destId="{25D2ED9A-3639-47A6-9152-14C824D0C6D0}" srcOrd="1" destOrd="0" presId="urn:microsoft.com/office/officeart/2005/8/layout/orgChart1"/>
    <dgm:cxn modelId="{CB38F5DC-D9B7-47B1-8DA0-DB0FB09A3AE2}" type="presOf" srcId="{E1EB35EA-D64E-4337-B9C4-7939E9C1F440}" destId="{86493F5C-49B4-4362-A07F-CB517315DA90}" srcOrd="0" destOrd="0" presId="urn:microsoft.com/office/officeart/2005/8/layout/orgChart1"/>
    <dgm:cxn modelId="{B92F6CAE-CB84-4FB2-A279-A595105F4ED4}" srcId="{C60D512B-0B72-4EE7-B623-B0A1913C2BD6}" destId="{7E544D82-D4A6-4F79-8AEB-AAA71A9F9AD3}" srcOrd="0" destOrd="0" parTransId="{57F55056-007C-4C1C-AB1E-016D85ED2503}" sibTransId="{BF564DE1-E2C0-4044-B541-F654857168FB}"/>
    <dgm:cxn modelId="{2147AAE9-C7DC-411C-8C5E-31CB7C80CE34}" type="presOf" srcId="{C60D512B-0B72-4EE7-B623-B0A1913C2BD6}" destId="{FC25A856-3B24-4193-AE8E-555EF2BB6AFA}" srcOrd="0" destOrd="0" presId="urn:microsoft.com/office/officeart/2005/8/layout/orgChart1"/>
    <dgm:cxn modelId="{E384EB1B-77EF-4812-877D-7CF953EB0CA5}" type="presOf" srcId="{BD2942D5-FED9-42E6-83D9-C23CE0E003D2}" destId="{B009EA77-D97A-443B-A126-93CDCD8F9D6F}" srcOrd="1" destOrd="0" presId="urn:microsoft.com/office/officeart/2005/8/layout/orgChart1"/>
    <dgm:cxn modelId="{111C8B8D-6FE5-42AF-BF4B-415CC50902CD}" type="presParOf" srcId="{86B87020-F6F4-454D-8464-54ABA997182C}" destId="{7A1CCFD6-E49A-4944-BD2E-4A397A7AA6FF}" srcOrd="0" destOrd="0" presId="urn:microsoft.com/office/officeart/2005/8/layout/orgChart1"/>
    <dgm:cxn modelId="{6D2854F2-46CE-48F8-AE90-185957445709}" type="presParOf" srcId="{7A1CCFD6-E49A-4944-BD2E-4A397A7AA6FF}" destId="{9670C975-5219-4B9B-8DCB-778B283655FF}" srcOrd="0" destOrd="0" presId="urn:microsoft.com/office/officeart/2005/8/layout/orgChart1"/>
    <dgm:cxn modelId="{C24BCDA0-1E6A-4501-AA4A-447053312E27}" type="presParOf" srcId="{9670C975-5219-4B9B-8DCB-778B283655FF}" destId="{FC25A856-3B24-4193-AE8E-555EF2BB6AFA}" srcOrd="0" destOrd="0" presId="urn:microsoft.com/office/officeart/2005/8/layout/orgChart1"/>
    <dgm:cxn modelId="{168F4CE8-1017-4E10-889E-D93ED585AD94}" type="presParOf" srcId="{9670C975-5219-4B9B-8DCB-778B283655FF}" destId="{99031A1F-EE73-4C58-8C8C-F892B35D69BC}" srcOrd="1" destOrd="0" presId="urn:microsoft.com/office/officeart/2005/8/layout/orgChart1"/>
    <dgm:cxn modelId="{22F525C5-1AD5-4C62-A74B-54EB3D2CFF84}" type="presParOf" srcId="{7A1CCFD6-E49A-4944-BD2E-4A397A7AA6FF}" destId="{2F36C8CC-4EEF-4F0E-A251-17FE86EBE1FE}" srcOrd="1" destOrd="0" presId="urn:microsoft.com/office/officeart/2005/8/layout/orgChart1"/>
    <dgm:cxn modelId="{7BD37B0A-BB27-4877-8F9F-FDF1376BC096}" type="presParOf" srcId="{2F36C8CC-4EEF-4F0E-A251-17FE86EBE1FE}" destId="{36F3905D-C601-42CE-ABD4-354797035171}" srcOrd="0" destOrd="0" presId="urn:microsoft.com/office/officeart/2005/8/layout/orgChart1"/>
    <dgm:cxn modelId="{0E6566E0-17A4-4678-B2BB-85BA2424AB1B}" type="presParOf" srcId="{2F36C8CC-4EEF-4F0E-A251-17FE86EBE1FE}" destId="{7F765E52-1E41-4B44-B71C-57DAA51B5243}" srcOrd="1" destOrd="0" presId="urn:microsoft.com/office/officeart/2005/8/layout/orgChart1"/>
    <dgm:cxn modelId="{91F40EE0-2A31-4ABF-8F97-A106E87A9880}" type="presParOf" srcId="{7F765E52-1E41-4B44-B71C-57DAA51B5243}" destId="{1D08DDA7-7DCB-4188-BFB8-C5330EBB28DF}" srcOrd="0" destOrd="0" presId="urn:microsoft.com/office/officeart/2005/8/layout/orgChart1"/>
    <dgm:cxn modelId="{FE8EF382-A5B2-4BFC-8AA9-F2D025CA3E86}" type="presParOf" srcId="{1D08DDA7-7DCB-4188-BFB8-C5330EBB28DF}" destId="{86493F5C-49B4-4362-A07F-CB517315DA90}" srcOrd="0" destOrd="0" presId="urn:microsoft.com/office/officeart/2005/8/layout/orgChart1"/>
    <dgm:cxn modelId="{55371A63-417F-4A5D-AF6F-1E41E37547A2}" type="presParOf" srcId="{1D08DDA7-7DCB-4188-BFB8-C5330EBB28DF}" destId="{B615863E-6D06-4BE2-A4BC-291F6EE0AB06}" srcOrd="1" destOrd="0" presId="urn:microsoft.com/office/officeart/2005/8/layout/orgChart1"/>
    <dgm:cxn modelId="{7F8EB70B-1228-4FCB-B286-F3259CA35F85}" type="presParOf" srcId="{7F765E52-1E41-4B44-B71C-57DAA51B5243}" destId="{AEFB6E1E-1E9F-42CD-9E95-C0B29AFDC599}" srcOrd="1" destOrd="0" presId="urn:microsoft.com/office/officeart/2005/8/layout/orgChart1"/>
    <dgm:cxn modelId="{C5806AFF-2572-457A-9A78-1435D0AFBF8A}" type="presParOf" srcId="{7F765E52-1E41-4B44-B71C-57DAA51B5243}" destId="{158B8037-C14F-4B9A-AAD3-C76AFC0541E3}" srcOrd="2" destOrd="0" presId="urn:microsoft.com/office/officeart/2005/8/layout/orgChart1"/>
    <dgm:cxn modelId="{1AD7B5CB-BB54-47F9-A15A-5AF82A24D684}" type="presParOf" srcId="{2F36C8CC-4EEF-4F0E-A251-17FE86EBE1FE}" destId="{0D6DD5CD-72A3-4DAE-BD9B-BF756B5B80B3}" srcOrd="2" destOrd="0" presId="urn:microsoft.com/office/officeart/2005/8/layout/orgChart1"/>
    <dgm:cxn modelId="{FFB0806F-DA93-4A0A-9F28-9E406C075233}" type="presParOf" srcId="{2F36C8CC-4EEF-4F0E-A251-17FE86EBE1FE}" destId="{F9719F68-2DF6-467F-B4CE-34707B5D9200}" srcOrd="3" destOrd="0" presId="urn:microsoft.com/office/officeart/2005/8/layout/orgChart1"/>
    <dgm:cxn modelId="{DF10E27B-8D8F-4DCD-8770-B38DFC53BE92}" type="presParOf" srcId="{F9719F68-2DF6-467F-B4CE-34707B5D9200}" destId="{24E12B64-A700-430E-9534-139DE6452400}" srcOrd="0" destOrd="0" presId="urn:microsoft.com/office/officeart/2005/8/layout/orgChart1"/>
    <dgm:cxn modelId="{B4A9079C-9057-4DE9-8ECD-26377B2D15E3}" type="presParOf" srcId="{24E12B64-A700-430E-9534-139DE6452400}" destId="{0D54A93A-20A2-4EFD-8C95-F847F04B0EFE}" srcOrd="0" destOrd="0" presId="urn:microsoft.com/office/officeart/2005/8/layout/orgChart1"/>
    <dgm:cxn modelId="{11D5D79C-4859-425E-B22D-C28C05E68C78}" type="presParOf" srcId="{24E12B64-A700-430E-9534-139DE6452400}" destId="{B009EA77-D97A-443B-A126-93CDCD8F9D6F}" srcOrd="1" destOrd="0" presId="urn:microsoft.com/office/officeart/2005/8/layout/orgChart1"/>
    <dgm:cxn modelId="{881EF78A-59FB-46FD-ABE7-4F4FD25B57E0}" type="presParOf" srcId="{F9719F68-2DF6-467F-B4CE-34707B5D9200}" destId="{FFBBB05D-CDD3-4E6D-8027-AE042AECF17D}" srcOrd="1" destOrd="0" presId="urn:microsoft.com/office/officeart/2005/8/layout/orgChart1"/>
    <dgm:cxn modelId="{21DC1C2E-3EB6-4C4A-AAF3-A0C6175D88DB}" type="presParOf" srcId="{FFBBB05D-CDD3-4E6D-8027-AE042AECF17D}" destId="{48BEDFBE-8D43-4013-902B-BF476BD1E3A3}" srcOrd="0" destOrd="0" presId="urn:microsoft.com/office/officeart/2005/8/layout/orgChart1"/>
    <dgm:cxn modelId="{26C73A46-7647-4270-AE9B-CA86CB519675}" type="presParOf" srcId="{FFBBB05D-CDD3-4E6D-8027-AE042AECF17D}" destId="{E83EC582-BA1B-4F18-BCEB-07C20A7B743B}" srcOrd="1" destOrd="0" presId="urn:microsoft.com/office/officeart/2005/8/layout/orgChart1"/>
    <dgm:cxn modelId="{18CC4B10-281C-48E8-A9A9-C1802539136A}" type="presParOf" srcId="{E83EC582-BA1B-4F18-BCEB-07C20A7B743B}" destId="{DB467710-D88D-4AE2-9FFD-CAC2568739FA}" srcOrd="0" destOrd="0" presId="urn:microsoft.com/office/officeart/2005/8/layout/orgChart1"/>
    <dgm:cxn modelId="{4F7A9E6D-9053-4E9C-942F-09886110F0AA}" type="presParOf" srcId="{DB467710-D88D-4AE2-9FFD-CAC2568739FA}" destId="{F2F50A67-CF5E-4912-9424-0EBE0F378759}" srcOrd="0" destOrd="0" presId="urn:microsoft.com/office/officeart/2005/8/layout/orgChart1"/>
    <dgm:cxn modelId="{4ADDF265-280F-414F-B911-665D58EC42BE}" type="presParOf" srcId="{DB467710-D88D-4AE2-9FFD-CAC2568739FA}" destId="{7F0ED18D-2900-44A3-83A6-153EB1E76AC3}" srcOrd="1" destOrd="0" presId="urn:microsoft.com/office/officeart/2005/8/layout/orgChart1"/>
    <dgm:cxn modelId="{A8D670FD-33D1-4E20-9972-BFA27A8EC9FD}" type="presParOf" srcId="{E83EC582-BA1B-4F18-BCEB-07C20A7B743B}" destId="{5D90041C-3B92-4A75-BD7E-40665FA625F1}" srcOrd="1" destOrd="0" presId="urn:microsoft.com/office/officeart/2005/8/layout/orgChart1"/>
    <dgm:cxn modelId="{932B486B-8625-44E2-AB14-B9AFDFCBCEC9}" type="presParOf" srcId="{E83EC582-BA1B-4F18-BCEB-07C20A7B743B}" destId="{D17BE67B-2EF1-43C4-B43C-1B6FA8148A3B}" srcOrd="2" destOrd="0" presId="urn:microsoft.com/office/officeart/2005/8/layout/orgChart1"/>
    <dgm:cxn modelId="{AF00072C-362E-4C23-B984-DD09C3E12BFC}" type="presParOf" srcId="{FFBBB05D-CDD3-4E6D-8027-AE042AECF17D}" destId="{D33CD0C1-F670-4B42-894D-F0252F4A65C6}" srcOrd="2" destOrd="0" presId="urn:microsoft.com/office/officeart/2005/8/layout/orgChart1"/>
    <dgm:cxn modelId="{9F566D4F-6F94-4652-B7D2-BEC16AE52AF5}" type="presParOf" srcId="{FFBBB05D-CDD3-4E6D-8027-AE042AECF17D}" destId="{C07E8E31-7ABC-4FE5-BB25-A4A08007A2AF}" srcOrd="3" destOrd="0" presId="urn:microsoft.com/office/officeart/2005/8/layout/orgChart1"/>
    <dgm:cxn modelId="{BF1B12EA-5214-4D32-B5EC-E2B18157D020}" type="presParOf" srcId="{C07E8E31-7ABC-4FE5-BB25-A4A08007A2AF}" destId="{9A7433E3-1661-4A3C-BD10-8BB4A3D8FB6E}" srcOrd="0" destOrd="0" presId="urn:microsoft.com/office/officeart/2005/8/layout/orgChart1"/>
    <dgm:cxn modelId="{5E5D3869-C0E2-4898-9132-EB70B3719E37}" type="presParOf" srcId="{9A7433E3-1661-4A3C-BD10-8BB4A3D8FB6E}" destId="{07FBB505-6ECC-4C1D-B184-3C2BBF34616B}" srcOrd="0" destOrd="0" presId="urn:microsoft.com/office/officeart/2005/8/layout/orgChart1"/>
    <dgm:cxn modelId="{EEF0A769-AE1B-474A-BF98-9E38AAD48348}" type="presParOf" srcId="{9A7433E3-1661-4A3C-BD10-8BB4A3D8FB6E}" destId="{695573D1-3896-4734-B32D-33A4B931D2B2}" srcOrd="1" destOrd="0" presId="urn:microsoft.com/office/officeart/2005/8/layout/orgChart1"/>
    <dgm:cxn modelId="{9738FA5D-981E-4D75-8002-E4415F6425FB}" type="presParOf" srcId="{C07E8E31-7ABC-4FE5-BB25-A4A08007A2AF}" destId="{AEFE8A22-DFAA-4132-BC20-71861E52C211}" srcOrd="1" destOrd="0" presId="urn:microsoft.com/office/officeart/2005/8/layout/orgChart1"/>
    <dgm:cxn modelId="{26FFE0AF-1BD1-411B-8783-405C1F66AB72}" type="presParOf" srcId="{C07E8E31-7ABC-4FE5-BB25-A4A08007A2AF}" destId="{A275FDFF-B04B-484F-AA3C-D4C6DD8ACE9F}" srcOrd="2" destOrd="0" presId="urn:microsoft.com/office/officeart/2005/8/layout/orgChart1"/>
    <dgm:cxn modelId="{0A9483CF-429E-421B-8973-EB2DD5C579A6}" type="presParOf" srcId="{FFBBB05D-CDD3-4E6D-8027-AE042AECF17D}" destId="{284CCFFB-4AED-4C98-9988-6DBCCCC64326}" srcOrd="4" destOrd="0" presId="urn:microsoft.com/office/officeart/2005/8/layout/orgChart1"/>
    <dgm:cxn modelId="{FA853339-3F5E-4C19-BDBB-AD9938E2CE93}" type="presParOf" srcId="{FFBBB05D-CDD3-4E6D-8027-AE042AECF17D}" destId="{D8FD1C8E-A986-4D73-8CF1-7626A0DB3452}" srcOrd="5" destOrd="0" presId="urn:microsoft.com/office/officeart/2005/8/layout/orgChart1"/>
    <dgm:cxn modelId="{DA2BDF7E-608D-4FF6-9896-8670F5842AE8}" type="presParOf" srcId="{D8FD1C8E-A986-4D73-8CF1-7626A0DB3452}" destId="{B83C3890-77B1-4A4D-9D5E-9FDB3175CBBA}" srcOrd="0" destOrd="0" presId="urn:microsoft.com/office/officeart/2005/8/layout/orgChart1"/>
    <dgm:cxn modelId="{95B15214-DFBC-429C-8E44-E099E5B67032}" type="presParOf" srcId="{B83C3890-77B1-4A4D-9D5E-9FDB3175CBBA}" destId="{624A7932-B566-41AC-9EA8-28071B7981F0}" srcOrd="0" destOrd="0" presId="urn:microsoft.com/office/officeart/2005/8/layout/orgChart1"/>
    <dgm:cxn modelId="{271DED3A-82DC-47DB-95BE-DD31BADD1E51}" type="presParOf" srcId="{B83C3890-77B1-4A4D-9D5E-9FDB3175CBBA}" destId="{25D2ED9A-3639-47A6-9152-14C824D0C6D0}" srcOrd="1" destOrd="0" presId="urn:microsoft.com/office/officeart/2005/8/layout/orgChart1"/>
    <dgm:cxn modelId="{B527C894-BFAD-415F-A40D-ED239994DFF5}" type="presParOf" srcId="{D8FD1C8E-A986-4D73-8CF1-7626A0DB3452}" destId="{44B44D23-7DBA-4562-AE92-DFC1AA8C6F9C}" srcOrd="1" destOrd="0" presId="urn:microsoft.com/office/officeart/2005/8/layout/orgChart1"/>
    <dgm:cxn modelId="{191AE808-5DEA-4EC0-907A-817FD3FBBCBC}" type="presParOf" srcId="{D8FD1C8E-A986-4D73-8CF1-7626A0DB3452}" destId="{E575CD6A-7B02-435C-A23A-262CC108C9FA}" srcOrd="2" destOrd="0" presId="urn:microsoft.com/office/officeart/2005/8/layout/orgChart1"/>
    <dgm:cxn modelId="{AB53AF27-C39B-4835-B4D5-BA5F20569B11}" type="presParOf" srcId="{F9719F68-2DF6-467F-B4CE-34707B5D9200}" destId="{9D6AACE8-F976-457B-8FFB-0098A2DB960B}" srcOrd="2" destOrd="0" presId="urn:microsoft.com/office/officeart/2005/8/layout/orgChart1"/>
    <dgm:cxn modelId="{71C18AFD-65D1-4687-A6EE-226AFBA31E3D}" type="presParOf" srcId="{2F36C8CC-4EEF-4F0E-A251-17FE86EBE1FE}" destId="{2B5D2DBF-D27C-4FBF-803C-07A6F9E5207B}" srcOrd="4" destOrd="0" presId="urn:microsoft.com/office/officeart/2005/8/layout/orgChart1"/>
    <dgm:cxn modelId="{3C727080-5390-43B2-B34C-66D4CC4A7E2C}" type="presParOf" srcId="{2F36C8CC-4EEF-4F0E-A251-17FE86EBE1FE}" destId="{DAE6A353-22E9-462D-B185-18DDC8C3E769}" srcOrd="5" destOrd="0" presId="urn:microsoft.com/office/officeart/2005/8/layout/orgChart1"/>
    <dgm:cxn modelId="{809421CC-5AFA-4DE9-8CD9-CE6ADBF9BA23}" type="presParOf" srcId="{DAE6A353-22E9-462D-B185-18DDC8C3E769}" destId="{C6F6E423-D351-43F7-B772-B8E52FFFA695}" srcOrd="0" destOrd="0" presId="urn:microsoft.com/office/officeart/2005/8/layout/orgChart1"/>
    <dgm:cxn modelId="{124442B3-3F9F-4CBB-B800-BB08EDE68FF1}" type="presParOf" srcId="{C6F6E423-D351-43F7-B772-B8E52FFFA695}" destId="{1238AF91-C2D1-4790-AB7F-660DD6AD1BD0}" srcOrd="0" destOrd="0" presId="urn:microsoft.com/office/officeart/2005/8/layout/orgChart1"/>
    <dgm:cxn modelId="{DDB66389-D585-46A5-B4A3-006AF5EE8DCE}" type="presParOf" srcId="{C6F6E423-D351-43F7-B772-B8E52FFFA695}" destId="{236DBA2C-18A8-4E1A-8293-45AB40AB9948}" srcOrd="1" destOrd="0" presId="urn:microsoft.com/office/officeart/2005/8/layout/orgChart1"/>
    <dgm:cxn modelId="{CF32C4D2-90B8-4F88-BB45-48D483FE8B41}" type="presParOf" srcId="{DAE6A353-22E9-462D-B185-18DDC8C3E769}" destId="{2E2BF7BC-EF63-4B7B-AE61-9A274CC19970}" srcOrd="1" destOrd="0" presId="urn:microsoft.com/office/officeart/2005/8/layout/orgChart1"/>
    <dgm:cxn modelId="{6BFBF478-E0E7-483B-A08C-4F93F33F4238}" type="presParOf" srcId="{DAE6A353-22E9-462D-B185-18DDC8C3E769}" destId="{8BE6055E-9EC2-4A94-BA69-D16FE46C9CFE}" srcOrd="2" destOrd="0" presId="urn:microsoft.com/office/officeart/2005/8/layout/orgChart1"/>
    <dgm:cxn modelId="{C1247D81-7740-421E-B97C-EABD518672D1}" type="presParOf" srcId="{7A1CCFD6-E49A-4944-BD2E-4A397A7AA6FF}" destId="{99309EBB-23EB-4B78-9A2A-AB160DA0FB6D}" srcOrd="2" destOrd="0" presId="urn:microsoft.com/office/officeart/2005/8/layout/orgChart1"/>
    <dgm:cxn modelId="{359A0003-0BA5-452B-8071-20C7E2CD9DCB}" type="presParOf" srcId="{99309EBB-23EB-4B78-9A2A-AB160DA0FB6D}" destId="{848CDBE3-2438-4CE2-A4A6-AE927D10A040}" srcOrd="0" destOrd="0" presId="urn:microsoft.com/office/officeart/2005/8/layout/orgChart1"/>
    <dgm:cxn modelId="{C94DE490-D564-44CC-88AB-CAD7918526CB}" type="presParOf" srcId="{99309EBB-23EB-4B78-9A2A-AB160DA0FB6D}" destId="{9EAC4174-D242-4B3C-9DA3-268048828724}" srcOrd="1" destOrd="0" presId="urn:microsoft.com/office/officeart/2005/8/layout/orgChart1"/>
    <dgm:cxn modelId="{1785FE3D-F5A9-48EE-AA10-BDAF757D0A04}" type="presParOf" srcId="{9EAC4174-D242-4B3C-9DA3-268048828724}" destId="{4A014748-CAEE-4209-98C4-C3A2B92698D2}" srcOrd="0" destOrd="0" presId="urn:microsoft.com/office/officeart/2005/8/layout/orgChart1"/>
    <dgm:cxn modelId="{6309D4C7-97FB-4381-83B8-07AE8C70CC50}" type="presParOf" srcId="{4A014748-CAEE-4209-98C4-C3A2B92698D2}" destId="{8DD7EA89-44DD-4948-B543-2F852080C71D}" srcOrd="0" destOrd="0" presId="urn:microsoft.com/office/officeart/2005/8/layout/orgChart1"/>
    <dgm:cxn modelId="{A357160E-52C9-4EC4-B077-1E19255E8136}" type="presParOf" srcId="{4A014748-CAEE-4209-98C4-C3A2B92698D2}" destId="{8D119C46-57F4-40B9-83B8-18DDB4763E79}" srcOrd="1" destOrd="0" presId="urn:microsoft.com/office/officeart/2005/8/layout/orgChart1"/>
    <dgm:cxn modelId="{A2FA608E-BF01-44A8-B745-F385FA9AB5FB}" type="presParOf" srcId="{9EAC4174-D242-4B3C-9DA3-268048828724}" destId="{DA38C4BD-963B-4794-BE9C-B67B4EF4D90C}" srcOrd="1" destOrd="0" presId="urn:microsoft.com/office/officeart/2005/8/layout/orgChart1"/>
    <dgm:cxn modelId="{CBB988E0-12A8-44C4-BB3B-50B5A0D0EAB3}" type="presParOf" srcId="{9EAC4174-D242-4B3C-9DA3-268048828724}" destId="{F31E8B2F-2670-44B4-9BA7-5E19EB01CED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AF3EE8-55AB-4DE3-9B23-132D3E3349C0}"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fi-FI"/>
        </a:p>
      </dgm:t>
    </dgm:pt>
    <dgm:pt modelId="{064E6103-5F63-4634-8559-99708E07D2EE}">
      <dgm:prSet phldrT="[Teksti]" custT="1"/>
      <dgm:spPr>
        <a:solidFill>
          <a:srgbClr val="A4D76B"/>
        </a:solidFill>
      </dgm:spPr>
      <dgm:t>
        <a:bodyPr/>
        <a:lstStyle/>
        <a:p>
          <a:r>
            <a:rPr lang="fi-FI" sz="1800">
              <a:solidFill>
                <a:sysClr val="windowText" lastClr="000000"/>
              </a:solidFill>
              <a:latin typeface="+mn-lt"/>
              <a:cs typeface="Times New Roman" pitchFamily="18" charset="0"/>
            </a:rPr>
            <a:t>Action Team</a:t>
          </a:r>
        </a:p>
      </dgm:t>
    </dgm:pt>
    <dgm:pt modelId="{4A226E55-7207-46F8-9F15-F5EEC9063002}" type="parTrans" cxnId="{7B0A5B6D-1907-4C9D-8E7A-2D21EE0BF68C}">
      <dgm:prSet/>
      <dgm:spPr/>
      <dgm:t>
        <a:bodyPr/>
        <a:lstStyle/>
        <a:p>
          <a:endParaRPr lang="fi-FI" sz="1800">
            <a:solidFill>
              <a:sysClr val="windowText" lastClr="000000"/>
            </a:solidFill>
            <a:latin typeface="+mn-lt"/>
            <a:cs typeface="Times New Roman" pitchFamily="18" charset="0"/>
          </a:endParaRPr>
        </a:p>
      </dgm:t>
    </dgm:pt>
    <dgm:pt modelId="{A1E5FB5F-7429-4CAC-B8DC-3BDB4C140680}" type="sibTrans" cxnId="{7B0A5B6D-1907-4C9D-8E7A-2D21EE0BF68C}">
      <dgm:prSet/>
      <dgm:spPr/>
      <dgm:t>
        <a:bodyPr/>
        <a:lstStyle/>
        <a:p>
          <a:endParaRPr lang="fi-FI" sz="1800">
            <a:solidFill>
              <a:sysClr val="windowText" lastClr="000000"/>
            </a:solidFill>
            <a:latin typeface="+mn-lt"/>
            <a:cs typeface="Times New Roman" pitchFamily="18" charset="0"/>
          </a:endParaRPr>
        </a:p>
      </dgm:t>
    </dgm:pt>
    <dgm:pt modelId="{FE5DDD9F-A366-4294-80B0-615F49D55547}">
      <dgm:prSet phldrT="[Teksti]" custT="1"/>
      <dgm:spPr>
        <a:solidFill>
          <a:srgbClr val="A4D76B"/>
        </a:solidFill>
      </dgm:spPr>
      <dgm:t>
        <a:bodyPr/>
        <a:lstStyle/>
        <a:p>
          <a:r>
            <a:rPr lang="fi-FI" sz="1800">
              <a:solidFill>
                <a:sysClr val="windowText" lastClr="000000"/>
              </a:solidFill>
              <a:latin typeface="+mn-lt"/>
              <a:cs typeface="Times New Roman" pitchFamily="18" charset="0"/>
            </a:rPr>
            <a:t>Adults </a:t>
          </a:r>
        </a:p>
      </dgm:t>
    </dgm:pt>
    <dgm:pt modelId="{3F43424E-A534-4D23-9324-AD356182F135}" type="parTrans" cxnId="{C09610D1-E114-4950-8E04-647B4260F5CC}">
      <dgm:prSet custT="1"/>
      <dgm:spPr>
        <a:solidFill>
          <a:schemeClr val="accent5">
            <a:lumMod val="40000"/>
            <a:lumOff val="60000"/>
          </a:schemeClr>
        </a:solidFill>
      </dgm:spPr>
      <dgm:t>
        <a:bodyPr/>
        <a:lstStyle/>
        <a:p>
          <a:endParaRPr lang="fi-FI" sz="1800">
            <a:solidFill>
              <a:sysClr val="windowText" lastClr="000000"/>
            </a:solidFill>
            <a:latin typeface="+mn-lt"/>
            <a:cs typeface="Times New Roman" pitchFamily="18" charset="0"/>
          </a:endParaRPr>
        </a:p>
      </dgm:t>
    </dgm:pt>
    <dgm:pt modelId="{BE5029E2-0B79-41A6-8BF7-93934BF2F735}" type="sibTrans" cxnId="{C09610D1-E114-4950-8E04-647B4260F5CC}">
      <dgm:prSet/>
      <dgm:spPr/>
      <dgm:t>
        <a:bodyPr/>
        <a:lstStyle/>
        <a:p>
          <a:endParaRPr lang="fi-FI" sz="1800">
            <a:solidFill>
              <a:sysClr val="windowText" lastClr="000000"/>
            </a:solidFill>
            <a:latin typeface="+mn-lt"/>
            <a:cs typeface="Times New Roman" pitchFamily="18" charset="0"/>
          </a:endParaRPr>
        </a:p>
      </dgm:t>
    </dgm:pt>
    <dgm:pt modelId="{543EF7ED-638D-48CB-B8D7-6D33BDD9189F}">
      <dgm:prSet phldrT="[Teksti]" custT="1"/>
      <dgm:spPr>
        <a:solidFill>
          <a:schemeClr val="accent5">
            <a:lumMod val="40000"/>
            <a:lumOff val="60000"/>
          </a:schemeClr>
        </a:solidFill>
      </dgm:spPr>
      <dgm:t>
        <a:bodyPr/>
        <a:lstStyle/>
        <a:p>
          <a:r>
            <a:rPr lang="fi-FI" sz="1800">
              <a:solidFill>
                <a:sysClr val="windowText" lastClr="000000"/>
              </a:solidFill>
              <a:latin typeface="+mn-lt"/>
              <a:cs typeface="Times New Roman" pitchFamily="18" charset="0"/>
            </a:rPr>
            <a:t>City Library</a:t>
          </a:r>
        </a:p>
      </dgm:t>
    </dgm:pt>
    <dgm:pt modelId="{D82FE3F3-9313-4E59-B46C-19DBB6B4FB48}" type="parTrans" cxnId="{2A40E8E3-0A7C-47FD-B4FF-6A1D0C56B731}">
      <dgm:prSet custT="1"/>
      <dgm:spPr>
        <a:solidFill>
          <a:schemeClr val="accent5">
            <a:lumMod val="40000"/>
            <a:lumOff val="60000"/>
          </a:schemeClr>
        </a:solidFill>
      </dgm:spPr>
      <dgm:t>
        <a:bodyPr/>
        <a:lstStyle/>
        <a:p>
          <a:endParaRPr lang="fi-FI" sz="1800">
            <a:solidFill>
              <a:sysClr val="windowText" lastClr="000000"/>
            </a:solidFill>
            <a:latin typeface="+mn-lt"/>
            <a:cs typeface="Times New Roman" pitchFamily="18" charset="0"/>
          </a:endParaRPr>
        </a:p>
      </dgm:t>
    </dgm:pt>
    <dgm:pt modelId="{D0AFDE1D-5CA9-446D-AEF4-D3197CECF91A}" type="sibTrans" cxnId="{2A40E8E3-0A7C-47FD-B4FF-6A1D0C56B731}">
      <dgm:prSet/>
      <dgm:spPr/>
      <dgm:t>
        <a:bodyPr/>
        <a:lstStyle/>
        <a:p>
          <a:endParaRPr lang="fi-FI" sz="1800">
            <a:solidFill>
              <a:sysClr val="windowText" lastClr="000000"/>
            </a:solidFill>
            <a:latin typeface="+mn-lt"/>
            <a:cs typeface="Times New Roman" pitchFamily="18" charset="0"/>
          </a:endParaRPr>
        </a:p>
      </dgm:t>
    </dgm:pt>
    <dgm:pt modelId="{80571EFB-24CB-42DD-BEF7-9F53BCB9B401}">
      <dgm:prSet phldrT="[Teksti]" custT="1"/>
      <dgm:spPr>
        <a:solidFill>
          <a:schemeClr val="accent5">
            <a:lumMod val="40000"/>
            <a:lumOff val="60000"/>
          </a:schemeClr>
        </a:solidFill>
      </dgm:spPr>
      <dgm:t>
        <a:bodyPr/>
        <a:lstStyle/>
        <a:p>
          <a:r>
            <a:rPr lang="fi-FI" sz="1800">
              <a:solidFill>
                <a:sysClr val="windowText" lastClr="000000"/>
              </a:solidFill>
              <a:latin typeface="+mn-lt"/>
              <a:cs typeface="Times New Roman" pitchFamily="18" charset="0"/>
            </a:rPr>
            <a:t>Senior Home</a:t>
          </a:r>
        </a:p>
      </dgm:t>
    </dgm:pt>
    <dgm:pt modelId="{C1BDFA6B-BFE8-4872-A07C-A3B416BC2B23}" type="parTrans" cxnId="{DFCCC6B9-4D7F-41A3-9B60-FA1C03829658}">
      <dgm:prSet custT="1"/>
      <dgm:spPr>
        <a:solidFill>
          <a:schemeClr val="accent5">
            <a:lumMod val="40000"/>
            <a:lumOff val="60000"/>
          </a:schemeClr>
        </a:solidFill>
      </dgm:spPr>
      <dgm:t>
        <a:bodyPr/>
        <a:lstStyle/>
        <a:p>
          <a:endParaRPr lang="fi-FI" sz="1800">
            <a:solidFill>
              <a:sysClr val="windowText" lastClr="000000"/>
            </a:solidFill>
            <a:latin typeface="+mn-lt"/>
            <a:cs typeface="Times New Roman" pitchFamily="18" charset="0"/>
          </a:endParaRPr>
        </a:p>
      </dgm:t>
    </dgm:pt>
    <dgm:pt modelId="{F5B213E4-C13B-4CA2-9276-994377D58103}" type="sibTrans" cxnId="{DFCCC6B9-4D7F-41A3-9B60-FA1C03829658}">
      <dgm:prSet/>
      <dgm:spPr/>
      <dgm:t>
        <a:bodyPr/>
        <a:lstStyle/>
        <a:p>
          <a:endParaRPr lang="fi-FI" sz="1800">
            <a:solidFill>
              <a:sysClr val="windowText" lastClr="000000"/>
            </a:solidFill>
            <a:latin typeface="+mn-lt"/>
            <a:cs typeface="Times New Roman" pitchFamily="18" charset="0"/>
          </a:endParaRPr>
        </a:p>
      </dgm:t>
    </dgm:pt>
    <dgm:pt modelId="{1A4D8319-093E-4967-81B8-49D5B2B0FEBE}">
      <dgm:prSet phldrT="[Teksti]" custT="1"/>
      <dgm:spPr>
        <a:solidFill>
          <a:srgbClr val="A4D76B"/>
        </a:solidFill>
      </dgm:spPr>
      <dgm:t>
        <a:bodyPr/>
        <a:lstStyle/>
        <a:p>
          <a:r>
            <a:rPr lang="fi-FI" sz="1800">
              <a:solidFill>
                <a:sysClr val="windowText" lastClr="000000"/>
              </a:solidFill>
              <a:latin typeface="+mn-lt"/>
              <a:cs typeface="Times New Roman" pitchFamily="18" charset="0"/>
            </a:rPr>
            <a:t>Tutor-Students </a:t>
          </a:r>
        </a:p>
      </dgm:t>
    </dgm:pt>
    <dgm:pt modelId="{2C29B648-7953-4786-87D6-A4DFCFBC5BCC}" type="parTrans" cxnId="{0C85E5B2-4E67-4BB0-8EA8-0B4DFCD6A5CC}">
      <dgm:prSet custT="1"/>
      <dgm:spPr>
        <a:solidFill>
          <a:schemeClr val="accent5">
            <a:lumMod val="40000"/>
            <a:lumOff val="60000"/>
          </a:schemeClr>
        </a:solidFill>
      </dgm:spPr>
      <dgm:t>
        <a:bodyPr/>
        <a:lstStyle/>
        <a:p>
          <a:endParaRPr lang="fi-FI" sz="1800">
            <a:solidFill>
              <a:sysClr val="windowText" lastClr="000000"/>
            </a:solidFill>
            <a:latin typeface="+mn-lt"/>
            <a:cs typeface="Times New Roman" pitchFamily="18" charset="0"/>
          </a:endParaRPr>
        </a:p>
      </dgm:t>
    </dgm:pt>
    <dgm:pt modelId="{92FC5298-D7B2-42DB-BF2D-2497C98906B5}" type="sibTrans" cxnId="{0C85E5B2-4E67-4BB0-8EA8-0B4DFCD6A5CC}">
      <dgm:prSet/>
      <dgm:spPr/>
      <dgm:t>
        <a:bodyPr/>
        <a:lstStyle/>
        <a:p>
          <a:endParaRPr lang="fi-FI" sz="1800">
            <a:solidFill>
              <a:sysClr val="windowText" lastClr="000000"/>
            </a:solidFill>
            <a:latin typeface="+mn-lt"/>
            <a:cs typeface="Times New Roman" pitchFamily="18" charset="0"/>
          </a:endParaRPr>
        </a:p>
      </dgm:t>
    </dgm:pt>
    <dgm:pt modelId="{64E5F0CC-A29B-41D5-B6D5-B35F1B561079}">
      <dgm:prSet phldrT="[Teksti]" custT="1"/>
      <dgm:spPr>
        <a:solidFill>
          <a:schemeClr val="accent5">
            <a:lumMod val="40000"/>
            <a:lumOff val="60000"/>
          </a:schemeClr>
        </a:solidFill>
      </dgm:spPr>
      <dgm:t>
        <a:bodyPr/>
        <a:lstStyle/>
        <a:p>
          <a:r>
            <a:rPr lang="fi-FI" sz="1800">
              <a:solidFill>
                <a:sysClr val="windowText" lastClr="000000"/>
              </a:solidFill>
              <a:latin typeface="+mn-lt"/>
              <a:cs typeface="Times New Roman" pitchFamily="18" charset="0"/>
            </a:rPr>
            <a:t>Ten Fourth graders</a:t>
          </a:r>
        </a:p>
      </dgm:t>
    </dgm:pt>
    <dgm:pt modelId="{851B2DAF-3E84-4D8F-9D5F-3CED9811C441}" type="parTrans" cxnId="{CDDE40F1-94D2-4A6D-95D5-CC68445EF3CA}">
      <dgm:prSet custT="1"/>
      <dgm:spPr>
        <a:solidFill>
          <a:schemeClr val="accent5">
            <a:lumMod val="40000"/>
            <a:lumOff val="60000"/>
          </a:schemeClr>
        </a:solidFill>
      </dgm:spPr>
      <dgm:t>
        <a:bodyPr/>
        <a:lstStyle/>
        <a:p>
          <a:endParaRPr lang="fi-FI" sz="1800">
            <a:solidFill>
              <a:sysClr val="windowText" lastClr="000000"/>
            </a:solidFill>
            <a:latin typeface="+mn-lt"/>
            <a:cs typeface="Times New Roman" pitchFamily="18" charset="0"/>
          </a:endParaRPr>
        </a:p>
      </dgm:t>
    </dgm:pt>
    <dgm:pt modelId="{C0E38FDE-2209-40F8-9470-CA95ABA388A6}" type="sibTrans" cxnId="{CDDE40F1-94D2-4A6D-95D5-CC68445EF3CA}">
      <dgm:prSet/>
      <dgm:spPr/>
      <dgm:t>
        <a:bodyPr/>
        <a:lstStyle/>
        <a:p>
          <a:endParaRPr lang="fi-FI" sz="1800">
            <a:solidFill>
              <a:sysClr val="windowText" lastClr="000000"/>
            </a:solidFill>
            <a:latin typeface="+mn-lt"/>
            <a:cs typeface="Times New Roman" pitchFamily="18" charset="0"/>
          </a:endParaRPr>
        </a:p>
      </dgm:t>
    </dgm:pt>
    <dgm:pt modelId="{25A84DAE-D9F6-47D8-8D89-0397BFDB4354}">
      <dgm:prSet custT="1"/>
      <dgm:spPr>
        <a:solidFill>
          <a:schemeClr val="accent5">
            <a:lumMod val="40000"/>
            <a:lumOff val="60000"/>
          </a:schemeClr>
        </a:solidFill>
      </dgm:spPr>
      <dgm:t>
        <a:bodyPr/>
        <a:lstStyle/>
        <a:p>
          <a:r>
            <a:rPr lang="fi-FI" sz="1800">
              <a:solidFill>
                <a:sysClr val="windowText" lastClr="000000"/>
              </a:solidFill>
              <a:latin typeface="+mn-lt"/>
              <a:cs typeface="Times New Roman" pitchFamily="18" charset="0"/>
            </a:rPr>
            <a:t>Kindergarten</a:t>
          </a:r>
        </a:p>
      </dgm:t>
    </dgm:pt>
    <dgm:pt modelId="{2DC153B6-EB37-475B-A781-2E45D1EAF09B}" type="parTrans" cxnId="{000CCB00-D1DE-40FE-9E0D-E124F02922AB}">
      <dgm:prSet custT="1"/>
      <dgm:spPr>
        <a:solidFill>
          <a:schemeClr val="accent5">
            <a:lumMod val="40000"/>
            <a:lumOff val="60000"/>
          </a:schemeClr>
        </a:solidFill>
      </dgm:spPr>
      <dgm:t>
        <a:bodyPr/>
        <a:lstStyle/>
        <a:p>
          <a:endParaRPr lang="fi-FI" sz="1800">
            <a:solidFill>
              <a:sysClr val="windowText" lastClr="000000"/>
            </a:solidFill>
            <a:latin typeface="+mn-lt"/>
            <a:cs typeface="Times New Roman" pitchFamily="18" charset="0"/>
          </a:endParaRPr>
        </a:p>
      </dgm:t>
    </dgm:pt>
    <dgm:pt modelId="{55EBD654-10B8-4C52-AACB-0D2D4AE31ABD}" type="sibTrans" cxnId="{000CCB00-D1DE-40FE-9E0D-E124F02922AB}">
      <dgm:prSet/>
      <dgm:spPr/>
      <dgm:t>
        <a:bodyPr/>
        <a:lstStyle/>
        <a:p>
          <a:endParaRPr lang="fi-FI" sz="1800">
            <a:solidFill>
              <a:sysClr val="windowText" lastClr="000000"/>
            </a:solidFill>
            <a:latin typeface="+mn-lt"/>
            <a:cs typeface="Times New Roman" pitchFamily="18" charset="0"/>
          </a:endParaRPr>
        </a:p>
      </dgm:t>
    </dgm:pt>
    <dgm:pt modelId="{947F9BB6-26AA-4016-88FF-A941C2B05FAD}">
      <dgm:prSet custT="1"/>
      <dgm:spPr>
        <a:solidFill>
          <a:schemeClr val="accent5">
            <a:lumMod val="40000"/>
            <a:lumOff val="60000"/>
          </a:schemeClr>
        </a:solidFill>
      </dgm:spPr>
      <dgm:t>
        <a:bodyPr/>
        <a:lstStyle/>
        <a:p>
          <a:r>
            <a:rPr lang="fi-FI" sz="1800">
              <a:solidFill>
                <a:sysClr val="windowText" lastClr="000000"/>
              </a:solidFill>
              <a:latin typeface="+mn-lt"/>
              <a:cs typeface="Times New Roman" pitchFamily="18" charset="0"/>
            </a:rPr>
            <a:t>School</a:t>
          </a:r>
        </a:p>
      </dgm:t>
    </dgm:pt>
    <dgm:pt modelId="{762C1652-52CA-4407-A2FC-18970FAE4093}" type="parTrans" cxnId="{8239E944-741B-4F2D-AC5A-E438B6EBAA0C}">
      <dgm:prSet custT="1"/>
      <dgm:spPr>
        <a:solidFill>
          <a:schemeClr val="accent5">
            <a:lumMod val="40000"/>
            <a:lumOff val="60000"/>
          </a:schemeClr>
        </a:solidFill>
      </dgm:spPr>
      <dgm:t>
        <a:bodyPr/>
        <a:lstStyle/>
        <a:p>
          <a:endParaRPr lang="fi-FI" sz="1800">
            <a:solidFill>
              <a:sysClr val="windowText" lastClr="000000"/>
            </a:solidFill>
            <a:latin typeface="+mn-lt"/>
            <a:cs typeface="Times New Roman" pitchFamily="18" charset="0"/>
          </a:endParaRPr>
        </a:p>
      </dgm:t>
    </dgm:pt>
    <dgm:pt modelId="{FF3886E5-B9BD-4DF9-A343-D5082186145B}" type="sibTrans" cxnId="{8239E944-741B-4F2D-AC5A-E438B6EBAA0C}">
      <dgm:prSet/>
      <dgm:spPr/>
      <dgm:t>
        <a:bodyPr/>
        <a:lstStyle/>
        <a:p>
          <a:endParaRPr lang="fi-FI" sz="1800">
            <a:solidFill>
              <a:sysClr val="windowText" lastClr="000000"/>
            </a:solidFill>
            <a:latin typeface="+mn-lt"/>
            <a:cs typeface="Times New Roman" pitchFamily="18" charset="0"/>
          </a:endParaRPr>
        </a:p>
      </dgm:t>
    </dgm:pt>
    <dgm:pt modelId="{FEF46838-3629-47EA-98D3-CAF86458AE7B}">
      <dgm:prSet custT="1"/>
      <dgm:spPr>
        <a:solidFill>
          <a:schemeClr val="accent5">
            <a:lumMod val="40000"/>
            <a:lumOff val="60000"/>
          </a:schemeClr>
        </a:solidFill>
      </dgm:spPr>
      <dgm:t>
        <a:bodyPr/>
        <a:lstStyle/>
        <a:p>
          <a:endParaRPr lang="fi-FI" sz="1800" dirty="0">
            <a:solidFill>
              <a:sysClr val="windowText" lastClr="000000"/>
            </a:solidFill>
            <a:latin typeface="+mn-lt"/>
            <a:cs typeface="Times New Roman" pitchFamily="18" charset="0"/>
          </a:endParaRPr>
        </a:p>
        <a:p>
          <a:r>
            <a:rPr lang="fi-FI" sz="1800" dirty="0">
              <a:solidFill>
                <a:sysClr val="windowText" lastClr="000000"/>
              </a:solidFill>
              <a:latin typeface="+mn-lt"/>
              <a:cs typeface="Times New Roman" pitchFamily="18" charset="0"/>
            </a:rPr>
            <a:t>One </a:t>
          </a:r>
          <a:r>
            <a:rPr lang="fi-FI" sz="1800" dirty="0" err="1">
              <a:solidFill>
                <a:sysClr val="windowText" lastClr="000000"/>
              </a:solidFill>
              <a:latin typeface="+mn-lt"/>
              <a:cs typeface="Times New Roman" pitchFamily="18" charset="0"/>
            </a:rPr>
            <a:t>Teacher</a:t>
          </a:r>
          <a:r>
            <a:rPr lang="fi-FI" sz="1800" dirty="0">
              <a:solidFill>
                <a:sysClr val="windowText" lastClr="000000"/>
              </a:solidFill>
              <a:latin typeface="+mn-lt"/>
              <a:cs typeface="Times New Roman" pitchFamily="18" charset="0"/>
            </a:rPr>
            <a:t> </a:t>
          </a:r>
        </a:p>
        <a:p>
          <a:r>
            <a:rPr lang="fi-FI" sz="1800" dirty="0" err="1">
              <a:solidFill>
                <a:sysClr val="windowText" lastClr="000000"/>
              </a:solidFill>
              <a:latin typeface="+mn-lt"/>
              <a:cs typeface="Times New Roman" pitchFamily="18" charset="0"/>
            </a:rPr>
            <a:t>Headmaster</a:t>
          </a:r>
          <a:endParaRPr lang="fi-FI" sz="1800" dirty="0">
            <a:solidFill>
              <a:sysClr val="windowText" lastClr="000000"/>
            </a:solidFill>
            <a:latin typeface="+mn-lt"/>
            <a:cs typeface="Times New Roman" pitchFamily="18" charset="0"/>
          </a:endParaRPr>
        </a:p>
        <a:p>
          <a:r>
            <a:rPr lang="fi-FI" sz="1800" dirty="0" err="1">
              <a:solidFill>
                <a:sysClr val="windowText" lastClr="000000"/>
              </a:solidFill>
              <a:latin typeface="+mn-lt"/>
              <a:cs typeface="Times New Roman" pitchFamily="18" charset="0"/>
            </a:rPr>
            <a:t>Researcher</a:t>
          </a:r>
          <a:endParaRPr lang="fi-FI" sz="1800" dirty="0">
            <a:solidFill>
              <a:sysClr val="windowText" lastClr="000000"/>
            </a:solidFill>
            <a:latin typeface="+mn-lt"/>
            <a:cs typeface="Times New Roman" pitchFamily="18" charset="0"/>
          </a:endParaRPr>
        </a:p>
        <a:p>
          <a:endParaRPr lang="fi-FI" sz="1800" dirty="0">
            <a:solidFill>
              <a:sysClr val="windowText" lastClr="000000"/>
            </a:solidFill>
            <a:latin typeface="+mn-lt"/>
            <a:cs typeface="Times New Roman" pitchFamily="18" charset="0"/>
          </a:endParaRPr>
        </a:p>
      </dgm:t>
    </dgm:pt>
    <dgm:pt modelId="{26973E15-DB86-45C6-A9ED-43D1B5298FA3}" type="parTrans" cxnId="{06A59965-8533-40E0-915F-D27C7550EFCF}">
      <dgm:prSet custT="1"/>
      <dgm:spPr>
        <a:solidFill>
          <a:schemeClr val="accent5">
            <a:lumMod val="40000"/>
            <a:lumOff val="60000"/>
          </a:schemeClr>
        </a:solidFill>
      </dgm:spPr>
      <dgm:t>
        <a:bodyPr/>
        <a:lstStyle/>
        <a:p>
          <a:endParaRPr lang="fi-FI" sz="1800">
            <a:solidFill>
              <a:sysClr val="windowText" lastClr="000000"/>
            </a:solidFill>
            <a:latin typeface="+mn-lt"/>
            <a:cs typeface="Times New Roman" pitchFamily="18" charset="0"/>
          </a:endParaRPr>
        </a:p>
      </dgm:t>
    </dgm:pt>
    <dgm:pt modelId="{F55DF85F-34B8-4699-AFF7-C0C50AD8103A}" type="sibTrans" cxnId="{06A59965-8533-40E0-915F-D27C7550EFCF}">
      <dgm:prSet/>
      <dgm:spPr/>
      <dgm:t>
        <a:bodyPr/>
        <a:lstStyle/>
        <a:p>
          <a:endParaRPr lang="fi-FI" sz="1800">
            <a:solidFill>
              <a:sysClr val="windowText" lastClr="000000"/>
            </a:solidFill>
            <a:latin typeface="+mn-lt"/>
            <a:cs typeface="Times New Roman" pitchFamily="18" charset="0"/>
          </a:endParaRPr>
        </a:p>
      </dgm:t>
    </dgm:pt>
    <dgm:pt modelId="{BE5AC8B7-2011-4AEC-9ABF-5F81823D7185}">
      <dgm:prSet custT="1"/>
      <dgm:spPr>
        <a:solidFill>
          <a:schemeClr val="accent5">
            <a:lumMod val="40000"/>
            <a:lumOff val="60000"/>
          </a:schemeClr>
        </a:solidFill>
      </dgm:spPr>
      <dgm:t>
        <a:bodyPr/>
        <a:lstStyle/>
        <a:p>
          <a:r>
            <a:rPr lang="fi-FI" sz="1800">
              <a:solidFill>
                <a:sysClr val="windowText" lastClr="000000"/>
              </a:solidFill>
              <a:latin typeface="+mn-lt"/>
              <a:cs typeface="Times New Roman" pitchFamily="18" charset="0"/>
            </a:rPr>
            <a:t>Manager</a:t>
          </a:r>
        </a:p>
        <a:p>
          <a:r>
            <a:rPr lang="fi-FI" sz="1800">
              <a:solidFill>
                <a:sysClr val="windowText" lastClr="000000"/>
              </a:solidFill>
              <a:latin typeface="+mn-lt"/>
              <a:cs typeface="Times New Roman" pitchFamily="18" charset="0"/>
            </a:rPr>
            <a:t>One Kindergarten teacher</a:t>
          </a:r>
        </a:p>
        <a:p>
          <a:r>
            <a:rPr lang="fi-FI" sz="1800">
              <a:solidFill>
                <a:sysClr val="windowText" lastClr="000000"/>
              </a:solidFill>
              <a:latin typeface="+mn-lt"/>
              <a:cs typeface="Times New Roman" pitchFamily="18" charset="0"/>
            </a:rPr>
            <a:t>One kindergarten nurse</a:t>
          </a:r>
        </a:p>
      </dgm:t>
    </dgm:pt>
    <dgm:pt modelId="{EE333E67-6328-41C3-B081-6B3A629E06F4}" type="parTrans" cxnId="{CB6D045B-15E1-4AE0-AE27-0F015343EF76}">
      <dgm:prSet custT="1"/>
      <dgm:spPr>
        <a:solidFill>
          <a:schemeClr val="accent5">
            <a:lumMod val="40000"/>
            <a:lumOff val="60000"/>
          </a:schemeClr>
        </a:solidFill>
      </dgm:spPr>
      <dgm:t>
        <a:bodyPr/>
        <a:lstStyle/>
        <a:p>
          <a:endParaRPr lang="fi-FI" sz="1800">
            <a:solidFill>
              <a:sysClr val="windowText" lastClr="000000"/>
            </a:solidFill>
            <a:latin typeface="+mn-lt"/>
            <a:cs typeface="Times New Roman" pitchFamily="18" charset="0"/>
          </a:endParaRPr>
        </a:p>
      </dgm:t>
    </dgm:pt>
    <dgm:pt modelId="{5E02E7A6-2BF2-4FE7-B588-4F24054061CF}" type="sibTrans" cxnId="{CB6D045B-15E1-4AE0-AE27-0F015343EF76}">
      <dgm:prSet/>
      <dgm:spPr/>
      <dgm:t>
        <a:bodyPr/>
        <a:lstStyle/>
        <a:p>
          <a:endParaRPr lang="fi-FI" sz="1800">
            <a:solidFill>
              <a:sysClr val="windowText" lastClr="000000"/>
            </a:solidFill>
            <a:latin typeface="+mn-lt"/>
            <a:cs typeface="Times New Roman" pitchFamily="18" charset="0"/>
          </a:endParaRPr>
        </a:p>
      </dgm:t>
    </dgm:pt>
    <dgm:pt modelId="{1763FF5E-3EFB-4925-AB76-608F80F96C77}">
      <dgm:prSet custT="1"/>
      <dgm:spPr>
        <a:solidFill>
          <a:schemeClr val="accent5">
            <a:lumMod val="40000"/>
            <a:lumOff val="60000"/>
          </a:schemeClr>
        </a:solidFill>
      </dgm:spPr>
      <dgm:t>
        <a:bodyPr/>
        <a:lstStyle/>
        <a:p>
          <a:r>
            <a:rPr lang="fi-FI" sz="1800">
              <a:solidFill>
                <a:sysClr val="windowText" lastClr="000000"/>
              </a:solidFill>
              <a:latin typeface="+mn-lt"/>
              <a:cs typeface="Times New Roman" pitchFamily="18" charset="0"/>
            </a:rPr>
            <a:t>Manager</a:t>
          </a:r>
        </a:p>
        <a:p>
          <a:r>
            <a:rPr lang="fi-FI" sz="1800">
              <a:solidFill>
                <a:sysClr val="windowText" lastClr="000000"/>
              </a:solidFill>
              <a:latin typeface="+mn-lt"/>
              <a:cs typeface="Times New Roman" pitchFamily="18" charset="0"/>
            </a:rPr>
            <a:t>Two library workers</a:t>
          </a:r>
        </a:p>
      </dgm:t>
    </dgm:pt>
    <dgm:pt modelId="{EE63FF40-6328-4C62-B6A4-4AB20C9E8D8E}" type="parTrans" cxnId="{34F5658D-A1EE-47C4-BEC7-718DFAB4A8D6}">
      <dgm:prSet custT="1"/>
      <dgm:spPr>
        <a:solidFill>
          <a:schemeClr val="accent5">
            <a:lumMod val="40000"/>
            <a:lumOff val="60000"/>
          </a:schemeClr>
        </a:solidFill>
      </dgm:spPr>
      <dgm:t>
        <a:bodyPr/>
        <a:lstStyle/>
        <a:p>
          <a:endParaRPr lang="fi-FI" sz="1800">
            <a:solidFill>
              <a:sysClr val="windowText" lastClr="000000"/>
            </a:solidFill>
            <a:latin typeface="+mn-lt"/>
            <a:cs typeface="Times New Roman" pitchFamily="18" charset="0"/>
          </a:endParaRPr>
        </a:p>
      </dgm:t>
    </dgm:pt>
    <dgm:pt modelId="{EE35642B-465C-498B-8A49-9808E484EA51}" type="sibTrans" cxnId="{34F5658D-A1EE-47C4-BEC7-718DFAB4A8D6}">
      <dgm:prSet/>
      <dgm:spPr/>
      <dgm:t>
        <a:bodyPr/>
        <a:lstStyle/>
        <a:p>
          <a:endParaRPr lang="fi-FI" sz="1800">
            <a:solidFill>
              <a:sysClr val="windowText" lastClr="000000"/>
            </a:solidFill>
            <a:latin typeface="+mn-lt"/>
            <a:cs typeface="Times New Roman" pitchFamily="18" charset="0"/>
          </a:endParaRPr>
        </a:p>
      </dgm:t>
    </dgm:pt>
    <dgm:pt modelId="{B1C7D44A-B6F6-40D8-B1A1-6F6EAC089F9C}">
      <dgm:prSet custT="1"/>
      <dgm:spPr>
        <a:solidFill>
          <a:schemeClr val="accent5">
            <a:lumMod val="40000"/>
            <a:lumOff val="60000"/>
          </a:schemeClr>
        </a:solidFill>
      </dgm:spPr>
      <dgm:t>
        <a:bodyPr/>
        <a:lstStyle/>
        <a:p>
          <a:r>
            <a:rPr lang="fi-FI" sz="1800">
              <a:solidFill>
                <a:sysClr val="windowText" lastClr="000000"/>
              </a:solidFill>
              <a:latin typeface="+mn-lt"/>
              <a:cs typeface="Times New Roman" pitchFamily="18" charset="0"/>
            </a:rPr>
            <a:t>Manager</a:t>
          </a:r>
        </a:p>
        <a:p>
          <a:r>
            <a:rPr lang="fi-FI" sz="1800">
              <a:solidFill>
                <a:sysClr val="windowText" lastClr="000000"/>
              </a:solidFill>
              <a:latin typeface="+mn-lt"/>
              <a:cs typeface="Times New Roman" pitchFamily="18" charset="0"/>
            </a:rPr>
            <a:t>One senior home worker</a:t>
          </a:r>
        </a:p>
      </dgm:t>
    </dgm:pt>
    <dgm:pt modelId="{4D11E3B4-C884-4948-89BE-00ED8A883E1C}" type="parTrans" cxnId="{3715F650-1460-44E5-BBB9-A07C008F46E4}">
      <dgm:prSet custT="1"/>
      <dgm:spPr>
        <a:solidFill>
          <a:schemeClr val="accent5">
            <a:lumMod val="40000"/>
            <a:lumOff val="60000"/>
          </a:schemeClr>
        </a:solidFill>
      </dgm:spPr>
      <dgm:t>
        <a:bodyPr/>
        <a:lstStyle/>
        <a:p>
          <a:endParaRPr lang="fi-FI" sz="1800">
            <a:solidFill>
              <a:sysClr val="windowText" lastClr="000000"/>
            </a:solidFill>
            <a:latin typeface="+mn-lt"/>
            <a:cs typeface="Times New Roman" pitchFamily="18" charset="0"/>
          </a:endParaRPr>
        </a:p>
      </dgm:t>
    </dgm:pt>
    <dgm:pt modelId="{286ECA3A-6E1F-4FCF-9381-3B474B3C4A99}" type="sibTrans" cxnId="{3715F650-1460-44E5-BBB9-A07C008F46E4}">
      <dgm:prSet/>
      <dgm:spPr/>
      <dgm:t>
        <a:bodyPr/>
        <a:lstStyle/>
        <a:p>
          <a:endParaRPr lang="fi-FI" sz="1800">
            <a:solidFill>
              <a:sysClr val="windowText" lastClr="000000"/>
            </a:solidFill>
            <a:latin typeface="+mn-lt"/>
            <a:cs typeface="Times New Roman" pitchFamily="18" charset="0"/>
          </a:endParaRPr>
        </a:p>
      </dgm:t>
    </dgm:pt>
    <dgm:pt modelId="{726D01A3-87BD-45ED-BAB3-42E7A35374A5}">
      <dgm:prSet custT="1"/>
      <dgm:spPr>
        <a:solidFill>
          <a:schemeClr val="accent5">
            <a:lumMod val="40000"/>
            <a:lumOff val="60000"/>
          </a:schemeClr>
        </a:solidFill>
      </dgm:spPr>
      <dgm:t>
        <a:bodyPr/>
        <a:lstStyle/>
        <a:p>
          <a:r>
            <a:rPr lang="fi-FI" sz="1800">
              <a:solidFill>
                <a:sysClr val="windowText" lastClr="000000"/>
              </a:solidFill>
              <a:latin typeface="+mn-lt"/>
              <a:cs typeface="Times New Roman" pitchFamily="18" charset="0"/>
            </a:rPr>
            <a:t>Five girls and </a:t>
          </a:r>
        </a:p>
        <a:p>
          <a:r>
            <a:rPr lang="fi-FI" sz="1800">
              <a:solidFill>
                <a:sysClr val="windowText" lastClr="000000"/>
              </a:solidFill>
              <a:latin typeface="+mn-lt"/>
              <a:cs typeface="Times New Roman" pitchFamily="18" charset="0"/>
            </a:rPr>
            <a:t>five boys</a:t>
          </a:r>
        </a:p>
      </dgm:t>
    </dgm:pt>
    <dgm:pt modelId="{07F19310-2E72-4DE0-8B60-7A4C37203B0C}" type="parTrans" cxnId="{377355FB-9564-498A-A792-65A08AE75F4C}">
      <dgm:prSet custT="1"/>
      <dgm:spPr>
        <a:solidFill>
          <a:schemeClr val="accent5">
            <a:lumMod val="40000"/>
            <a:lumOff val="60000"/>
          </a:schemeClr>
        </a:solidFill>
      </dgm:spPr>
      <dgm:t>
        <a:bodyPr/>
        <a:lstStyle/>
        <a:p>
          <a:endParaRPr lang="fi-FI" sz="1800">
            <a:solidFill>
              <a:sysClr val="windowText" lastClr="000000"/>
            </a:solidFill>
            <a:latin typeface="+mn-lt"/>
            <a:cs typeface="Times New Roman" pitchFamily="18" charset="0"/>
          </a:endParaRPr>
        </a:p>
      </dgm:t>
    </dgm:pt>
    <dgm:pt modelId="{6DE312FA-5FD4-44B2-A307-297E89CB832D}" type="sibTrans" cxnId="{377355FB-9564-498A-A792-65A08AE75F4C}">
      <dgm:prSet/>
      <dgm:spPr/>
      <dgm:t>
        <a:bodyPr/>
        <a:lstStyle/>
        <a:p>
          <a:endParaRPr lang="fi-FI" sz="1800">
            <a:solidFill>
              <a:sysClr val="windowText" lastClr="000000"/>
            </a:solidFill>
            <a:latin typeface="+mn-lt"/>
            <a:cs typeface="Times New Roman" pitchFamily="18" charset="0"/>
          </a:endParaRPr>
        </a:p>
      </dgm:t>
    </dgm:pt>
    <dgm:pt modelId="{52FC174C-ADA5-4128-9EEA-2EF03C3DCA65}" type="pres">
      <dgm:prSet presAssocID="{B9AF3EE8-55AB-4DE3-9B23-132D3E3349C0}" presName="mainComposite" presStyleCnt="0">
        <dgm:presLayoutVars>
          <dgm:chPref val="1"/>
          <dgm:dir/>
          <dgm:animOne val="branch"/>
          <dgm:animLvl val="lvl"/>
          <dgm:resizeHandles val="exact"/>
        </dgm:presLayoutVars>
      </dgm:prSet>
      <dgm:spPr/>
      <dgm:t>
        <a:bodyPr/>
        <a:lstStyle/>
        <a:p>
          <a:endParaRPr lang="fi-FI"/>
        </a:p>
      </dgm:t>
    </dgm:pt>
    <dgm:pt modelId="{7C1BC04B-E316-489E-9C1B-2AC9EE3175AC}" type="pres">
      <dgm:prSet presAssocID="{B9AF3EE8-55AB-4DE3-9B23-132D3E3349C0}" presName="hierFlow" presStyleCnt="0"/>
      <dgm:spPr/>
    </dgm:pt>
    <dgm:pt modelId="{17935398-421E-4E6B-A3E5-70792505442C}" type="pres">
      <dgm:prSet presAssocID="{B9AF3EE8-55AB-4DE3-9B23-132D3E3349C0}" presName="hierChild1" presStyleCnt="0">
        <dgm:presLayoutVars>
          <dgm:chPref val="1"/>
          <dgm:animOne val="branch"/>
          <dgm:animLvl val="lvl"/>
        </dgm:presLayoutVars>
      </dgm:prSet>
      <dgm:spPr/>
    </dgm:pt>
    <dgm:pt modelId="{19EA38E5-2EF4-457C-BFCC-AC7DD93A95DF}" type="pres">
      <dgm:prSet presAssocID="{064E6103-5F63-4634-8559-99708E07D2EE}" presName="Name17" presStyleCnt="0"/>
      <dgm:spPr/>
    </dgm:pt>
    <dgm:pt modelId="{BFC94A14-D32D-44A8-AE8B-310C624962B3}" type="pres">
      <dgm:prSet presAssocID="{064E6103-5F63-4634-8559-99708E07D2EE}" presName="level1Shape" presStyleLbl="node0" presStyleIdx="0" presStyleCnt="1" custLinFactNeighborX="24353" custLinFactNeighborY="-3174">
        <dgm:presLayoutVars>
          <dgm:chPref val="3"/>
        </dgm:presLayoutVars>
      </dgm:prSet>
      <dgm:spPr/>
      <dgm:t>
        <a:bodyPr/>
        <a:lstStyle/>
        <a:p>
          <a:endParaRPr lang="fi-FI"/>
        </a:p>
      </dgm:t>
    </dgm:pt>
    <dgm:pt modelId="{4A5DAD11-90DA-405E-A39F-810B71B28D76}" type="pres">
      <dgm:prSet presAssocID="{064E6103-5F63-4634-8559-99708E07D2EE}" presName="hierChild2" presStyleCnt="0"/>
      <dgm:spPr/>
    </dgm:pt>
    <dgm:pt modelId="{0D756A58-8085-4502-A636-F60961B05678}" type="pres">
      <dgm:prSet presAssocID="{3F43424E-A534-4D23-9324-AD356182F135}" presName="Name25" presStyleLbl="parChTrans1D2" presStyleIdx="0" presStyleCnt="2"/>
      <dgm:spPr/>
      <dgm:t>
        <a:bodyPr/>
        <a:lstStyle/>
        <a:p>
          <a:endParaRPr lang="fi-FI"/>
        </a:p>
      </dgm:t>
    </dgm:pt>
    <dgm:pt modelId="{6816DE3B-B441-4960-93B3-F8D8882B7836}" type="pres">
      <dgm:prSet presAssocID="{3F43424E-A534-4D23-9324-AD356182F135}" presName="connTx" presStyleLbl="parChTrans1D2" presStyleIdx="0" presStyleCnt="2"/>
      <dgm:spPr/>
      <dgm:t>
        <a:bodyPr/>
        <a:lstStyle/>
        <a:p>
          <a:endParaRPr lang="fi-FI"/>
        </a:p>
      </dgm:t>
    </dgm:pt>
    <dgm:pt modelId="{12F3ECEA-A0F4-4D8B-A6A1-75B2CEBCB993}" type="pres">
      <dgm:prSet presAssocID="{FE5DDD9F-A366-4294-80B0-615F49D55547}" presName="Name30" presStyleCnt="0"/>
      <dgm:spPr/>
    </dgm:pt>
    <dgm:pt modelId="{9C352D77-CF19-4499-99F2-AFEE997BA7B9}" type="pres">
      <dgm:prSet presAssocID="{FE5DDD9F-A366-4294-80B0-615F49D55547}" presName="level2Shape" presStyleLbl="node2" presStyleIdx="0" presStyleCnt="2" custLinFactNeighborX="11363" custLinFactNeighborY="4444"/>
      <dgm:spPr/>
      <dgm:t>
        <a:bodyPr/>
        <a:lstStyle/>
        <a:p>
          <a:endParaRPr lang="fi-FI"/>
        </a:p>
      </dgm:t>
    </dgm:pt>
    <dgm:pt modelId="{E3947EFD-761D-4428-BD9E-BD5D3417E022}" type="pres">
      <dgm:prSet presAssocID="{FE5DDD9F-A366-4294-80B0-615F49D55547}" presName="hierChild3" presStyleCnt="0"/>
      <dgm:spPr/>
    </dgm:pt>
    <dgm:pt modelId="{5A17EB8D-DCAB-4EF1-904E-45CC20B1AD5F}" type="pres">
      <dgm:prSet presAssocID="{762C1652-52CA-4407-A2FC-18970FAE4093}" presName="Name25" presStyleLbl="parChTrans1D3" presStyleIdx="0" presStyleCnt="5"/>
      <dgm:spPr/>
      <dgm:t>
        <a:bodyPr/>
        <a:lstStyle/>
        <a:p>
          <a:endParaRPr lang="fi-FI"/>
        </a:p>
      </dgm:t>
    </dgm:pt>
    <dgm:pt modelId="{C4599DC7-038F-42F0-9E9B-7BFA2AE8E911}" type="pres">
      <dgm:prSet presAssocID="{762C1652-52CA-4407-A2FC-18970FAE4093}" presName="connTx" presStyleLbl="parChTrans1D3" presStyleIdx="0" presStyleCnt="5"/>
      <dgm:spPr/>
      <dgm:t>
        <a:bodyPr/>
        <a:lstStyle/>
        <a:p>
          <a:endParaRPr lang="fi-FI"/>
        </a:p>
      </dgm:t>
    </dgm:pt>
    <dgm:pt modelId="{230988B7-4486-4693-BA0E-877923D76E3D}" type="pres">
      <dgm:prSet presAssocID="{947F9BB6-26AA-4016-88FF-A941C2B05FAD}" presName="Name30" presStyleCnt="0"/>
      <dgm:spPr/>
    </dgm:pt>
    <dgm:pt modelId="{CA8D15FA-8967-4F9A-A704-3CCC4E2EAC45}" type="pres">
      <dgm:prSet presAssocID="{947F9BB6-26AA-4016-88FF-A941C2B05FAD}" presName="level2Shape" presStyleLbl="node3" presStyleIdx="0" presStyleCnt="5"/>
      <dgm:spPr/>
      <dgm:t>
        <a:bodyPr/>
        <a:lstStyle/>
        <a:p>
          <a:endParaRPr lang="fi-FI"/>
        </a:p>
      </dgm:t>
    </dgm:pt>
    <dgm:pt modelId="{66835D21-7A5A-45A6-9E4C-86344FDF3D88}" type="pres">
      <dgm:prSet presAssocID="{947F9BB6-26AA-4016-88FF-A941C2B05FAD}" presName="hierChild3" presStyleCnt="0"/>
      <dgm:spPr/>
    </dgm:pt>
    <dgm:pt modelId="{2995CFDF-007B-48EE-92E5-C9E93521890E}" type="pres">
      <dgm:prSet presAssocID="{26973E15-DB86-45C6-A9ED-43D1B5298FA3}" presName="Name25" presStyleLbl="parChTrans1D4" presStyleIdx="0" presStyleCnt="5"/>
      <dgm:spPr/>
      <dgm:t>
        <a:bodyPr/>
        <a:lstStyle/>
        <a:p>
          <a:endParaRPr lang="fi-FI"/>
        </a:p>
      </dgm:t>
    </dgm:pt>
    <dgm:pt modelId="{96F71033-DF00-4B66-A96F-79C414E51B9B}" type="pres">
      <dgm:prSet presAssocID="{26973E15-DB86-45C6-A9ED-43D1B5298FA3}" presName="connTx" presStyleLbl="parChTrans1D4" presStyleIdx="0" presStyleCnt="5"/>
      <dgm:spPr/>
      <dgm:t>
        <a:bodyPr/>
        <a:lstStyle/>
        <a:p>
          <a:endParaRPr lang="fi-FI"/>
        </a:p>
      </dgm:t>
    </dgm:pt>
    <dgm:pt modelId="{78AC9106-4C51-42B0-A984-5CDCAEB4110E}" type="pres">
      <dgm:prSet presAssocID="{FEF46838-3629-47EA-98D3-CAF86458AE7B}" presName="Name30" presStyleCnt="0"/>
      <dgm:spPr/>
    </dgm:pt>
    <dgm:pt modelId="{CBEA5E0E-DBFC-4F38-A1E3-5EB0986FC169}" type="pres">
      <dgm:prSet presAssocID="{FEF46838-3629-47EA-98D3-CAF86458AE7B}" presName="level2Shape" presStyleLbl="node4" presStyleIdx="0" presStyleCnt="5" custScaleX="210020" custScaleY="130775" custLinFactNeighborX="-6168" custLinFactNeighborY="-384"/>
      <dgm:spPr/>
      <dgm:t>
        <a:bodyPr/>
        <a:lstStyle/>
        <a:p>
          <a:endParaRPr lang="fi-FI"/>
        </a:p>
      </dgm:t>
    </dgm:pt>
    <dgm:pt modelId="{F429E136-1234-4FDC-A342-FF663B08F0BF}" type="pres">
      <dgm:prSet presAssocID="{FEF46838-3629-47EA-98D3-CAF86458AE7B}" presName="hierChild3" presStyleCnt="0"/>
      <dgm:spPr/>
    </dgm:pt>
    <dgm:pt modelId="{715AB330-866C-42BA-AF53-0C3E63746414}" type="pres">
      <dgm:prSet presAssocID="{2DC153B6-EB37-475B-A781-2E45D1EAF09B}" presName="Name25" presStyleLbl="parChTrans1D3" presStyleIdx="1" presStyleCnt="5"/>
      <dgm:spPr/>
      <dgm:t>
        <a:bodyPr/>
        <a:lstStyle/>
        <a:p>
          <a:endParaRPr lang="fi-FI"/>
        </a:p>
      </dgm:t>
    </dgm:pt>
    <dgm:pt modelId="{CECA116D-03F2-444E-8667-CE09244A6540}" type="pres">
      <dgm:prSet presAssocID="{2DC153B6-EB37-475B-A781-2E45D1EAF09B}" presName="connTx" presStyleLbl="parChTrans1D3" presStyleIdx="1" presStyleCnt="5"/>
      <dgm:spPr/>
      <dgm:t>
        <a:bodyPr/>
        <a:lstStyle/>
        <a:p>
          <a:endParaRPr lang="fi-FI"/>
        </a:p>
      </dgm:t>
    </dgm:pt>
    <dgm:pt modelId="{875FCF20-3454-4712-8797-4AB9CDE35A86}" type="pres">
      <dgm:prSet presAssocID="{25A84DAE-D9F6-47D8-8D89-0397BFDB4354}" presName="Name30" presStyleCnt="0"/>
      <dgm:spPr/>
    </dgm:pt>
    <dgm:pt modelId="{4D467106-4DF1-40AF-AE02-10A755F8A476}" type="pres">
      <dgm:prSet presAssocID="{25A84DAE-D9F6-47D8-8D89-0397BFDB4354}" presName="level2Shape" presStyleLbl="node3" presStyleIdx="1" presStyleCnt="5"/>
      <dgm:spPr/>
      <dgm:t>
        <a:bodyPr/>
        <a:lstStyle/>
        <a:p>
          <a:endParaRPr lang="fi-FI"/>
        </a:p>
      </dgm:t>
    </dgm:pt>
    <dgm:pt modelId="{CA0DDFC0-A65A-46DC-8BB2-972E6B43D5A8}" type="pres">
      <dgm:prSet presAssocID="{25A84DAE-D9F6-47D8-8D89-0397BFDB4354}" presName="hierChild3" presStyleCnt="0"/>
      <dgm:spPr/>
    </dgm:pt>
    <dgm:pt modelId="{38CB5E60-59EC-4B17-BA99-E91C914B1F37}" type="pres">
      <dgm:prSet presAssocID="{EE333E67-6328-41C3-B081-6B3A629E06F4}" presName="Name25" presStyleLbl="parChTrans1D4" presStyleIdx="1" presStyleCnt="5"/>
      <dgm:spPr/>
      <dgm:t>
        <a:bodyPr/>
        <a:lstStyle/>
        <a:p>
          <a:endParaRPr lang="fi-FI"/>
        </a:p>
      </dgm:t>
    </dgm:pt>
    <dgm:pt modelId="{A46A1AC7-A665-4B01-9667-CC2BDF2D3A5C}" type="pres">
      <dgm:prSet presAssocID="{EE333E67-6328-41C3-B081-6B3A629E06F4}" presName="connTx" presStyleLbl="parChTrans1D4" presStyleIdx="1" presStyleCnt="5"/>
      <dgm:spPr/>
      <dgm:t>
        <a:bodyPr/>
        <a:lstStyle/>
        <a:p>
          <a:endParaRPr lang="fi-FI"/>
        </a:p>
      </dgm:t>
    </dgm:pt>
    <dgm:pt modelId="{CFA7FEA5-341B-434F-A600-10F76885C014}" type="pres">
      <dgm:prSet presAssocID="{BE5AC8B7-2011-4AEC-9ABF-5F81823D7185}" presName="Name30" presStyleCnt="0"/>
      <dgm:spPr/>
    </dgm:pt>
    <dgm:pt modelId="{8C54C960-CF5E-4B28-98E1-FBCBF3AD06D1}" type="pres">
      <dgm:prSet presAssocID="{BE5AC8B7-2011-4AEC-9ABF-5F81823D7185}" presName="level2Shape" presStyleLbl="node4" presStyleIdx="1" presStyleCnt="5" custScaleX="206798" custScaleY="149226"/>
      <dgm:spPr/>
      <dgm:t>
        <a:bodyPr/>
        <a:lstStyle/>
        <a:p>
          <a:endParaRPr lang="fi-FI"/>
        </a:p>
      </dgm:t>
    </dgm:pt>
    <dgm:pt modelId="{449F7474-EF0B-474A-909D-D9B5291539D0}" type="pres">
      <dgm:prSet presAssocID="{BE5AC8B7-2011-4AEC-9ABF-5F81823D7185}" presName="hierChild3" presStyleCnt="0"/>
      <dgm:spPr/>
    </dgm:pt>
    <dgm:pt modelId="{E5EDE7B3-038B-44E0-8C1C-C0AC69AFDCB6}" type="pres">
      <dgm:prSet presAssocID="{D82FE3F3-9313-4E59-B46C-19DBB6B4FB48}" presName="Name25" presStyleLbl="parChTrans1D3" presStyleIdx="2" presStyleCnt="5"/>
      <dgm:spPr/>
      <dgm:t>
        <a:bodyPr/>
        <a:lstStyle/>
        <a:p>
          <a:endParaRPr lang="fi-FI"/>
        </a:p>
      </dgm:t>
    </dgm:pt>
    <dgm:pt modelId="{4F5C57D8-5318-4C55-A899-BBC69DE2B3BC}" type="pres">
      <dgm:prSet presAssocID="{D82FE3F3-9313-4E59-B46C-19DBB6B4FB48}" presName="connTx" presStyleLbl="parChTrans1D3" presStyleIdx="2" presStyleCnt="5"/>
      <dgm:spPr/>
      <dgm:t>
        <a:bodyPr/>
        <a:lstStyle/>
        <a:p>
          <a:endParaRPr lang="fi-FI"/>
        </a:p>
      </dgm:t>
    </dgm:pt>
    <dgm:pt modelId="{1D11C293-EDDC-4D0C-84B2-89D9A5F8684D}" type="pres">
      <dgm:prSet presAssocID="{543EF7ED-638D-48CB-B8D7-6D33BDD9189F}" presName="Name30" presStyleCnt="0"/>
      <dgm:spPr/>
    </dgm:pt>
    <dgm:pt modelId="{4F6A0B5C-FD8D-4CFD-83C0-4CE70349B76A}" type="pres">
      <dgm:prSet presAssocID="{543EF7ED-638D-48CB-B8D7-6D33BDD9189F}" presName="level2Shape" presStyleLbl="node3" presStyleIdx="2" presStyleCnt="5"/>
      <dgm:spPr/>
      <dgm:t>
        <a:bodyPr/>
        <a:lstStyle/>
        <a:p>
          <a:endParaRPr lang="fi-FI"/>
        </a:p>
      </dgm:t>
    </dgm:pt>
    <dgm:pt modelId="{4558F4D2-BE8F-4020-8AA3-4C1929DAADC3}" type="pres">
      <dgm:prSet presAssocID="{543EF7ED-638D-48CB-B8D7-6D33BDD9189F}" presName="hierChild3" presStyleCnt="0"/>
      <dgm:spPr/>
    </dgm:pt>
    <dgm:pt modelId="{0D1E7227-A563-409A-934B-121B2A79FAFF}" type="pres">
      <dgm:prSet presAssocID="{EE63FF40-6328-4C62-B6A4-4AB20C9E8D8E}" presName="Name25" presStyleLbl="parChTrans1D4" presStyleIdx="2" presStyleCnt="5"/>
      <dgm:spPr/>
      <dgm:t>
        <a:bodyPr/>
        <a:lstStyle/>
        <a:p>
          <a:endParaRPr lang="fi-FI"/>
        </a:p>
      </dgm:t>
    </dgm:pt>
    <dgm:pt modelId="{12E111EC-A1DE-4664-B06D-A90E303B8023}" type="pres">
      <dgm:prSet presAssocID="{EE63FF40-6328-4C62-B6A4-4AB20C9E8D8E}" presName="connTx" presStyleLbl="parChTrans1D4" presStyleIdx="2" presStyleCnt="5"/>
      <dgm:spPr/>
      <dgm:t>
        <a:bodyPr/>
        <a:lstStyle/>
        <a:p>
          <a:endParaRPr lang="fi-FI"/>
        </a:p>
      </dgm:t>
    </dgm:pt>
    <dgm:pt modelId="{E4174472-BF1B-4551-9166-01EF4F68BA72}" type="pres">
      <dgm:prSet presAssocID="{1763FF5E-3EFB-4925-AB76-608F80F96C77}" presName="Name30" presStyleCnt="0"/>
      <dgm:spPr/>
    </dgm:pt>
    <dgm:pt modelId="{D8F94F59-36FA-4181-9907-18112E0ACA23}" type="pres">
      <dgm:prSet presAssocID="{1763FF5E-3EFB-4925-AB76-608F80F96C77}" presName="level2Shape" presStyleLbl="node4" presStyleIdx="2" presStyleCnt="5" custScaleX="208494" custScaleY="103125"/>
      <dgm:spPr/>
      <dgm:t>
        <a:bodyPr/>
        <a:lstStyle/>
        <a:p>
          <a:endParaRPr lang="fi-FI"/>
        </a:p>
      </dgm:t>
    </dgm:pt>
    <dgm:pt modelId="{69F9177A-77E4-4270-9CB1-F0637D7C410D}" type="pres">
      <dgm:prSet presAssocID="{1763FF5E-3EFB-4925-AB76-608F80F96C77}" presName="hierChild3" presStyleCnt="0"/>
      <dgm:spPr/>
    </dgm:pt>
    <dgm:pt modelId="{D42E1298-1EBC-4DE1-B29A-061DFB2DBE79}" type="pres">
      <dgm:prSet presAssocID="{C1BDFA6B-BFE8-4872-A07C-A3B416BC2B23}" presName="Name25" presStyleLbl="parChTrans1D3" presStyleIdx="3" presStyleCnt="5"/>
      <dgm:spPr/>
      <dgm:t>
        <a:bodyPr/>
        <a:lstStyle/>
        <a:p>
          <a:endParaRPr lang="fi-FI"/>
        </a:p>
      </dgm:t>
    </dgm:pt>
    <dgm:pt modelId="{29B542AA-BDB3-4189-A370-6CCCC49E8D72}" type="pres">
      <dgm:prSet presAssocID="{C1BDFA6B-BFE8-4872-A07C-A3B416BC2B23}" presName="connTx" presStyleLbl="parChTrans1D3" presStyleIdx="3" presStyleCnt="5"/>
      <dgm:spPr/>
      <dgm:t>
        <a:bodyPr/>
        <a:lstStyle/>
        <a:p>
          <a:endParaRPr lang="fi-FI"/>
        </a:p>
      </dgm:t>
    </dgm:pt>
    <dgm:pt modelId="{D161F1FE-AFC1-47A6-B429-701CFB851EDE}" type="pres">
      <dgm:prSet presAssocID="{80571EFB-24CB-42DD-BEF7-9F53BCB9B401}" presName="Name30" presStyleCnt="0"/>
      <dgm:spPr/>
    </dgm:pt>
    <dgm:pt modelId="{3E75FFC7-9F37-43A0-B363-04886E4E56D5}" type="pres">
      <dgm:prSet presAssocID="{80571EFB-24CB-42DD-BEF7-9F53BCB9B401}" presName="level2Shape" presStyleLbl="node3" presStyleIdx="3" presStyleCnt="5"/>
      <dgm:spPr/>
      <dgm:t>
        <a:bodyPr/>
        <a:lstStyle/>
        <a:p>
          <a:endParaRPr lang="fi-FI"/>
        </a:p>
      </dgm:t>
    </dgm:pt>
    <dgm:pt modelId="{8BFBD6ED-AC31-4C8F-8FB7-788FAC4DD81C}" type="pres">
      <dgm:prSet presAssocID="{80571EFB-24CB-42DD-BEF7-9F53BCB9B401}" presName="hierChild3" presStyleCnt="0"/>
      <dgm:spPr/>
    </dgm:pt>
    <dgm:pt modelId="{9F316C55-EA96-4ECF-9C86-7496147CE5C7}" type="pres">
      <dgm:prSet presAssocID="{4D11E3B4-C884-4948-89BE-00ED8A883E1C}" presName="Name25" presStyleLbl="parChTrans1D4" presStyleIdx="3" presStyleCnt="5"/>
      <dgm:spPr/>
      <dgm:t>
        <a:bodyPr/>
        <a:lstStyle/>
        <a:p>
          <a:endParaRPr lang="fi-FI"/>
        </a:p>
      </dgm:t>
    </dgm:pt>
    <dgm:pt modelId="{ECDCC4E7-E35A-403C-BEF8-43B76C2A963D}" type="pres">
      <dgm:prSet presAssocID="{4D11E3B4-C884-4948-89BE-00ED8A883E1C}" presName="connTx" presStyleLbl="parChTrans1D4" presStyleIdx="3" presStyleCnt="5"/>
      <dgm:spPr/>
      <dgm:t>
        <a:bodyPr/>
        <a:lstStyle/>
        <a:p>
          <a:endParaRPr lang="fi-FI"/>
        </a:p>
      </dgm:t>
    </dgm:pt>
    <dgm:pt modelId="{25473486-EE53-47F5-857E-94E7D6834592}" type="pres">
      <dgm:prSet presAssocID="{B1C7D44A-B6F6-40D8-B1A1-6F6EAC089F9C}" presName="Name30" presStyleCnt="0"/>
      <dgm:spPr/>
    </dgm:pt>
    <dgm:pt modelId="{C58E9250-C7AE-44DA-B698-0A7382277AA1}" type="pres">
      <dgm:prSet presAssocID="{B1C7D44A-B6F6-40D8-B1A1-6F6EAC089F9C}" presName="level2Shape" presStyleLbl="node4" presStyleIdx="3" presStyleCnt="5" custScaleX="206222" custScaleY="114658"/>
      <dgm:spPr/>
      <dgm:t>
        <a:bodyPr/>
        <a:lstStyle/>
        <a:p>
          <a:endParaRPr lang="fi-FI"/>
        </a:p>
      </dgm:t>
    </dgm:pt>
    <dgm:pt modelId="{D4ECD839-C23D-4E04-B531-6B9EF4F01E6C}" type="pres">
      <dgm:prSet presAssocID="{B1C7D44A-B6F6-40D8-B1A1-6F6EAC089F9C}" presName="hierChild3" presStyleCnt="0"/>
      <dgm:spPr/>
    </dgm:pt>
    <dgm:pt modelId="{963B1940-2051-4543-BC12-5CEE8EACA756}" type="pres">
      <dgm:prSet presAssocID="{2C29B648-7953-4786-87D6-A4DFCFBC5BCC}" presName="Name25" presStyleLbl="parChTrans1D2" presStyleIdx="1" presStyleCnt="2"/>
      <dgm:spPr/>
      <dgm:t>
        <a:bodyPr/>
        <a:lstStyle/>
        <a:p>
          <a:endParaRPr lang="fi-FI"/>
        </a:p>
      </dgm:t>
    </dgm:pt>
    <dgm:pt modelId="{3EE951DF-5BCC-4A32-B615-3D802F06C035}" type="pres">
      <dgm:prSet presAssocID="{2C29B648-7953-4786-87D6-A4DFCFBC5BCC}" presName="connTx" presStyleLbl="parChTrans1D2" presStyleIdx="1" presStyleCnt="2"/>
      <dgm:spPr/>
      <dgm:t>
        <a:bodyPr/>
        <a:lstStyle/>
        <a:p>
          <a:endParaRPr lang="fi-FI"/>
        </a:p>
      </dgm:t>
    </dgm:pt>
    <dgm:pt modelId="{26D47294-2A3F-4573-99A4-FDDB510043FA}" type="pres">
      <dgm:prSet presAssocID="{1A4D8319-093E-4967-81B8-49D5B2B0FEBE}" presName="Name30" presStyleCnt="0"/>
      <dgm:spPr/>
    </dgm:pt>
    <dgm:pt modelId="{89EF0182-022C-487D-98FE-C934158BC163}" type="pres">
      <dgm:prSet presAssocID="{1A4D8319-093E-4967-81B8-49D5B2B0FEBE}" presName="level2Shape" presStyleLbl="node2" presStyleIdx="1" presStyleCnt="2" custLinFactNeighborX="11363" custLinFactNeighborY="-1023"/>
      <dgm:spPr/>
      <dgm:t>
        <a:bodyPr/>
        <a:lstStyle/>
        <a:p>
          <a:endParaRPr lang="fi-FI"/>
        </a:p>
      </dgm:t>
    </dgm:pt>
    <dgm:pt modelId="{90B29ACB-0B00-4DE9-84D2-6A66BDF87C73}" type="pres">
      <dgm:prSet presAssocID="{1A4D8319-093E-4967-81B8-49D5B2B0FEBE}" presName="hierChild3" presStyleCnt="0"/>
      <dgm:spPr/>
    </dgm:pt>
    <dgm:pt modelId="{905E6A5C-F627-437E-B524-6F7FF2A63913}" type="pres">
      <dgm:prSet presAssocID="{851B2DAF-3E84-4D8F-9D5F-3CED9811C441}" presName="Name25" presStyleLbl="parChTrans1D3" presStyleIdx="4" presStyleCnt="5"/>
      <dgm:spPr/>
      <dgm:t>
        <a:bodyPr/>
        <a:lstStyle/>
        <a:p>
          <a:endParaRPr lang="fi-FI"/>
        </a:p>
      </dgm:t>
    </dgm:pt>
    <dgm:pt modelId="{5928A8F9-9C0F-4927-940E-1A56A8EDBC8A}" type="pres">
      <dgm:prSet presAssocID="{851B2DAF-3E84-4D8F-9D5F-3CED9811C441}" presName="connTx" presStyleLbl="parChTrans1D3" presStyleIdx="4" presStyleCnt="5"/>
      <dgm:spPr/>
      <dgm:t>
        <a:bodyPr/>
        <a:lstStyle/>
        <a:p>
          <a:endParaRPr lang="fi-FI"/>
        </a:p>
      </dgm:t>
    </dgm:pt>
    <dgm:pt modelId="{9AB4529A-98F9-4906-AEA5-1A0D19231042}" type="pres">
      <dgm:prSet presAssocID="{64E5F0CC-A29B-41D5-B6D5-B35F1B561079}" presName="Name30" presStyleCnt="0"/>
      <dgm:spPr/>
    </dgm:pt>
    <dgm:pt modelId="{9F836DB6-088F-4727-83C4-0890435D0FEC}" type="pres">
      <dgm:prSet presAssocID="{64E5F0CC-A29B-41D5-B6D5-B35F1B561079}" presName="level2Shape" presStyleLbl="node3" presStyleIdx="4" presStyleCnt="5" custLinFactNeighborX="4314" custLinFactNeighborY="-258"/>
      <dgm:spPr/>
      <dgm:t>
        <a:bodyPr/>
        <a:lstStyle/>
        <a:p>
          <a:endParaRPr lang="fi-FI"/>
        </a:p>
      </dgm:t>
    </dgm:pt>
    <dgm:pt modelId="{5C05615B-E157-46BB-907E-CC628477D990}" type="pres">
      <dgm:prSet presAssocID="{64E5F0CC-A29B-41D5-B6D5-B35F1B561079}" presName="hierChild3" presStyleCnt="0"/>
      <dgm:spPr/>
    </dgm:pt>
    <dgm:pt modelId="{23F5FF52-90DC-43CF-94DA-877C87BF9791}" type="pres">
      <dgm:prSet presAssocID="{07F19310-2E72-4DE0-8B60-7A4C37203B0C}" presName="Name25" presStyleLbl="parChTrans1D4" presStyleIdx="4" presStyleCnt="5"/>
      <dgm:spPr/>
      <dgm:t>
        <a:bodyPr/>
        <a:lstStyle/>
        <a:p>
          <a:endParaRPr lang="fi-FI"/>
        </a:p>
      </dgm:t>
    </dgm:pt>
    <dgm:pt modelId="{054B0D11-437D-4CAF-8B22-F79E9E62B1FA}" type="pres">
      <dgm:prSet presAssocID="{07F19310-2E72-4DE0-8B60-7A4C37203B0C}" presName="connTx" presStyleLbl="parChTrans1D4" presStyleIdx="4" presStyleCnt="5"/>
      <dgm:spPr/>
      <dgm:t>
        <a:bodyPr/>
        <a:lstStyle/>
        <a:p>
          <a:endParaRPr lang="fi-FI"/>
        </a:p>
      </dgm:t>
    </dgm:pt>
    <dgm:pt modelId="{7654657B-B10C-42FA-ACFF-8941C3421D8D}" type="pres">
      <dgm:prSet presAssocID="{726D01A3-87BD-45ED-BAB3-42E7A35374A5}" presName="Name30" presStyleCnt="0"/>
      <dgm:spPr/>
    </dgm:pt>
    <dgm:pt modelId="{3605F1AA-FD65-411C-ABBD-6A8F851D6E99}" type="pres">
      <dgm:prSet presAssocID="{726D01A3-87BD-45ED-BAB3-42E7A35374A5}" presName="level2Shape" presStyleLbl="node4" presStyleIdx="4" presStyleCnt="5" custScaleX="208510" custScaleY="91029"/>
      <dgm:spPr/>
      <dgm:t>
        <a:bodyPr/>
        <a:lstStyle/>
        <a:p>
          <a:endParaRPr lang="fi-FI"/>
        </a:p>
      </dgm:t>
    </dgm:pt>
    <dgm:pt modelId="{C556E9BA-2829-45ED-BE1C-40CA151C401E}" type="pres">
      <dgm:prSet presAssocID="{726D01A3-87BD-45ED-BAB3-42E7A35374A5}" presName="hierChild3" presStyleCnt="0"/>
      <dgm:spPr/>
    </dgm:pt>
    <dgm:pt modelId="{34A3FD20-42C0-4AC3-81EC-B37775967085}" type="pres">
      <dgm:prSet presAssocID="{B9AF3EE8-55AB-4DE3-9B23-132D3E3349C0}" presName="bgShapesFlow" presStyleCnt="0"/>
      <dgm:spPr/>
    </dgm:pt>
  </dgm:ptLst>
  <dgm:cxnLst>
    <dgm:cxn modelId="{0DC32C82-9ADC-4834-B476-6F833D407399}" type="presOf" srcId="{80571EFB-24CB-42DD-BEF7-9F53BCB9B401}" destId="{3E75FFC7-9F37-43A0-B363-04886E4E56D5}" srcOrd="0" destOrd="0" presId="urn:microsoft.com/office/officeart/2005/8/layout/hierarchy5"/>
    <dgm:cxn modelId="{9FE3C4BA-557C-422A-9DE4-5974AD479C05}" type="presOf" srcId="{1763FF5E-3EFB-4925-AB76-608F80F96C77}" destId="{D8F94F59-36FA-4181-9907-18112E0ACA23}" srcOrd="0" destOrd="0" presId="urn:microsoft.com/office/officeart/2005/8/layout/hierarchy5"/>
    <dgm:cxn modelId="{C09610D1-E114-4950-8E04-647B4260F5CC}" srcId="{064E6103-5F63-4634-8559-99708E07D2EE}" destId="{FE5DDD9F-A366-4294-80B0-615F49D55547}" srcOrd="0" destOrd="0" parTransId="{3F43424E-A534-4D23-9324-AD356182F135}" sibTransId="{BE5029E2-0B79-41A6-8BF7-93934BF2F735}"/>
    <dgm:cxn modelId="{447E6DC1-CF88-4C5C-BA16-CACF4DF2E9AC}" type="presOf" srcId="{BE5AC8B7-2011-4AEC-9ABF-5F81823D7185}" destId="{8C54C960-CF5E-4B28-98E1-FBCBF3AD06D1}" srcOrd="0" destOrd="0" presId="urn:microsoft.com/office/officeart/2005/8/layout/hierarchy5"/>
    <dgm:cxn modelId="{DB4FD856-D140-45A9-ABF4-BCFDD42568F5}" type="presOf" srcId="{C1BDFA6B-BFE8-4872-A07C-A3B416BC2B23}" destId="{29B542AA-BDB3-4189-A370-6CCCC49E8D72}" srcOrd="1" destOrd="0" presId="urn:microsoft.com/office/officeart/2005/8/layout/hierarchy5"/>
    <dgm:cxn modelId="{88D65BBD-41ED-4513-A889-884F34B182B1}" type="presOf" srcId="{25A84DAE-D9F6-47D8-8D89-0397BFDB4354}" destId="{4D467106-4DF1-40AF-AE02-10A755F8A476}" srcOrd="0" destOrd="0" presId="urn:microsoft.com/office/officeart/2005/8/layout/hierarchy5"/>
    <dgm:cxn modelId="{A9EC8D02-50C0-4C23-8689-667CB3294687}" type="presOf" srcId="{762C1652-52CA-4407-A2FC-18970FAE4093}" destId="{5A17EB8D-DCAB-4EF1-904E-45CC20B1AD5F}" srcOrd="0" destOrd="0" presId="urn:microsoft.com/office/officeart/2005/8/layout/hierarchy5"/>
    <dgm:cxn modelId="{081603EF-D982-42EA-AA8A-6F187B4FA415}" type="presOf" srcId="{1A4D8319-093E-4967-81B8-49D5B2B0FEBE}" destId="{89EF0182-022C-487D-98FE-C934158BC163}" srcOrd="0" destOrd="0" presId="urn:microsoft.com/office/officeart/2005/8/layout/hierarchy5"/>
    <dgm:cxn modelId="{D629989C-55A2-48CD-85AA-74178DE44E03}" type="presOf" srcId="{B1C7D44A-B6F6-40D8-B1A1-6F6EAC089F9C}" destId="{C58E9250-C7AE-44DA-B698-0A7382277AA1}" srcOrd="0" destOrd="0" presId="urn:microsoft.com/office/officeart/2005/8/layout/hierarchy5"/>
    <dgm:cxn modelId="{9530085E-3858-4B8C-B331-C34921AF08E6}" type="presOf" srcId="{07F19310-2E72-4DE0-8B60-7A4C37203B0C}" destId="{23F5FF52-90DC-43CF-94DA-877C87BF9791}" srcOrd="0" destOrd="0" presId="urn:microsoft.com/office/officeart/2005/8/layout/hierarchy5"/>
    <dgm:cxn modelId="{34F5658D-A1EE-47C4-BEC7-718DFAB4A8D6}" srcId="{543EF7ED-638D-48CB-B8D7-6D33BDD9189F}" destId="{1763FF5E-3EFB-4925-AB76-608F80F96C77}" srcOrd="0" destOrd="0" parTransId="{EE63FF40-6328-4C62-B6A4-4AB20C9E8D8E}" sibTransId="{EE35642B-465C-498B-8A49-9808E484EA51}"/>
    <dgm:cxn modelId="{21E9452D-589D-45F9-A2F3-4CA19F0369E2}" type="presOf" srcId="{3F43424E-A534-4D23-9324-AD356182F135}" destId="{0D756A58-8085-4502-A636-F60961B05678}" srcOrd="0" destOrd="0" presId="urn:microsoft.com/office/officeart/2005/8/layout/hierarchy5"/>
    <dgm:cxn modelId="{CDDE40F1-94D2-4A6D-95D5-CC68445EF3CA}" srcId="{1A4D8319-093E-4967-81B8-49D5B2B0FEBE}" destId="{64E5F0CC-A29B-41D5-B6D5-B35F1B561079}" srcOrd="0" destOrd="0" parTransId="{851B2DAF-3E84-4D8F-9D5F-3CED9811C441}" sibTransId="{C0E38FDE-2209-40F8-9470-CA95ABA388A6}"/>
    <dgm:cxn modelId="{44172B37-F7C9-40E4-B8FC-1AE87B1E75DC}" type="presOf" srcId="{851B2DAF-3E84-4D8F-9D5F-3CED9811C441}" destId="{905E6A5C-F627-437E-B524-6F7FF2A63913}" srcOrd="0" destOrd="0" presId="urn:microsoft.com/office/officeart/2005/8/layout/hierarchy5"/>
    <dgm:cxn modelId="{89A14352-AB1E-4010-A33A-FD5EC0E5D1B2}" type="presOf" srcId="{EE333E67-6328-41C3-B081-6B3A629E06F4}" destId="{38CB5E60-59EC-4B17-BA99-E91C914B1F37}" srcOrd="0" destOrd="0" presId="urn:microsoft.com/office/officeart/2005/8/layout/hierarchy5"/>
    <dgm:cxn modelId="{06A59965-8533-40E0-915F-D27C7550EFCF}" srcId="{947F9BB6-26AA-4016-88FF-A941C2B05FAD}" destId="{FEF46838-3629-47EA-98D3-CAF86458AE7B}" srcOrd="0" destOrd="0" parTransId="{26973E15-DB86-45C6-A9ED-43D1B5298FA3}" sibTransId="{F55DF85F-34B8-4699-AFF7-C0C50AD8103A}"/>
    <dgm:cxn modelId="{B6E009A1-0494-4320-ABB8-BFA9CB34B535}" type="presOf" srcId="{D82FE3F3-9313-4E59-B46C-19DBB6B4FB48}" destId="{4F5C57D8-5318-4C55-A899-BBC69DE2B3BC}" srcOrd="1" destOrd="0" presId="urn:microsoft.com/office/officeart/2005/8/layout/hierarchy5"/>
    <dgm:cxn modelId="{10A29A21-9DAA-459E-AB6F-B75AC013B72E}" type="presOf" srcId="{B9AF3EE8-55AB-4DE3-9B23-132D3E3349C0}" destId="{52FC174C-ADA5-4128-9EEA-2EF03C3DCA65}" srcOrd="0" destOrd="0" presId="urn:microsoft.com/office/officeart/2005/8/layout/hierarchy5"/>
    <dgm:cxn modelId="{2A40E8E3-0A7C-47FD-B4FF-6A1D0C56B731}" srcId="{FE5DDD9F-A366-4294-80B0-615F49D55547}" destId="{543EF7ED-638D-48CB-B8D7-6D33BDD9189F}" srcOrd="2" destOrd="0" parTransId="{D82FE3F3-9313-4E59-B46C-19DBB6B4FB48}" sibTransId="{D0AFDE1D-5CA9-446D-AEF4-D3197CECF91A}"/>
    <dgm:cxn modelId="{89F778AE-33D6-4909-BBE4-1B5D5B99AE24}" type="presOf" srcId="{543EF7ED-638D-48CB-B8D7-6D33BDD9189F}" destId="{4F6A0B5C-FD8D-4CFD-83C0-4CE70349B76A}" srcOrd="0" destOrd="0" presId="urn:microsoft.com/office/officeart/2005/8/layout/hierarchy5"/>
    <dgm:cxn modelId="{BFFF2AA0-5602-466B-BEA1-9E7BA134AAF5}" type="presOf" srcId="{26973E15-DB86-45C6-A9ED-43D1B5298FA3}" destId="{96F71033-DF00-4B66-A96F-79C414E51B9B}" srcOrd="1" destOrd="0" presId="urn:microsoft.com/office/officeart/2005/8/layout/hierarchy5"/>
    <dgm:cxn modelId="{10A86288-D24C-4B94-924F-88F2303351BD}" type="presOf" srcId="{EE333E67-6328-41C3-B081-6B3A629E06F4}" destId="{A46A1AC7-A665-4B01-9667-CC2BDF2D3A5C}" srcOrd="1" destOrd="0" presId="urn:microsoft.com/office/officeart/2005/8/layout/hierarchy5"/>
    <dgm:cxn modelId="{76246714-DD0C-43A6-BF0E-1C1B731A5F3D}" type="presOf" srcId="{726D01A3-87BD-45ED-BAB3-42E7A35374A5}" destId="{3605F1AA-FD65-411C-ABBD-6A8F851D6E99}" srcOrd="0" destOrd="0" presId="urn:microsoft.com/office/officeart/2005/8/layout/hierarchy5"/>
    <dgm:cxn modelId="{BFF535DB-7210-44FB-9E89-E225C1368DFD}" type="presOf" srcId="{2DC153B6-EB37-475B-A781-2E45D1EAF09B}" destId="{715AB330-866C-42BA-AF53-0C3E63746414}" srcOrd="0" destOrd="0" presId="urn:microsoft.com/office/officeart/2005/8/layout/hierarchy5"/>
    <dgm:cxn modelId="{0C85E5B2-4E67-4BB0-8EA8-0B4DFCD6A5CC}" srcId="{064E6103-5F63-4634-8559-99708E07D2EE}" destId="{1A4D8319-093E-4967-81B8-49D5B2B0FEBE}" srcOrd="1" destOrd="0" parTransId="{2C29B648-7953-4786-87D6-A4DFCFBC5BCC}" sibTransId="{92FC5298-D7B2-42DB-BF2D-2497C98906B5}"/>
    <dgm:cxn modelId="{4BB5BE9F-2E37-4405-A511-20089C6D4E4B}" type="presOf" srcId="{2C29B648-7953-4786-87D6-A4DFCFBC5BCC}" destId="{963B1940-2051-4543-BC12-5CEE8EACA756}" srcOrd="0" destOrd="0" presId="urn:microsoft.com/office/officeart/2005/8/layout/hierarchy5"/>
    <dgm:cxn modelId="{540F09B5-F7C4-4931-8635-8656753DC62B}" type="presOf" srcId="{3F43424E-A534-4D23-9324-AD356182F135}" destId="{6816DE3B-B441-4960-93B3-F8D8882B7836}" srcOrd="1" destOrd="0" presId="urn:microsoft.com/office/officeart/2005/8/layout/hierarchy5"/>
    <dgm:cxn modelId="{A869D598-6015-442E-B49A-29DEFD0D2AE3}" type="presOf" srcId="{D82FE3F3-9313-4E59-B46C-19DBB6B4FB48}" destId="{E5EDE7B3-038B-44E0-8C1C-C0AC69AFDCB6}" srcOrd="0" destOrd="0" presId="urn:microsoft.com/office/officeart/2005/8/layout/hierarchy5"/>
    <dgm:cxn modelId="{9576A27B-3E6C-43BA-B502-BA33F7DCCCEE}" type="presOf" srcId="{4D11E3B4-C884-4948-89BE-00ED8A883E1C}" destId="{9F316C55-EA96-4ECF-9C86-7496147CE5C7}" srcOrd="0" destOrd="0" presId="urn:microsoft.com/office/officeart/2005/8/layout/hierarchy5"/>
    <dgm:cxn modelId="{000CCB00-D1DE-40FE-9E0D-E124F02922AB}" srcId="{FE5DDD9F-A366-4294-80B0-615F49D55547}" destId="{25A84DAE-D9F6-47D8-8D89-0397BFDB4354}" srcOrd="1" destOrd="0" parTransId="{2DC153B6-EB37-475B-A781-2E45D1EAF09B}" sibTransId="{55EBD654-10B8-4C52-AACB-0D2D4AE31ABD}"/>
    <dgm:cxn modelId="{8239E944-741B-4F2D-AC5A-E438B6EBAA0C}" srcId="{FE5DDD9F-A366-4294-80B0-615F49D55547}" destId="{947F9BB6-26AA-4016-88FF-A941C2B05FAD}" srcOrd="0" destOrd="0" parTransId="{762C1652-52CA-4407-A2FC-18970FAE4093}" sibTransId="{FF3886E5-B9BD-4DF9-A343-D5082186145B}"/>
    <dgm:cxn modelId="{0CB5D4B1-1269-4D54-862D-9EDD16D3F844}" type="presOf" srcId="{4D11E3B4-C884-4948-89BE-00ED8A883E1C}" destId="{ECDCC4E7-E35A-403C-BEF8-43B76C2A963D}" srcOrd="1" destOrd="0" presId="urn:microsoft.com/office/officeart/2005/8/layout/hierarchy5"/>
    <dgm:cxn modelId="{84BE60AE-9B2B-42B8-A823-C8E765D3946B}" type="presOf" srcId="{2DC153B6-EB37-475B-A781-2E45D1EAF09B}" destId="{CECA116D-03F2-444E-8667-CE09244A6540}" srcOrd="1" destOrd="0" presId="urn:microsoft.com/office/officeart/2005/8/layout/hierarchy5"/>
    <dgm:cxn modelId="{DC47C4CA-B5F9-41E8-B1D2-5D109C80F41C}" type="presOf" srcId="{26973E15-DB86-45C6-A9ED-43D1B5298FA3}" destId="{2995CFDF-007B-48EE-92E5-C9E93521890E}" srcOrd="0" destOrd="0" presId="urn:microsoft.com/office/officeart/2005/8/layout/hierarchy5"/>
    <dgm:cxn modelId="{E248A198-67FB-4CF0-A174-3574BC04CE0F}" type="presOf" srcId="{947F9BB6-26AA-4016-88FF-A941C2B05FAD}" destId="{CA8D15FA-8967-4F9A-A704-3CCC4E2EAC45}" srcOrd="0" destOrd="0" presId="urn:microsoft.com/office/officeart/2005/8/layout/hierarchy5"/>
    <dgm:cxn modelId="{413D0523-D26F-4C5D-86EC-A89808BD0273}" type="presOf" srcId="{EE63FF40-6328-4C62-B6A4-4AB20C9E8D8E}" destId="{12E111EC-A1DE-4664-B06D-A90E303B8023}" srcOrd="1" destOrd="0" presId="urn:microsoft.com/office/officeart/2005/8/layout/hierarchy5"/>
    <dgm:cxn modelId="{1F4DBA9D-D860-455A-BF96-1B638019DA17}" type="presOf" srcId="{851B2DAF-3E84-4D8F-9D5F-3CED9811C441}" destId="{5928A8F9-9C0F-4927-940E-1A56A8EDBC8A}" srcOrd="1" destOrd="0" presId="urn:microsoft.com/office/officeart/2005/8/layout/hierarchy5"/>
    <dgm:cxn modelId="{A713AC5B-05DF-4BF3-B678-CFF4005E4D03}" type="presOf" srcId="{07F19310-2E72-4DE0-8B60-7A4C37203B0C}" destId="{054B0D11-437D-4CAF-8B22-F79E9E62B1FA}" srcOrd="1" destOrd="0" presId="urn:microsoft.com/office/officeart/2005/8/layout/hierarchy5"/>
    <dgm:cxn modelId="{5C88789F-F4F6-41F0-8C17-450F7B859DC2}" type="presOf" srcId="{762C1652-52CA-4407-A2FC-18970FAE4093}" destId="{C4599DC7-038F-42F0-9E9B-7BFA2AE8E911}" srcOrd="1" destOrd="0" presId="urn:microsoft.com/office/officeart/2005/8/layout/hierarchy5"/>
    <dgm:cxn modelId="{32256927-1C41-45C0-A12A-3616F3171766}" type="presOf" srcId="{EE63FF40-6328-4C62-B6A4-4AB20C9E8D8E}" destId="{0D1E7227-A563-409A-934B-121B2A79FAFF}" srcOrd="0" destOrd="0" presId="urn:microsoft.com/office/officeart/2005/8/layout/hierarchy5"/>
    <dgm:cxn modelId="{2CF5BA57-8739-4F68-A494-FF96DDC5AC67}" type="presOf" srcId="{064E6103-5F63-4634-8559-99708E07D2EE}" destId="{BFC94A14-D32D-44A8-AE8B-310C624962B3}" srcOrd="0" destOrd="0" presId="urn:microsoft.com/office/officeart/2005/8/layout/hierarchy5"/>
    <dgm:cxn modelId="{CB6D045B-15E1-4AE0-AE27-0F015343EF76}" srcId="{25A84DAE-D9F6-47D8-8D89-0397BFDB4354}" destId="{BE5AC8B7-2011-4AEC-9ABF-5F81823D7185}" srcOrd="0" destOrd="0" parTransId="{EE333E67-6328-41C3-B081-6B3A629E06F4}" sibTransId="{5E02E7A6-2BF2-4FE7-B588-4F24054061CF}"/>
    <dgm:cxn modelId="{18DF8863-8482-4C88-B0F0-E8424AE388F5}" type="presOf" srcId="{FEF46838-3629-47EA-98D3-CAF86458AE7B}" destId="{CBEA5E0E-DBFC-4F38-A1E3-5EB0986FC169}" srcOrd="0" destOrd="0" presId="urn:microsoft.com/office/officeart/2005/8/layout/hierarchy5"/>
    <dgm:cxn modelId="{39AFB2DE-48B3-419F-B3FA-8BC0156E61BA}" type="presOf" srcId="{2C29B648-7953-4786-87D6-A4DFCFBC5BCC}" destId="{3EE951DF-5BCC-4A32-B615-3D802F06C035}" srcOrd="1" destOrd="0" presId="urn:microsoft.com/office/officeart/2005/8/layout/hierarchy5"/>
    <dgm:cxn modelId="{36100E83-51A5-4CC8-976F-C47CD987C08B}" type="presOf" srcId="{C1BDFA6B-BFE8-4872-A07C-A3B416BC2B23}" destId="{D42E1298-1EBC-4DE1-B29A-061DFB2DBE79}" srcOrd="0" destOrd="0" presId="urn:microsoft.com/office/officeart/2005/8/layout/hierarchy5"/>
    <dgm:cxn modelId="{377355FB-9564-498A-A792-65A08AE75F4C}" srcId="{64E5F0CC-A29B-41D5-B6D5-B35F1B561079}" destId="{726D01A3-87BD-45ED-BAB3-42E7A35374A5}" srcOrd="0" destOrd="0" parTransId="{07F19310-2E72-4DE0-8B60-7A4C37203B0C}" sibTransId="{6DE312FA-5FD4-44B2-A307-297E89CB832D}"/>
    <dgm:cxn modelId="{CB3ED2AE-5608-4B19-870D-75E025FAFC89}" type="presOf" srcId="{FE5DDD9F-A366-4294-80B0-615F49D55547}" destId="{9C352D77-CF19-4499-99F2-AFEE997BA7B9}" srcOrd="0" destOrd="0" presId="urn:microsoft.com/office/officeart/2005/8/layout/hierarchy5"/>
    <dgm:cxn modelId="{3715F650-1460-44E5-BBB9-A07C008F46E4}" srcId="{80571EFB-24CB-42DD-BEF7-9F53BCB9B401}" destId="{B1C7D44A-B6F6-40D8-B1A1-6F6EAC089F9C}" srcOrd="0" destOrd="0" parTransId="{4D11E3B4-C884-4948-89BE-00ED8A883E1C}" sibTransId="{286ECA3A-6E1F-4FCF-9381-3B474B3C4A99}"/>
    <dgm:cxn modelId="{DFCCC6B9-4D7F-41A3-9B60-FA1C03829658}" srcId="{FE5DDD9F-A366-4294-80B0-615F49D55547}" destId="{80571EFB-24CB-42DD-BEF7-9F53BCB9B401}" srcOrd="3" destOrd="0" parTransId="{C1BDFA6B-BFE8-4872-A07C-A3B416BC2B23}" sibTransId="{F5B213E4-C13B-4CA2-9276-994377D58103}"/>
    <dgm:cxn modelId="{7B0A5B6D-1907-4C9D-8E7A-2D21EE0BF68C}" srcId="{B9AF3EE8-55AB-4DE3-9B23-132D3E3349C0}" destId="{064E6103-5F63-4634-8559-99708E07D2EE}" srcOrd="0" destOrd="0" parTransId="{4A226E55-7207-46F8-9F15-F5EEC9063002}" sibTransId="{A1E5FB5F-7429-4CAC-B8DC-3BDB4C140680}"/>
    <dgm:cxn modelId="{A997DF29-1C38-4A8E-9827-C98DEBF75620}" type="presOf" srcId="{64E5F0CC-A29B-41D5-B6D5-B35F1B561079}" destId="{9F836DB6-088F-4727-83C4-0890435D0FEC}" srcOrd="0" destOrd="0" presId="urn:microsoft.com/office/officeart/2005/8/layout/hierarchy5"/>
    <dgm:cxn modelId="{B30A8FDB-CBBE-460F-952A-8A3A9A47BE65}" type="presParOf" srcId="{52FC174C-ADA5-4128-9EEA-2EF03C3DCA65}" destId="{7C1BC04B-E316-489E-9C1B-2AC9EE3175AC}" srcOrd="0" destOrd="0" presId="urn:microsoft.com/office/officeart/2005/8/layout/hierarchy5"/>
    <dgm:cxn modelId="{B2F719F0-623D-4A46-8307-6188B4FA044A}" type="presParOf" srcId="{7C1BC04B-E316-489E-9C1B-2AC9EE3175AC}" destId="{17935398-421E-4E6B-A3E5-70792505442C}" srcOrd="0" destOrd="0" presId="urn:microsoft.com/office/officeart/2005/8/layout/hierarchy5"/>
    <dgm:cxn modelId="{CB5C1BC3-1D73-4590-95CF-77BA88AE46F4}" type="presParOf" srcId="{17935398-421E-4E6B-A3E5-70792505442C}" destId="{19EA38E5-2EF4-457C-BFCC-AC7DD93A95DF}" srcOrd="0" destOrd="0" presId="urn:microsoft.com/office/officeart/2005/8/layout/hierarchy5"/>
    <dgm:cxn modelId="{BAA11C53-F4E6-492F-BF45-47BEECBAAB26}" type="presParOf" srcId="{19EA38E5-2EF4-457C-BFCC-AC7DD93A95DF}" destId="{BFC94A14-D32D-44A8-AE8B-310C624962B3}" srcOrd="0" destOrd="0" presId="urn:microsoft.com/office/officeart/2005/8/layout/hierarchy5"/>
    <dgm:cxn modelId="{6CAF935C-03B3-44A8-8D0C-C79E38ADE048}" type="presParOf" srcId="{19EA38E5-2EF4-457C-BFCC-AC7DD93A95DF}" destId="{4A5DAD11-90DA-405E-A39F-810B71B28D76}" srcOrd="1" destOrd="0" presId="urn:microsoft.com/office/officeart/2005/8/layout/hierarchy5"/>
    <dgm:cxn modelId="{DA8C6AA4-0E41-4FAE-AABA-FF45D86294FC}" type="presParOf" srcId="{4A5DAD11-90DA-405E-A39F-810B71B28D76}" destId="{0D756A58-8085-4502-A636-F60961B05678}" srcOrd="0" destOrd="0" presId="urn:microsoft.com/office/officeart/2005/8/layout/hierarchy5"/>
    <dgm:cxn modelId="{27E747B8-3FEF-464C-B0A8-048D464D3D72}" type="presParOf" srcId="{0D756A58-8085-4502-A636-F60961B05678}" destId="{6816DE3B-B441-4960-93B3-F8D8882B7836}" srcOrd="0" destOrd="0" presId="urn:microsoft.com/office/officeart/2005/8/layout/hierarchy5"/>
    <dgm:cxn modelId="{7E24887B-8848-498C-B008-4F61C29F5748}" type="presParOf" srcId="{4A5DAD11-90DA-405E-A39F-810B71B28D76}" destId="{12F3ECEA-A0F4-4D8B-A6A1-75B2CEBCB993}" srcOrd="1" destOrd="0" presId="urn:microsoft.com/office/officeart/2005/8/layout/hierarchy5"/>
    <dgm:cxn modelId="{D89F98CC-3227-4375-950F-9F3FE309D302}" type="presParOf" srcId="{12F3ECEA-A0F4-4D8B-A6A1-75B2CEBCB993}" destId="{9C352D77-CF19-4499-99F2-AFEE997BA7B9}" srcOrd="0" destOrd="0" presId="urn:microsoft.com/office/officeart/2005/8/layout/hierarchy5"/>
    <dgm:cxn modelId="{969B8825-B300-4959-B382-CB0EE7BAD783}" type="presParOf" srcId="{12F3ECEA-A0F4-4D8B-A6A1-75B2CEBCB993}" destId="{E3947EFD-761D-4428-BD9E-BD5D3417E022}" srcOrd="1" destOrd="0" presId="urn:microsoft.com/office/officeart/2005/8/layout/hierarchy5"/>
    <dgm:cxn modelId="{27A9C5B7-9242-4329-88E2-2B3D3552520E}" type="presParOf" srcId="{E3947EFD-761D-4428-BD9E-BD5D3417E022}" destId="{5A17EB8D-DCAB-4EF1-904E-45CC20B1AD5F}" srcOrd="0" destOrd="0" presId="urn:microsoft.com/office/officeart/2005/8/layout/hierarchy5"/>
    <dgm:cxn modelId="{A49D2A35-6B81-4B11-BBF1-5E495AA3C7EA}" type="presParOf" srcId="{5A17EB8D-DCAB-4EF1-904E-45CC20B1AD5F}" destId="{C4599DC7-038F-42F0-9E9B-7BFA2AE8E911}" srcOrd="0" destOrd="0" presId="urn:microsoft.com/office/officeart/2005/8/layout/hierarchy5"/>
    <dgm:cxn modelId="{F972EB6C-3D20-42D4-B3B3-500A9F34B7BA}" type="presParOf" srcId="{E3947EFD-761D-4428-BD9E-BD5D3417E022}" destId="{230988B7-4486-4693-BA0E-877923D76E3D}" srcOrd="1" destOrd="0" presId="urn:microsoft.com/office/officeart/2005/8/layout/hierarchy5"/>
    <dgm:cxn modelId="{6CC06D54-357D-439E-9832-54556CD6239E}" type="presParOf" srcId="{230988B7-4486-4693-BA0E-877923D76E3D}" destId="{CA8D15FA-8967-4F9A-A704-3CCC4E2EAC45}" srcOrd="0" destOrd="0" presId="urn:microsoft.com/office/officeart/2005/8/layout/hierarchy5"/>
    <dgm:cxn modelId="{8DD099C3-EEB4-4C33-8BED-E7B10E13ED74}" type="presParOf" srcId="{230988B7-4486-4693-BA0E-877923D76E3D}" destId="{66835D21-7A5A-45A6-9E4C-86344FDF3D88}" srcOrd="1" destOrd="0" presId="urn:microsoft.com/office/officeart/2005/8/layout/hierarchy5"/>
    <dgm:cxn modelId="{5CAF7EE0-66F2-44F8-BDAA-21FE93E7F818}" type="presParOf" srcId="{66835D21-7A5A-45A6-9E4C-86344FDF3D88}" destId="{2995CFDF-007B-48EE-92E5-C9E93521890E}" srcOrd="0" destOrd="0" presId="urn:microsoft.com/office/officeart/2005/8/layout/hierarchy5"/>
    <dgm:cxn modelId="{20E48D4E-CAAC-468C-96E8-2886F5A6162A}" type="presParOf" srcId="{2995CFDF-007B-48EE-92E5-C9E93521890E}" destId="{96F71033-DF00-4B66-A96F-79C414E51B9B}" srcOrd="0" destOrd="0" presId="urn:microsoft.com/office/officeart/2005/8/layout/hierarchy5"/>
    <dgm:cxn modelId="{8CDA03E7-1AA5-40C7-BE36-949C6D0A2E33}" type="presParOf" srcId="{66835D21-7A5A-45A6-9E4C-86344FDF3D88}" destId="{78AC9106-4C51-42B0-A984-5CDCAEB4110E}" srcOrd="1" destOrd="0" presId="urn:microsoft.com/office/officeart/2005/8/layout/hierarchy5"/>
    <dgm:cxn modelId="{CC68B882-FB78-4E9C-84F4-74E902BBDB66}" type="presParOf" srcId="{78AC9106-4C51-42B0-A984-5CDCAEB4110E}" destId="{CBEA5E0E-DBFC-4F38-A1E3-5EB0986FC169}" srcOrd="0" destOrd="0" presId="urn:microsoft.com/office/officeart/2005/8/layout/hierarchy5"/>
    <dgm:cxn modelId="{970C7768-395B-41C4-A457-2C4B3CB0243B}" type="presParOf" srcId="{78AC9106-4C51-42B0-A984-5CDCAEB4110E}" destId="{F429E136-1234-4FDC-A342-FF663B08F0BF}" srcOrd="1" destOrd="0" presId="urn:microsoft.com/office/officeart/2005/8/layout/hierarchy5"/>
    <dgm:cxn modelId="{00142B59-C6FF-4DCA-AD03-86BAD6555E15}" type="presParOf" srcId="{E3947EFD-761D-4428-BD9E-BD5D3417E022}" destId="{715AB330-866C-42BA-AF53-0C3E63746414}" srcOrd="2" destOrd="0" presId="urn:microsoft.com/office/officeart/2005/8/layout/hierarchy5"/>
    <dgm:cxn modelId="{BBAFE3BC-CD72-4378-A4B1-C2E6DA1E72FD}" type="presParOf" srcId="{715AB330-866C-42BA-AF53-0C3E63746414}" destId="{CECA116D-03F2-444E-8667-CE09244A6540}" srcOrd="0" destOrd="0" presId="urn:microsoft.com/office/officeart/2005/8/layout/hierarchy5"/>
    <dgm:cxn modelId="{C39E3FD1-7A41-45AA-B13E-D0EC7D3732D8}" type="presParOf" srcId="{E3947EFD-761D-4428-BD9E-BD5D3417E022}" destId="{875FCF20-3454-4712-8797-4AB9CDE35A86}" srcOrd="3" destOrd="0" presId="urn:microsoft.com/office/officeart/2005/8/layout/hierarchy5"/>
    <dgm:cxn modelId="{E741BFB7-4C26-4747-8F00-BCB3CEBDC425}" type="presParOf" srcId="{875FCF20-3454-4712-8797-4AB9CDE35A86}" destId="{4D467106-4DF1-40AF-AE02-10A755F8A476}" srcOrd="0" destOrd="0" presId="urn:microsoft.com/office/officeart/2005/8/layout/hierarchy5"/>
    <dgm:cxn modelId="{E17F1374-2AAE-4CDB-BD4D-EDC555CFF6B1}" type="presParOf" srcId="{875FCF20-3454-4712-8797-4AB9CDE35A86}" destId="{CA0DDFC0-A65A-46DC-8BB2-972E6B43D5A8}" srcOrd="1" destOrd="0" presId="urn:microsoft.com/office/officeart/2005/8/layout/hierarchy5"/>
    <dgm:cxn modelId="{FD11F56F-1412-4747-A092-346C411B6C0D}" type="presParOf" srcId="{CA0DDFC0-A65A-46DC-8BB2-972E6B43D5A8}" destId="{38CB5E60-59EC-4B17-BA99-E91C914B1F37}" srcOrd="0" destOrd="0" presId="urn:microsoft.com/office/officeart/2005/8/layout/hierarchy5"/>
    <dgm:cxn modelId="{E7B1E4A9-D0F3-4D49-8EFB-80D437025154}" type="presParOf" srcId="{38CB5E60-59EC-4B17-BA99-E91C914B1F37}" destId="{A46A1AC7-A665-4B01-9667-CC2BDF2D3A5C}" srcOrd="0" destOrd="0" presId="urn:microsoft.com/office/officeart/2005/8/layout/hierarchy5"/>
    <dgm:cxn modelId="{729500F3-A0BA-4088-9982-F87809639981}" type="presParOf" srcId="{CA0DDFC0-A65A-46DC-8BB2-972E6B43D5A8}" destId="{CFA7FEA5-341B-434F-A600-10F76885C014}" srcOrd="1" destOrd="0" presId="urn:microsoft.com/office/officeart/2005/8/layout/hierarchy5"/>
    <dgm:cxn modelId="{4746FA7F-AB2A-424C-A8E7-E4F7CB7A4A18}" type="presParOf" srcId="{CFA7FEA5-341B-434F-A600-10F76885C014}" destId="{8C54C960-CF5E-4B28-98E1-FBCBF3AD06D1}" srcOrd="0" destOrd="0" presId="urn:microsoft.com/office/officeart/2005/8/layout/hierarchy5"/>
    <dgm:cxn modelId="{A2751495-050E-44CA-AEEF-6D26295C1D14}" type="presParOf" srcId="{CFA7FEA5-341B-434F-A600-10F76885C014}" destId="{449F7474-EF0B-474A-909D-D9B5291539D0}" srcOrd="1" destOrd="0" presId="urn:microsoft.com/office/officeart/2005/8/layout/hierarchy5"/>
    <dgm:cxn modelId="{E5AC87DB-9181-4A89-8C65-3830A13ABD60}" type="presParOf" srcId="{E3947EFD-761D-4428-BD9E-BD5D3417E022}" destId="{E5EDE7B3-038B-44E0-8C1C-C0AC69AFDCB6}" srcOrd="4" destOrd="0" presId="urn:microsoft.com/office/officeart/2005/8/layout/hierarchy5"/>
    <dgm:cxn modelId="{4B7D5D05-F477-405A-A322-B77F64220F27}" type="presParOf" srcId="{E5EDE7B3-038B-44E0-8C1C-C0AC69AFDCB6}" destId="{4F5C57D8-5318-4C55-A899-BBC69DE2B3BC}" srcOrd="0" destOrd="0" presId="urn:microsoft.com/office/officeart/2005/8/layout/hierarchy5"/>
    <dgm:cxn modelId="{2D019E02-2E6C-4DFB-AD9C-30E84CDDD050}" type="presParOf" srcId="{E3947EFD-761D-4428-BD9E-BD5D3417E022}" destId="{1D11C293-EDDC-4D0C-84B2-89D9A5F8684D}" srcOrd="5" destOrd="0" presId="urn:microsoft.com/office/officeart/2005/8/layout/hierarchy5"/>
    <dgm:cxn modelId="{222C566A-541D-4F9B-B641-36C004A9F5B0}" type="presParOf" srcId="{1D11C293-EDDC-4D0C-84B2-89D9A5F8684D}" destId="{4F6A0B5C-FD8D-4CFD-83C0-4CE70349B76A}" srcOrd="0" destOrd="0" presId="urn:microsoft.com/office/officeart/2005/8/layout/hierarchy5"/>
    <dgm:cxn modelId="{CFC1FAE3-DCED-4BAF-AFBB-12A5E9A3F97D}" type="presParOf" srcId="{1D11C293-EDDC-4D0C-84B2-89D9A5F8684D}" destId="{4558F4D2-BE8F-4020-8AA3-4C1929DAADC3}" srcOrd="1" destOrd="0" presId="urn:microsoft.com/office/officeart/2005/8/layout/hierarchy5"/>
    <dgm:cxn modelId="{225C508C-5D31-42E3-9375-5A59C47FA93E}" type="presParOf" srcId="{4558F4D2-BE8F-4020-8AA3-4C1929DAADC3}" destId="{0D1E7227-A563-409A-934B-121B2A79FAFF}" srcOrd="0" destOrd="0" presId="urn:microsoft.com/office/officeart/2005/8/layout/hierarchy5"/>
    <dgm:cxn modelId="{8A44A752-BCE5-4C73-AD10-BC5C97514D63}" type="presParOf" srcId="{0D1E7227-A563-409A-934B-121B2A79FAFF}" destId="{12E111EC-A1DE-4664-B06D-A90E303B8023}" srcOrd="0" destOrd="0" presId="urn:microsoft.com/office/officeart/2005/8/layout/hierarchy5"/>
    <dgm:cxn modelId="{44287C01-2CCE-4AE9-ADCC-8D76FAEAB341}" type="presParOf" srcId="{4558F4D2-BE8F-4020-8AA3-4C1929DAADC3}" destId="{E4174472-BF1B-4551-9166-01EF4F68BA72}" srcOrd="1" destOrd="0" presId="urn:microsoft.com/office/officeart/2005/8/layout/hierarchy5"/>
    <dgm:cxn modelId="{E9031055-8DE6-469A-86ED-3DD9DC1BCAAB}" type="presParOf" srcId="{E4174472-BF1B-4551-9166-01EF4F68BA72}" destId="{D8F94F59-36FA-4181-9907-18112E0ACA23}" srcOrd="0" destOrd="0" presId="urn:microsoft.com/office/officeart/2005/8/layout/hierarchy5"/>
    <dgm:cxn modelId="{16818293-CC21-43B1-AF72-8D31FD0C0951}" type="presParOf" srcId="{E4174472-BF1B-4551-9166-01EF4F68BA72}" destId="{69F9177A-77E4-4270-9CB1-F0637D7C410D}" srcOrd="1" destOrd="0" presId="urn:microsoft.com/office/officeart/2005/8/layout/hierarchy5"/>
    <dgm:cxn modelId="{08A8A300-0704-4C62-8051-D6324BCCB2EC}" type="presParOf" srcId="{E3947EFD-761D-4428-BD9E-BD5D3417E022}" destId="{D42E1298-1EBC-4DE1-B29A-061DFB2DBE79}" srcOrd="6" destOrd="0" presId="urn:microsoft.com/office/officeart/2005/8/layout/hierarchy5"/>
    <dgm:cxn modelId="{E7CDA669-15EF-42DA-9E9C-4827EC15FA8F}" type="presParOf" srcId="{D42E1298-1EBC-4DE1-B29A-061DFB2DBE79}" destId="{29B542AA-BDB3-4189-A370-6CCCC49E8D72}" srcOrd="0" destOrd="0" presId="urn:microsoft.com/office/officeart/2005/8/layout/hierarchy5"/>
    <dgm:cxn modelId="{F1AB1E0F-E6E1-4D96-ACAF-A525117E9BB4}" type="presParOf" srcId="{E3947EFD-761D-4428-BD9E-BD5D3417E022}" destId="{D161F1FE-AFC1-47A6-B429-701CFB851EDE}" srcOrd="7" destOrd="0" presId="urn:microsoft.com/office/officeart/2005/8/layout/hierarchy5"/>
    <dgm:cxn modelId="{19F5B50E-C5DE-42A3-B910-93EBD85581BE}" type="presParOf" srcId="{D161F1FE-AFC1-47A6-B429-701CFB851EDE}" destId="{3E75FFC7-9F37-43A0-B363-04886E4E56D5}" srcOrd="0" destOrd="0" presId="urn:microsoft.com/office/officeart/2005/8/layout/hierarchy5"/>
    <dgm:cxn modelId="{6AE6A413-9F6A-41A3-93B9-FCDCF12A0696}" type="presParOf" srcId="{D161F1FE-AFC1-47A6-B429-701CFB851EDE}" destId="{8BFBD6ED-AC31-4C8F-8FB7-788FAC4DD81C}" srcOrd="1" destOrd="0" presId="urn:microsoft.com/office/officeart/2005/8/layout/hierarchy5"/>
    <dgm:cxn modelId="{72906FD3-5330-43D6-BE1F-239DA0B2A0FB}" type="presParOf" srcId="{8BFBD6ED-AC31-4C8F-8FB7-788FAC4DD81C}" destId="{9F316C55-EA96-4ECF-9C86-7496147CE5C7}" srcOrd="0" destOrd="0" presId="urn:microsoft.com/office/officeart/2005/8/layout/hierarchy5"/>
    <dgm:cxn modelId="{4AB0EB3A-E5BD-42D0-9081-37310DDD382A}" type="presParOf" srcId="{9F316C55-EA96-4ECF-9C86-7496147CE5C7}" destId="{ECDCC4E7-E35A-403C-BEF8-43B76C2A963D}" srcOrd="0" destOrd="0" presId="urn:microsoft.com/office/officeart/2005/8/layout/hierarchy5"/>
    <dgm:cxn modelId="{5B7F7C04-FDD2-4417-A29E-8C1DE89B0F83}" type="presParOf" srcId="{8BFBD6ED-AC31-4C8F-8FB7-788FAC4DD81C}" destId="{25473486-EE53-47F5-857E-94E7D6834592}" srcOrd="1" destOrd="0" presId="urn:microsoft.com/office/officeart/2005/8/layout/hierarchy5"/>
    <dgm:cxn modelId="{0AB6BF70-CB5D-4FA9-B31E-6B85EA39C7DF}" type="presParOf" srcId="{25473486-EE53-47F5-857E-94E7D6834592}" destId="{C58E9250-C7AE-44DA-B698-0A7382277AA1}" srcOrd="0" destOrd="0" presId="urn:microsoft.com/office/officeart/2005/8/layout/hierarchy5"/>
    <dgm:cxn modelId="{3ED6AC3E-CEC4-415A-9B10-3E9BDB79ABFC}" type="presParOf" srcId="{25473486-EE53-47F5-857E-94E7D6834592}" destId="{D4ECD839-C23D-4E04-B531-6B9EF4F01E6C}" srcOrd="1" destOrd="0" presId="urn:microsoft.com/office/officeart/2005/8/layout/hierarchy5"/>
    <dgm:cxn modelId="{AD33BF32-6F75-4471-832B-C47813273185}" type="presParOf" srcId="{4A5DAD11-90DA-405E-A39F-810B71B28D76}" destId="{963B1940-2051-4543-BC12-5CEE8EACA756}" srcOrd="2" destOrd="0" presId="urn:microsoft.com/office/officeart/2005/8/layout/hierarchy5"/>
    <dgm:cxn modelId="{048D222A-707D-40EC-9084-1EF1547E5C4C}" type="presParOf" srcId="{963B1940-2051-4543-BC12-5CEE8EACA756}" destId="{3EE951DF-5BCC-4A32-B615-3D802F06C035}" srcOrd="0" destOrd="0" presId="urn:microsoft.com/office/officeart/2005/8/layout/hierarchy5"/>
    <dgm:cxn modelId="{483A14FF-010C-49EF-A39D-AD0BBD37B303}" type="presParOf" srcId="{4A5DAD11-90DA-405E-A39F-810B71B28D76}" destId="{26D47294-2A3F-4573-99A4-FDDB510043FA}" srcOrd="3" destOrd="0" presId="urn:microsoft.com/office/officeart/2005/8/layout/hierarchy5"/>
    <dgm:cxn modelId="{19FD24A1-496C-45B2-975E-9AF44AFAAEB3}" type="presParOf" srcId="{26D47294-2A3F-4573-99A4-FDDB510043FA}" destId="{89EF0182-022C-487D-98FE-C934158BC163}" srcOrd="0" destOrd="0" presId="urn:microsoft.com/office/officeart/2005/8/layout/hierarchy5"/>
    <dgm:cxn modelId="{171CFBF4-D5B3-4F1A-98FE-69950F42DECC}" type="presParOf" srcId="{26D47294-2A3F-4573-99A4-FDDB510043FA}" destId="{90B29ACB-0B00-4DE9-84D2-6A66BDF87C73}" srcOrd="1" destOrd="0" presId="urn:microsoft.com/office/officeart/2005/8/layout/hierarchy5"/>
    <dgm:cxn modelId="{7E7D61F2-0687-4A56-B149-0C3A769E1E44}" type="presParOf" srcId="{90B29ACB-0B00-4DE9-84D2-6A66BDF87C73}" destId="{905E6A5C-F627-437E-B524-6F7FF2A63913}" srcOrd="0" destOrd="0" presId="urn:microsoft.com/office/officeart/2005/8/layout/hierarchy5"/>
    <dgm:cxn modelId="{A4C16225-CCF1-429B-8320-A89B78E8A010}" type="presParOf" srcId="{905E6A5C-F627-437E-B524-6F7FF2A63913}" destId="{5928A8F9-9C0F-4927-940E-1A56A8EDBC8A}" srcOrd="0" destOrd="0" presId="urn:microsoft.com/office/officeart/2005/8/layout/hierarchy5"/>
    <dgm:cxn modelId="{E64DB1B6-F365-45B4-913C-72DB31C49405}" type="presParOf" srcId="{90B29ACB-0B00-4DE9-84D2-6A66BDF87C73}" destId="{9AB4529A-98F9-4906-AEA5-1A0D19231042}" srcOrd="1" destOrd="0" presId="urn:microsoft.com/office/officeart/2005/8/layout/hierarchy5"/>
    <dgm:cxn modelId="{AEE86E44-1080-4388-962E-CD76D43F47AF}" type="presParOf" srcId="{9AB4529A-98F9-4906-AEA5-1A0D19231042}" destId="{9F836DB6-088F-4727-83C4-0890435D0FEC}" srcOrd="0" destOrd="0" presId="urn:microsoft.com/office/officeart/2005/8/layout/hierarchy5"/>
    <dgm:cxn modelId="{1ED00C47-A355-43C0-822F-AA1A6AA1F78F}" type="presParOf" srcId="{9AB4529A-98F9-4906-AEA5-1A0D19231042}" destId="{5C05615B-E157-46BB-907E-CC628477D990}" srcOrd="1" destOrd="0" presId="urn:microsoft.com/office/officeart/2005/8/layout/hierarchy5"/>
    <dgm:cxn modelId="{4D68F3F9-95DB-4C41-A16E-E5DAC4706035}" type="presParOf" srcId="{5C05615B-E157-46BB-907E-CC628477D990}" destId="{23F5FF52-90DC-43CF-94DA-877C87BF9791}" srcOrd="0" destOrd="0" presId="urn:microsoft.com/office/officeart/2005/8/layout/hierarchy5"/>
    <dgm:cxn modelId="{21347CA6-7A5A-4709-AAAF-BF776CCFCBEF}" type="presParOf" srcId="{23F5FF52-90DC-43CF-94DA-877C87BF9791}" destId="{054B0D11-437D-4CAF-8B22-F79E9E62B1FA}" srcOrd="0" destOrd="0" presId="urn:microsoft.com/office/officeart/2005/8/layout/hierarchy5"/>
    <dgm:cxn modelId="{376E77F0-E524-41E7-9345-3B330E132293}" type="presParOf" srcId="{5C05615B-E157-46BB-907E-CC628477D990}" destId="{7654657B-B10C-42FA-ACFF-8941C3421D8D}" srcOrd="1" destOrd="0" presId="urn:microsoft.com/office/officeart/2005/8/layout/hierarchy5"/>
    <dgm:cxn modelId="{6E682F4D-B7CB-476C-9F76-A5629367CE71}" type="presParOf" srcId="{7654657B-B10C-42FA-ACFF-8941C3421D8D}" destId="{3605F1AA-FD65-411C-ABBD-6A8F851D6E99}" srcOrd="0" destOrd="0" presId="urn:microsoft.com/office/officeart/2005/8/layout/hierarchy5"/>
    <dgm:cxn modelId="{468AFD1C-921B-48E0-BED7-32A7D34FDF14}" type="presParOf" srcId="{7654657B-B10C-42FA-ACFF-8941C3421D8D}" destId="{C556E9BA-2829-45ED-BE1C-40CA151C401E}" srcOrd="1" destOrd="0" presId="urn:microsoft.com/office/officeart/2005/8/layout/hierarchy5"/>
    <dgm:cxn modelId="{491C1E96-C6A7-484D-A9E7-5CF0058A980D}" type="presParOf" srcId="{52FC174C-ADA5-4128-9EEA-2EF03C3DCA65}" destId="{34A3FD20-42C0-4AC3-81EC-B37775967085}"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CDBE3-2438-4CE2-A4A6-AE927D10A040}">
      <dsp:nvSpPr>
        <dsp:cNvPr id="0" name=""/>
        <dsp:cNvSpPr/>
      </dsp:nvSpPr>
      <dsp:spPr>
        <a:xfrm>
          <a:off x="3557350" y="555322"/>
          <a:ext cx="258842" cy="823639"/>
        </a:xfrm>
        <a:custGeom>
          <a:avLst/>
          <a:gdLst/>
          <a:ahLst/>
          <a:cxnLst/>
          <a:rect l="0" t="0" r="0" b="0"/>
          <a:pathLst>
            <a:path>
              <a:moveTo>
                <a:pt x="258842" y="0"/>
              </a:moveTo>
              <a:lnTo>
                <a:pt x="258842" y="823639"/>
              </a:lnTo>
              <a:lnTo>
                <a:pt x="0" y="82363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5D2DBF-D27C-4FBF-803C-07A6F9E5207B}">
      <dsp:nvSpPr>
        <dsp:cNvPr id="0" name=""/>
        <dsp:cNvSpPr/>
      </dsp:nvSpPr>
      <dsp:spPr>
        <a:xfrm>
          <a:off x="3816192" y="555322"/>
          <a:ext cx="2654630" cy="1721436"/>
        </a:xfrm>
        <a:custGeom>
          <a:avLst/>
          <a:gdLst/>
          <a:ahLst/>
          <a:cxnLst/>
          <a:rect l="0" t="0" r="0" b="0"/>
          <a:pathLst>
            <a:path>
              <a:moveTo>
                <a:pt x="0" y="0"/>
              </a:moveTo>
              <a:lnTo>
                <a:pt x="0" y="1629845"/>
              </a:lnTo>
              <a:lnTo>
                <a:pt x="2654630" y="1629845"/>
              </a:lnTo>
              <a:lnTo>
                <a:pt x="2654630" y="172143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4CCFFB-4AED-4C98-9988-6DBCCCC64326}">
      <dsp:nvSpPr>
        <dsp:cNvPr id="0" name=""/>
        <dsp:cNvSpPr/>
      </dsp:nvSpPr>
      <dsp:spPr>
        <a:xfrm>
          <a:off x="2756945" y="2712906"/>
          <a:ext cx="399416" cy="1639916"/>
        </a:xfrm>
        <a:custGeom>
          <a:avLst/>
          <a:gdLst/>
          <a:ahLst/>
          <a:cxnLst/>
          <a:rect l="0" t="0" r="0" b="0"/>
          <a:pathLst>
            <a:path>
              <a:moveTo>
                <a:pt x="0" y="0"/>
              </a:moveTo>
              <a:lnTo>
                <a:pt x="0" y="1639916"/>
              </a:lnTo>
              <a:lnTo>
                <a:pt x="399416" y="163991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3CD0C1-F670-4B42-894D-F0252F4A65C6}">
      <dsp:nvSpPr>
        <dsp:cNvPr id="0" name=""/>
        <dsp:cNvSpPr/>
      </dsp:nvSpPr>
      <dsp:spPr>
        <a:xfrm>
          <a:off x="2756945" y="2712906"/>
          <a:ext cx="399416" cy="1020586"/>
        </a:xfrm>
        <a:custGeom>
          <a:avLst/>
          <a:gdLst/>
          <a:ahLst/>
          <a:cxnLst/>
          <a:rect l="0" t="0" r="0" b="0"/>
          <a:pathLst>
            <a:path>
              <a:moveTo>
                <a:pt x="0" y="0"/>
              </a:moveTo>
              <a:lnTo>
                <a:pt x="0" y="1020586"/>
              </a:lnTo>
              <a:lnTo>
                <a:pt x="399416" y="102058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BEDFBE-8D43-4013-902B-BF476BD1E3A3}">
      <dsp:nvSpPr>
        <dsp:cNvPr id="0" name=""/>
        <dsp:cNvSpPr/>
      </dsp:nvSpPr>
      <dsp:spPr>
        <a:xfrm>
          <a:off x="2756945" y="2712906"/>
          <a:ext cx="399416" cy="401256"/>
        </a:xfrm>
        <a:custGeom>
          <a:avLst/>
          <a:gdLst/>
          <a:ahLst/>
          <a:cxnLst/>
          <a:rect l="0" t="0" r="0" b="0"/>
          <a:pathLst>
            <a:path>
              <a:moveTo>
                <a:pt x="0" y="0"/>
              </a:moveTo>
              <a:lnTo>
                <a:pt x="0" y="401256"/>
              </a:lnTo>
              <a:lnTo>
                <a:pt x="399416" y="40125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6DD5CD-72A3-4DAE-BD9B-BF756B5B80B3}">
      <dsp:nvSpPr>
        <dsp:cNvPr id="0" name=""/>
        <dsp:cNvSpPr/>
      </dsp:nvSpPr>
      <dsp:spPr>
        <a:xfrm>
          <a:off x="3770472" y="555322"/>
          <a:ext cx="91440" cy="1721436"/>
        </a:xfrm>
        <a:custGeom>
          <a:avLst/>
          <a:gdLst/>
          <a:ahLst/>
          <a:cxnLst/>
          <a:rect l="0" t="0" r="0" b="0"/>
          <a:pathLst>
            <a:path>
              <a:moveTo>
                <a:pt x="45720" y="0"/>
              </a:moveTo>
              <a:lnTo>
                <a:pt x="45720" y="1629845"/>
              </a:lnTo>
              <a:lnTo>
                <a:pt x="51584" y="1629845"/>
              </a:lnTo>
              <a:lnTo>
                <a:pt x="51584" y="172143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F3905D-C601-42CE-ABD4-354797035171}">
      <dsp:nvSpPr>
        <dsp:cNvPr id="0" name=""/>
        <dsp:cNvSpPr/>
      </dsp:nvSpPr>
      <dsp:spPr>
        <a:xfrm>
          <a:off x="1162353" y="555322"/>
          <a:ext cx="2653839" cy="1721436"/>
        </a:xfrm>
        <a:custGeom>
          <a:avLst/>
          <a:gdLst/>
          <a:ahLst/>
          <a:cxnLst/>
          <a:rect l="0" t="0" r="0" b="0"/>
          <a:pathLst>
            <a:path>
              <a:moveTo>
                <a:pt x="2653839" y="0"/>
              </a:moveTo>
              <a:lnTo>
                <a:pt x="2653839" y="1629845"/>
              </a:lnTo>
              <a:lnTo>
                <a:pt x="0" y="1629845"/>
              </a:lnTo>
              <a:lnTo>
                <a:pt x="0" y="172143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25A856-3B24-4193-AE8E-555EF2BB6AFA}">
      <dsp:nvSpPr>
        <dsp:cNvPr id="0" name=""/>
        <dsp:cNvSpPr/>
      </dsp:nvSpPr>
      <dsp:spPr>
        <a:xfrm>
          <a:off x="10147" y="119174"/>
          <a:ext cx="7612089" cy="436147"/>
        </a:xfrm>
        <a:prstGeom prst="rect">
          <a:avLst/>
        </a:prstGeom>
        <a:solidFill>
          <a:schemeClr val="accent1">
            <a:lumMod val="20000"/>
            <a:lumOff val="8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noProof="0" dirty="0" smtClean="0"/>
            <a:t>Personalizing of learning through  choosing …</a:t>
          </a:r>
          <a:endParaRPr lang="en-US" sz="2000" kern="1200" noProof="0" dirty="0"/>
        </a:p>
      </dsp:txBody>
      <dsp:txXfrm>
        <a:off x="10147" y="119174"/>
        <a:ext cx="7612089" cy="436147"/>
      </dsp:txXfrm>
    </dsp:sp>
    <dsp:sp modelId="{86493F5C-49B4-4362-A07F-CB517315DA90}">
      <dsp:nvSpPr>
        <dsp:cNvPr id="0" name=""/>
        <dsp:cNvSpPr/>
      </dsp:nvSpPr>
      <dsp:spPr>
        <a:xfrm>
          <a:off x="17220" y="2276759"/>
          <a:ext cx="2290264" cy="436147"/>
        </a:xfrm>
        <a:prstGeom prst="rect">
          <a:avLst/>
        </a:prstGeom>
        <a:solidFill>
          <a:schemeClr val="accent1">
            <a:lumMod val="20000"/>
            <a:lumOff val="8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noProof="0" dirty="0" smtClean="0"/>
            <a:t>Content</a:t>
          </a:r>
          <a:endParaRPr lang="en-US" sz="2000" kern="1200" noProof="0" dirty="0"/>
        </a:p>
      </dsp:txBody>
      <dsp:txXfrm>
        <a:off x="17220" y="2276759"/>
        <a:ext cx="2290264" cy="436147"/>
      </dsp:txXfrm>
    </dsp:sp>
    <dsp:sp modelId="{0D54A93A-20A2-4EFD-8C95-F847F04B0EFE}">
      <dsp:nvSpPr>
        <dsp:cNvPr id="0" name=""/>
        <dsp:cNvSpPr/>
      </dsp:nvSpPr>
      <dsp:spPr>
        <a:xfrm>
          <a:off x="2490667" y="2276759"/>
          <a:ext cx="2662778" cy="436147"/>
        </a:xfrm>
        <a:prstGeom prst="rect">
          <a:avLst/>
        </a:prstGeom>
        <a:solidFill>
          <a:schemeClr val="tx2">
            <a:lumMod val="20000"/>
            <a:lumOff val="8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noProof="0" dirty="0" smtClean="0"/>
            <a:t>Process</a:t>
          </a:r>
          <a:endParaRPr lang="en-US" sz="2000" kern="1200" noProof="0" dirty="0"/>
        </a:p>
      </dsp:txBody>
      <dsp:txXfrm>
        <a:off x="2490667" y="2276759"/>
        <a:ext cx="2662778" cy="436147"/>
      </dsp:txXfrm>
    </dsp:sp>
    <dsp:sp modelId="{F2F50A67-CF5E-4912-9424-0EBE0F378759}">
      <dsp:nvSpPr>
        <dsp:cNvPr id="0" name=""/>
        <dsp:cNvSpPr/>
      </dsp:nvSpPr>
      <dsp:spPr>
        <a:xfrm>
          <a:off x="3156362" y="2896089"/>
          <a:ext cx="2487438" cy="436147"/>
        </a:xfrm>
        <a:prstGeom prst="rect">
          <a:avLst/>
        </a:prstGeom>
        <a:solidFill>
          <a:srgbClr val="66CCFF">
            <a:alpha val="30196"/>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noProof="0" dirty="0" smtClean="0"/>
            <a:t>Readiness</a:t>
          </a:r>
          <a:endParaRPr lang="en-US" sz="2000" kern="1200" noProof="0" dirty="0"/>
        </a:p>
      </dsp:txBody>
      <dsp:txXfrm>
        <a:off x="3156362" y="2896089"/>
        <a:ext cx="2487438" cy="436147"/>
      </dsp:txXfrm>
    </dsp:sp>
    <dsp:sp modelId="{07FBB505-6ECC-4C1D-B184-3C2BBF34616B}">
      <dsp:nvSpPr>
        <dsp:cNvPr id="0" name=""/>
        <dsp:cNvSpPr/>
      </dsp:nvSpPr>
      <dsp:spPr>
        <a:xfrm>
          <a:off x="3156362" y="3515419"/>
          <a:ext cx="2487438" cy="436147"/>
        </a:xfrm>
        <a:prstGeom prst="rect">
          <a:avLst/>
        </a:prstGeom>
        <a:solidFill>
          <a:srgbClr val="66CCFF">
            <a:alpha val="30196"/>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noProof="0" dirty="0" smtClean="0"/>
            <a:t>Interest</a:t>
          </a:r>
          <a:endParaRPr lang="en-US" sz="2000" kern="1200" noProof="0" dirty="0"/>
        </a:p>
      </dsp:txBody>
      <dsp:txXfrm>
        <a:off x="3156362" y="3515419"/>
        <a:ext cx="2487438" cy="436147"/>
      </dsp:txXfrm>
    </dsp:sp>
    <dsp:sp modelId="{624A7932-B566-41AC-9EA8-28071B7981F0}">
      <dsp:nvSpPr>
        <dsp:cNvPr id="0" name=""/>
        <dsp:cNvSpPr/>
      </dsp:nvSpPr>
      <dsp:spPr>
        <a:xfrm>
          <a:off x="3156362" y="4134749"/>
          <a:ext cx="2487438" cy="436147"/>
        </a:xfrm>
        <a:prstGeom prst="rect">
          <a:avLst/>
        </a:prstGeom>
        <a:solidFill>
          <a:srgbClr val="66CCFF">
            <a:alpha val="30196"/>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noProof="0" dirty="0" smtClean="0"/>
            <a:t>Learning profile</a:t>
          </a:r>
          <a:endParaRPr lang="en-US" sz="2000" kern="1200" noProof="0" dirty="0"/>
        </a:p>
      </dsp:txBody>
      <dsp:txXfrm>
        <a:off x="3156362" y="4134749"/>
        <a:ext cx="2487438" cy="436147"/>
      </dsp:txXfrm>
    </dsp:sp>
    <dsp:sp modelId="{1238AF91-C2D1-4790-AB7F-660DD6AD1BD0}">
      <dsp:nvSpPr>
        <dsp:cNvPr id="0" name=""/>
        <dsp:cNvSpPr/>
      </dsp:nvSpPr>
      <dsp:spPr>
        <a:xfrm>
          <a:off x="5336628" y="2276759"/>
          <a:ext cx="2268387" cy="436147"/>
        </a:xfrm>
        <a:prstGeom prst="rect">
          <a:avLst/>
        </a:prstGeom>
        <a:solidFill>
          <a:schemeClr val="accent1">
            <a:lumMod val="20000"/>
            <a:lumOff val="8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noProof="0" dirty="0" smtClean="0"/>
            <a:t>Product</a:t>
          </a:r>
          <a:endParaRPr lang="en-US" sz="2000" kern="1200" noProof="0" dirty="0"/>
        </a:p>
      </dsp:txBody>
      <dsp:txXfrm>
        <a:off x="5336628" y="2276759"/>
        <a:ext cx="2268387" cy="436147"/>
      </dsp:txXfrm>
    </dsp:sp>
    <dsp:sp modelId="{8DD7EA89-44DD-4948-B543-2F852080C71D}">
      <dsp:nvSpPr>
        <dsp:cNvPr id="0" name=""/>
        <dsp:cNvSpPr/>
      </dsp:nvSpPr>
      <dsp:spPr>
        <a:xfrm>
          <a:off x="216762" y="767486"/>
          <a:ext cx="3340587" cy="1222949"/>
        </a:xfrm>
        <a:prstGeom prst="roundRect">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l" defTabSz="711200">
            <a:lnSpc>
              <a:spcPct val="90000"/>
            </a:lnSpc>
            <a:spcBef>
              <a:spcPct val="0"/>
            </a:spcBef>
            <a:spcAft>
              <a:spcPct val="35000"/>
            </a:spcAft>
          </a:pPr>
          <a:r>
            <a:rPr lang="en-US" sz="1600" i="1" kern="1200" noProof="0" dirty="0" smtClean="0"/>
            <a:t> </a:t>
          </a:r>
          <a:r>
            <a:rPr lang="en-US" sz="1600" i="1" kern="1200" noProof="0" dirty="0" smtClean="0">
              <a:solidFill>
                <a:schemeClr val="tx2"/>
              </a:solidFill>
            </a:rPr>
            <a:t>Is guided by general differentiation </a:t>
          </a:r>
          <a:br>
            <a:rPr lang="en-US" sz="1600" i="1" kern="1200" noProof="0" dirty="0" smtClean="0">
              <a:solidFill>
                <a:schemeClr val="tx2"/>
              </a:solidFill>
            </a:rPr>
          </a:br>
          <a:r>
            <a:rPr lang="en-US" sz="1600" i="1" kern="1200" noProof="0" dirty="0" smtClean="0">
              <a:solidFill>
                <a:schemeClr val="tx2"/>
              </a:solidFill>
            </a:rPr>
            <a:t> principles, like</a:t>
          </a:r>
          <a:br>
            <a:rPr lang="en-US" sz="1600" i="1" kern="1200" noProof="0" dirty="0" smtClean="0">
              <a:solidFill>
                <a:schemeClr val="tx2"/>
              </a:solidFill>
            </a:rPr>
          </a:br>
          <a:r>
            <a:rPr lang="en-US" sz="1600" i="1" kern="1200" noProof="0" dirty="0" smtClean="0">
              <a:solidFill>
                <a:schemeClr val="tx2"/>
              </a:solidFill>
            </a:rPr>
            <a:t>- respectful tasks</a:t>
          </a:r>
          <a:br>
            <a:rPr lang="en-US" sz="1600" i="1" kern="1200" noProof="0" dirty="0" smtClean="0">
              <a:solidFill>
                <a:schemeClr val="tx2"/>
              </a:solidFill>
            </a:rPr>
          </a:br>
          <a:r>
            <a:rPr lang="en-US" sz="1600" i="1" kern="1200" noProof="0" dirty="0" smtClean="0">
              <a:solidFill>
                <a:schemeClr val="tx2"/>
              </a:solidFill>
            </a:rPr>
            <a:t>- flexible grouping</a:t>
          </a:r>
          <a:br>
            <a:rPr lang="en-US" sz="1600" i="1" kern="1200" noProof="0" dirty="0" smtClean="0">
              <a:solidFill>
                <a:schemeClr val="tx2"/>
              </a:solidFill>
            </a:rPr>
          </a:br>
          <a:r>
            <a:rPr lang="en-US" sz="1600" i="1" kern="1200" noProof="0" dirty="0" smtClean="0">
              <a:solidFill>
                <a:schemeClr val="tx2"/>
              </a:solidFill>
            </a:rPr>
            <a:t>- continuous formative assessment </a:t>
          </a:r>
          <a:endParaRPr lang="en-US" sz="1600" i="1" kern="1200" noProof="0" dirty="0">
            <a:solidFill>
              <a:schemeClr val="tx2"/>
            </a:solidFill>
          </a:endParaRPr>
        </a:p>
      </dsp:txBody>
      <dsp:txXfrm>
        <a:off x="276461" y="827185"/>
        <a:ext cx="3221189" cy="11035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94A14-D32D-44A8-AE8B-310C624962B3}">
      <dsp:nvSpPr>
        <dsp:cNvPr id="0" name=""/>
        <dsp:cNvSpPr/>
      </dsp:nvSpPr>
      <dsp:spPr>
        <a:xfrm>
          <a:off x="360046" y="3168353"/>
          <a:ext cx="1474063" cy="737031"/>
        </a:xfrm>
        <a:prstGeom prst="roundRect">
          <a:avLst>
            <a:gd name="adj" fmla="val 10000"/>
          </a:avLst>
        </a:prstGeom>
        <a:solidFill>
          <a:srgbClr val="A4D7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Action Team</a:t>
          </a:r>
        </a:p>
      </dsp:txBody>
      <dsp:txXfrm>
        <a:off x="381633" y="3189940"/>
        <a:ext cx="1430889" cy="693857"/>
      </dsp:txXfrm>
    </dsp:sp>
    <dsp:sp modelId="{0D756A58-8085-4502-A636-F60961B05678}">
      <dsp:nvSpPr>
        <dsp:cNvPr id="0" name=""/>
        <dsp:cNvSpPr/>
      </dsp:nvSpPr>
      <dsp:spPr>
        <a:xfrm rot="17343822">
          <a:off x="1423689" y="2948652"/>
          <a:ext cx="1218986" cy="24301"/>
        </a:xfrm>
        <a:custGeom>
          <a:avLst/>
          <a:gdLst/>
          <a:ahLst/>
          <a:cxnLst/>
          <a:rect l="0" t="0" r="0" b="0"/>
          <a:pathLst>
            <a:path>
              <a:moveTo>
                <a:pt x="0" y="12150"/>
              </a:moveTo>
              <a:lnTo>
                <a:pt x="1218986" y="121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i-FI" sz="1800" kern="1200">
            <a:solidFill>
              <a:sysClr val="windowText" lastClr="000000"/>
            </a:solidFill>
            <a:latin typeface="+mn-lt"/>
            <a:cs typeface="Times New Roman" pitchFamily="18" charset="0"/>
          </a:endParaRPr>
        </a:p>
      </dsp:txBody>
      <dsp:txXfrm>
        <a:off x="2002708" y="2930328"/>
        <a:ext cx="60949" cy="60949"/>
      </dsp:txXfrm>
    </dsp:sp>
    <dsp:sp modelId="{9C352D77-CF19-4499-99F2-AFEE997BA7B9}">
      <dsp:nvSpPr>
        <dsp:cNvPr id="0" name=""/>
        <dsp:cNvSpPr/>
      </dsp:nvSpPr>
      <dsp:spPr>
        <a:xfrm>
          <a:off x="2232255" y="2016221"/>
          <a:ext cx="1474063" cy="737031"/>
        </a:xfrm>
        <a:prstGeom prst="roundRect">
          <a:avLst>
            <a:gd name="adj" fmla="val 10000"/>
          </a:avLst>
        </a:prstGeom>
        <a:solidFill>
          <a:srgbClr val="A4D7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Adults </a:t>
          </a:r>
        </a:p>
      </dsp:txBody>
      <dsp:txXfrm>
        <a:off x="2253842" y="2037808"/>
        <a:ext cx="1430889" cy="693857"/>
      </dsp:txXfrm>
    </dsp:sp>
    <dsp:sp modelId="{5A17EB8D-DCAB-4EF1-904E-45CC20B1AD5F}">
      <dsp:nvSpPr>
        <dsp:cNvPr id="0" name=""/>
        <dsp:cNvSpPr/>
      </dsp:nvSpPr>
      <dsp:spPr>
        <a:xfrm rot="17097081">
          <a:off x="3099301" y="1582201"/>
          <a:ext cx="1636161" cy="24301"/>
        </a:xfrm>
        <a:custGeom>
          <a:avLst/>
          <a:gdLst/>
          <a:ahLst/>
          <a:cxnLst/>
          <a:rect l="0" t="0" r="0" b="0"/>
          <a:pathLst>
            <a:path>
              <a:moveTo>
                <a:pt x="0" y="12150"/>
              </a:moveTo>
              <a:lnTo>
                <a:pt x="1636161" y="121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i-FI" sz="1800" kern="1200">
            <a:solidFill>
              <a:sysClr val="windowText" lastClr="000000"/>
            </a:solidFill>
            <a:latin typeface="+mn-lt"/>
            <a:cs typeface="Times New Roman" pitchFamily="18" charset="0"/>
          </a:endParaRPr>
        </a:p>
      </dsp:txBody>
      <dsp:txXfrm>
        <a:off x="3876478" y="1553448"/>
        <a:ext cx="81808" cy="81808"/>
      </dsp:txXfrm>
    </dsp:sp>
    <dsp:sp modelId="{CA8D15FA-8967-4F9A-A704-3CCC4E2EAC45}">
      <dsp:nvSpPr>
        <dsp:cNvPr id="0" name=""/>
        <dsp:cNvSpPr/>
      </dsp:nvSpPr>
      <dsp:spPr>
        <a:xfrm>
          <a:off x="4128446" y="435451"/>
          <a:ext cx="1474063" cy="737031"/>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School</a:t>
          </a:r>
        </a:p>
      </dsp:txBody>
      <dsp:txXfrm>
        <a:off x="4150033" y="457038"/>
        <a:ext cx="1430889" cy="693857"/>
      </dsp:txXfrm>
    </dsp:sp>
    <dsp:sp modelId="{2995CFDF-007B-48EE-92E5-C9E93521890E}">
      <dsp:nvSpPr>
        <dsp:cNvPr id="0" name=""/>
        <dsp:cNvSpPr/>
      </dsp:nvSpPr>
      <dsp:spPr>
        <a:xfrm rot="21580491">
          <a:off x="5602505" y="790401"/>
          <a:ext cx="498713" cy="24301"/>
        </a:xfrm>
        <a:custGeom>
          <a:avLst/>
          <a:gdLst/>
          <a:ahLst/>
          <a:cxnLst/>
          <a:rect l="0" t="0" r="0" b="0"/>
          <a:pathLst>
            <a:path>
              <a:moveTo>
                <a:pt x="0" y="12150"/>
              </a:moveTo>
              <a:lnTo>
                <a:pt x="498713" y="121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i-FI" sz="1800" kern="1200">
            <a:solidFill>
              <a:sysClr val="windowText" lastClr="000000"/>
            </a:solidFill>
            <a:latin typeface="+mn-lt"/>
            <a:cs typeface="Times New Roman" pitchFamily="18" charset="0"/>
          </a:endParaRPr>
        </a:p>
      </dsp:txBody>
      <dsp:txXfrm>
        <a:off x="5839394" y="790084"/>
        <a:ext cx="24935" cy="24935"/>
      </dsp:txXfrm>
    </dsp:sp>
    <dsp:sp modelId="{CBEA5E0E-DBFC-4F38-A1E3-5EB0986FC169}">
      <dsp:nvSpPr>
        <dsp:cNvPr id="0" name=""/>
        <dsp:cNvSpPr/>
      </dsp:nvSpPr>
      <dsp:spPr>
        <a:xfrm>
          <a:off x="6101215" y="319210"/>
          <a:ext cx="3095828" cy="963853"/>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fi-FI" sz="1800" kern="1200" dirty="0">
            <a:solidFill>
              <a:sysClr val="windowText" lastClr="000000"/>
            </a:solidFill>
            <a:latin typeface="+mn-lt"/>
            <a:cs typeface="Times New Roman" pitchFamily="18" charset="0"/>
          </a:endParaRPr>
        </a:p>
        <a:p>
          <a:pPr lvl="0" algn="ctr" defTabSz="800100">
            <a:lnSpc>
              <a:spcPct val="90000"/>
            </a:lnSpc>
            <a:spcBef>
              <a:spcPct val="0"/>
            </a:spcBef>
            <a:spcAft>
              <a:spcPct val="35000"/>
            </a:spcAft>
          </a:pPr>
          <a:r>
            <a:rPr lang="fi-FI" sz="1800" kern="1200" dirty="0">
              <a:solidFill>
                <a:sysClr val="windowText" lastClr="000000"/>
              </a:solidFill>
              <a:latin typeface="+mn-lt"/>
              <a:cs typeface="Times New Roman" pitchFamily="18" charset="0"/>
            </a:rPr>
            <a:t>One </a:t>
          </a:r>
          <a:r>
            <a:rPr lang="fi-FI" sz="1800" kern="1200" dirty="0" err="1">
              <a:solidFill>
                <a:sysClr val="windowText" lastClr="000000"/>
              </a:solidFill>
              <a:latin typeface="+mn-lt"/>
              <a:cs typeface="Times New Roman" pitchFamily="18" charset="0"/>
            </a:rPr>
            <a:t>Teacher</a:t>
          </a:r>
          <a:r>
            <a:rPr lang="fi-FI" sz="1800" kern="1200" dirty="0">
              <a:solidFill>
                <a:sysClr val="windowText" lastClr="000000"/>
              </a:solidFill>
              <a:latin typeface="+mn-lt"/>
              <a:cs typeface="Times New Roman" pitchFamily="18" charset="0"/>
            </a:rPr>
            <a:t> </a:t>
          </a:r>
        </a:p>
        <a:p>
          <a:pPr lvl="0" algn="ctr" defTabSz="800100">
            <a:lnSpc>
              <a:spcPct val="90000"/>
            </a:lnSpc>
            <a:spcBef>
              <a:spcPct val="0"/>
            </a:spcBef>
            <a:spcAft>
              <a:spcPct val="35000"/>
            </a:spcAft>
          </a:pPr>
          <a:r>
            <a:rPr lang="fi-FI" sz="1800" kern="1200" dirty="0" err="1">
              <a:solidFill>
                <a:sysClr val="windowText" lastClr="000000"/>
              </a:solidFill>
              <a:latin typeface="+mn-lt"/>
              <a:cs typeface="Times New Roman" pitchFamily="18" charset="0"/>
            </a:rPr>
            <a:t>Headmaster</a:t>
          </a:r>
          <a:endParaRPr lang="fi-FI" sz="1800" kern="1200" dirty="0">
            <a:solidFill>
              <a:sysClr val="windowText" lastClr="000000"/>
            </a:solidFill>
            <a:latin typeface="+mn-lt"/>
            <a:cs typeface="Times New Roman" pitchFamily="18" charset="0"/>
          </a:endParaRPr>
        </a:p>
        <a:p>
          <a:pPr lvl="0" algn="ctr" defTabSz="800100">
            <a:lnSpc>
              <a:spcPct val="90000"/>
            </a:lnSpc>
            <a:spcBef>
              <a:spcPct val="0"/>
            </a:spcBef>
            <a:spcAft>
              <a:spcPct val="35000"/>
            </a:spcAft>
          </a:pPr>
          <a:r>
            <a:rPr lang="fi-FI" sz="1800" kern="1200" dirty="0" err="1">
              <a:solidFill>
                <a:sysClr val="windowText" lastClr="000000"/>
              </a:solidFill>
              <a:latin typeface="+mn-lt"/>
              <a:cs typeface="Times New Roman" pitchFamily="18" charset="0"/>
            </a:rPr>
            <a:t>Researcher</a:t>
          </a:r>
          <a:endParaRPr lang="fi-FI" sz="1800" kern="1200" dirty="0">
            <a:solidFill>
              <a:sysClr val="windowText" lastClr="000000"/>
            </a:solidFill>
            <a:latin typeface="+mn-lt"/>
            <a:cs typeface="Times New Roman" pitchFamily="18" charset="0"/>
          </a:endParaRPr>
        </a:p>
        <a:p>
          <a:pPr lvl="0" algn="ctr" defTabSz="800100">
            <a:lnSpc>
              <a:spcPct val="90000"/>
            </a:lnSpc>
            <a:spcBef>
              <a:spcPct val="0"/>
            </a:spcBef>
            <a:spcAft>
              <a:spcPct val="35000"/>
            </a:spcAft>
          </a:pPr>
          <a:endParaRPr lang="fi-FI" sz="1800" kern="1200" dirty="0">
            <a:solidFill>
              <a:sysClr val="windowText" lastClr="000000"/>
            </a:solidFill>
            <a:latin typeface="+mn-lt"/>
            <a:cs typeface="Times New Roman" pitchFamily="18" charset="0"/>
          </a:endParaRPr>
        </a:p>
      </dsp:txBody>
      <dsp:txXfrm>
        <a:off x="6129445" y="347440"/>
        <a:ext cx="3039368" cy="907393"/>
      </dsp:txXfrm>
    </dsp:sp>
    <dsp:sp modelId="{715AB330-866C-42BA-AF53-0C3E63746414}">
      <dsp:nvSpPr>
        <dsp:cNvPr id="0" name=""/>
        <dsp:cNvSpPr/>
      </dsp:nvSpPr>
      <dsp:spPr>
        <a:xfrm rot="18835133">
          <a:off x="3613097" y="2153403"/>
          <a:ext cx="608569" cy="24301"/>
        </a:xfrm>
        <a:custGeom>
          <a:avLst/>
          <a:gdLst/>
          <a:ahLst/>
          <a:cxnLst/>
          <a:rect l="0" t="0" r="0" b="0"/>
          <a:pathLst>
            <a:path>
              <a:moveTo>
                <a:pt x="0" y="12150"/>
              </a:moveTo>
              <a:lnTo>
                <a:pt x="608569" y="121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i-FI" sz="1800" kern="1200">
            <a:solidFill>
              <a:sysClr val="windowText" lastClr="000000"/>
            </a:solidFill>
            <a:latin typeface="+mn-lt"/>
            <a:cs typeface="Times New Roman" pitchFamily="18" charset="0"/>
          </a:endParaRPr>
        </a:p>
      </dsp:txBody>
      <dsp:txXfrm>
        <a:off x="3902168" y="2150339"/>
        <a:ext cx="30428" cy="30428"/>
      </dsp:txXfrm>
    </dsp:sp>
    <dsp:sp modelId="{4D467106-4DF1-40AF-AE02-10A755F8A476}">
      <dsp:nvSpPr>
        <dsp:cNvPr id="0" name=""/>
        <dsp:cNvSpPr/>
      </dsp:nvSpPr>
      <dsp:spPr>
        <a:xfrm>
          <a:off x="4128446" y="1577854"/>
          <a:ext cx="1474063" cy="737031"/>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Kindergarten</a:t>
          </a:r>
        </a:p>
      </dsp:txBody>
      <dsp:txXfrm>
        <a:off x="4150033" y="1599441"/>
        <a:ext cx="1430889" cy="693857"/>
      </dsp:txXfrm>
    </dsp:sp>
    <dsp:sp modelId="{38CB5E60-59EC-4B17-BA99-E91C914B1F37}">
      <dsp:nvSpPr>
        <dsp:cNvPr id="0" name=""/>
        <dsp:cNvSpPr/>
      </dsp:nvSpPr>
      <dsp:spPr>
        <a:xfrm>
          <a:off x="5602509" y="1934219"/>
          <a:ext cx="589625" cy="24301"/>
        </a:xfrm>
        <a:custGeom>
          <a:avLst/>
          <a:gdLst/>
          <a:ahLst/>
          <a:cxnLst/>
          <a:rect l="0" t="0" r="0" b="0"/>
          <a:pathLst>
            <a:path>
              <a:moveTo>
                <a:pt x="0" y="12150"/>
              </a:moveTo>
              <a:lnTo>
                <a:pt x="589625" y="121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i-FI" sz="1800" kern="1200">
            <a:solidFill>
              <a:sysClr val="windowText" lastClr="000000"/>
            </a:solidFill>
            <a:latin typeface="+mn-lt"/>
            <a:cs typeface="Times New Roman" pitchFamily="18" charset="0"/>
          </a:endParaRPr>
        </a:p>
      </dsp:txBody>
      <dsp:txXfrm>
        <a:off x="5882582" y="1931630"/>
        <a:ext cx="29481" cy="29481"/>
      </dsp:txXfrm>
    </dsp:sp>
    <dsp:sp modelId="{8C54C960-CF5E-4B28-98E1-FBCBF3AD06D1}">
      <dsp:nvSpPr>
        <dsp:cNvPr id="0" name=""/>
        <dsp:cNvSpPr/>
      </dsp:nvSpPr>
      <dsp:spPr>
        <a:xfrm>
          <a:off x="6192135" y="1396449"/>
          <a:ext cx="3048334" cy="1099843"/>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Manager</a:t>
          </a:r>
        </a:p>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One Kindergarten teacher</a:t>
          </a:r>
        </a:p>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One kindergarten nurse</a:t>
          </a:r>
        </a:p>
      </dsp:txBody>
      <dsp:txXfrm>
        <a:off x="6224348" y="1428662"/>
        <a:ext cx="2983908" cy="1035417"/>
      </dsp:txXfrm>
    </dsp:sp>
    <dsp:sp modelId="{E5EDE7B3-038B-44E0-8C1C-C0AC69AFDCB6}">
      <dsp:nvSpPr>
        <dsp:cNvPr id="0" name=""/>
        <dsp:cNvSpPr/>
      </dsp:nvSpPr>
      <dsp:spPr>
        <a:xfrm rot="3298073">
          <a:off x="3549698" y="2673657"/>
          <a:ext cx="735368" cy="24301"/>
        </a:xfrm>
        <a:custGeom>
          <a:avLst/>
          <a:gdLst/>
          <a:ahLst/>
          <a:cxnLst/>
          <a:rect l="0" t="0" r="0" b="0"/>
          <a:pathLst>
            <a:path>
              <a:moveTo>
                <a:pt x="0" y="12150"/>
              </a:moveTo>
              <a:lnTo>
                <a:pt x="735368" y="121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i-FI" sz="1800" kern="1200">
            <a:solidFill>
              <a:sysClr val="windowText" lastClr="000000"/>
            </a:solidFill>
            <a:latin typeface="+mn-lt"/>
            <a:cs typeface="Times New Roman" pitchFamily="18" charset="0"/>
          </a:endParaRPr>
        </a:p>
      </dsp:txBody>
      <dsp:txXfrm>
        <a:off x="3898998" y="2667423"/>
        <a:ext cx="36768" cy="36768"/>
      </dsp:txXfrm>
    </dsp:sp>
    <dsp:sp modelId="{4F6A0B5C-FD8D-4CFD-83C0-4CE70349B76A}">
      <dsp:nvSpPr>
        <dsp:cNvPr id="0" name=""/>
        <dsp:cNvSpPr/>
      </dsp:nvSpPr>
      <dsp:spPr>
        <a:xfrm>
          <a:off x="4128446" y="2618363"/>
          <a:ext cx="1474063" cy="737031"/>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City Library</a:t>
          </a:r>
        </a:p>
      </dsp:txBody>
      <dsp:txXfrm>
        <a:off x="4150033" y="2639950"/>
        <a:ext cx="1430889" cy="693857"/>
      </dsp:txXfrm>
    </dsp:sp>
    <dsp:sp modelId="{0D1E7227-A563-409A-934B-121B2A79FAFF}">
      <dsp:nvSpPr>
        <dsp:cNvPr id="0" name=""/>
        <dsp:cNvSpPr/>
      </dsp:nvSpPr>
      <dsp:spPr>
        <a:xfrm>
          <a:off x="5602509" y="2974728"/>
          <a:ext cx="589625" cy="24301"/>
        </a:xfrm>
        <a:custGeom>
          <a:avLst/>
          <a:gdLst/>
          <a:ahLst/>
          <a:cxnLst/>
          <a:rect l="0" t="0" r="0" b="0"/>
          <a:pathLst>
            <a:path>
              <a:moveTo>
                <a:pt x="0" y="12150"/>
              </a:moveTo>
              <a:lnTo>
                <a:pt x="589625" y="121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i-FI" sz="1800" kern="1200">
            <a:solidFill>
              <a:sysClr val="windowText" lastClr="000000"/>
            </a:solidFill>
            <a:latin typeface="+mn-lt"/>
            <a:cs typeface="Times New Roman" pitchFamily="18" charset="0"/>
          </a:endParaRPr>
        </a:p>
      </dsp:txBody>
      <dsp:txXfrm>
        <a:off x="5882582" y="2972138"/>
        <a:ext cx="29481" cy="29481"/>
      </dsp:txXfrm>
    </dsp:sp>
    <dsp:sp modelId="{D8F94F59-36FA-4181-9907-18112E0ACA23}">
      <dsp:nvSpPr>
        <dsp:cNvPr id="0" name=""/>
        <dsp:cNvSpPr/>
      </dsp:nvSpPr>
      <dsp:spPr>
        <a:xfrm>
          <a:off x="6192135" y="2606847"/>
          <a:ext cx="3073334" cy="760064"/>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Manager</a:t>
          </a:r>
        </a:p>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Two library workers</a:t>
          </a:r>
        </a:p>
      </dsp:txBody>
      <dsp:txXfrm>
        <a:off x="6214397" y="2629109"/>
        <a:ext cx="3028810" cy="715540"/>
      </dsp:txXfrm>
    </dsp:sp>
    <dsp:sp modelId="{D42E1298-1EBC-4DE1-B29A-061DFB2DBE79}">
      <dsp:nvSpPr>
        <dsp:cNvPr id="0" name=""/>
        <dsp:cNvSpPr/>
      </dsp:nvSpPr>
      <dsp:spPr>
        <a:xfrm rot="4465981">
          <a:off x="3130901" y="3130217"/>
          <a:ext cx="1572962" cy="24301"/>
        </a:xfrm>
        <a:custGeom>
          <a:avLst/>
          <a:gdLst/>
          <a:ahLst/>
          <a:cxnLst/>
          <a:rect l="0" t="0" r="0" b="0"/>
          <a:pathLst>
            <a:path>
              <a:moveTo>
                <a:pt x="0" y="12150"/>
              </a:moveTo>
              <a:lnTo>
                <a:pt x="1572962" y="121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i-FI" sz="1800" kern="1200">
            <a:solidFill>
              <a:sysClr val="windowText" lastClr="000000"/>
            </a:solidFill>
            <a:latin typeface="+mn-lt"/>
            <a:cs typeface="Times New Roman" pitchFamily="18" charset="0"/>
          </a:endParaRPr>
        </a:p>
      </dsp:txBody>
      <dsp:txXfrm>
        <a:off x="3878058" y="3103043"/>
        <a:ext cx="78648" cy="78648"/>
      </dsp:txXfrm>
    </dsp:sp>
    <dsp:sp modelId="{3E75FFC7-9F37-43A0-B363-04886E4E56D5}">
      <dsp:nvSpPr>
        <dsp:cNvPr id="0" name=""/>
        <dsp:cNvSpPr/>
      </dsp:nvSpPr>
      <dsp:spPr>
        <a:xfrm>
          <a:off x="4128446" y="3531482"/>
          <a:ext cx="1474063" cy="737031"/>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Senior Home</a:t>
          </a:r>
        </a:p>
      </dsp:txBody>
      <dsp:txXfrm>
        <a:off x="4150033" y="3553069"/>
        <a:ext cx="1430889" cy="693857"/>
      </dsp:txXfrm>
    </dsp:sp>
    <dsp:sp modelId="{9F316C55-EA96-4ECF-9C86-7496147CE5C7}">
      <dsp:nvSpPr>
        <dsp:cNvPr id="0" name=""/>
        <dsp:cNvSpPr/>
      </dsp:nvSpPr>
      <dsp:spPr>
        <a:xfrm>
          <a:off x="5602509" y="3887848"/>
          <a:ext cx="589625" cy="24301"/>
        </a:xfrm>
        <a:custGeom>
          <a:avLst/>
          <a:gdLst/>
          <a:ahLst/>
          <a:cxnLst/>
          <a:rect l="0" t="0" r="0" b="0"/>
          <a:pathLst>
            <a:path>
              <a:moveTo>
                <a:pt x="0" y="12150"/>
              </a:moveTo>
              <a:lnTo>
                <a:pt x="589625" y="121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i-FI" sz="1800" kern="1200">
            <a:solidFill>
              <a:sysClr val="windowText" lastClr="000000"/>
            </a:solidFill>
            <a:latin typeface="+mn-lt"/>
            <a:cs typeface="Times New Roman" pitchFamily="18" charset="0"/>
          </a:endParaRPr>
        </a:p>
      </dsp:txBody>
      <dsp:txXfrm>
        <a:off x="5882582" y="3885258"/>
        <a:ext cx="29481" cy="29481"/>
      </dsp:txXfrm>
    </dsp:sp>
    <dsp:sp modelId="{C58E9250-C7AE-44DA-B698-0A7382277AA1}">
      <dsp:nvSpPr>
        <dsp:cNvPr id="0" name=""/>
        <dsp:cNvSpPr/>
      </dsp:nvSpPr>
      <dsp:spPr>
        <a:xfrm>
          <a:off x="6192135" y="3477465"/>
          <a:ext cx="3039843" cy="845065"/>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Manager</a:t>
          </a:r>
        </a:p>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One senior home worker</a:t>
          </a:r>
        </a:p>
      </dsp:txBody>
      <dsp:txXfrm>
        <a:off x="6216886" y="3502216"/>
        <a:ext cx="2990341" cy="795563"/>
      </dsp:txXfrm>
    </dsp:sp>
    <dsp:sp modelId="{963B1940-2051-4543-BC12-5CEE8EACA756}">
      <dsp:nvSpPr>
        <dsp:cNvPr id="0" name=""/>
        <dsp:cNvSpPr/>
      </dsp:nvSpPr>
      <dsp:spPr>
        <a:xfrm rot="4318985">
          <a:off x="1389556" y="4136785"/>
          <a:ext cx="1287253" cy="24301"/>
        </a:xfrm>
        <a:custGeom>
          <a:avLst/>
          <a:gdLst/>
          <a:ahLst/>
          <a:cxnLst/>
          <a:rect l="0" t="0" r="0" b="0"/>
          <a:pathLst>
            <a:path>
              <a:moveTo>
                <a:pt x="0" y="12150"/>
              </a:moveTo>
              <a:lnTo>
                <a:pt x="1287253" y="121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i-FI" sz="1800" kern="1200">
            <a:solidFill>
              <a:sysClr val="windowText" lastClr="000000"/>
            </a:solidFill>
            <a:latin typeface="+mn-lt"/>
            <a:cs typeface="Times New Roman" pitchFamily="18" charset="0"/>
          </a:endParaRPr>
        </a:p>
      </dsp:txBody>
      <dsp:txXfrm>
        <a:off x="2001001" y="4116755"/>
        <a:ext cx="64362" cy="64362"/>
      </dsp:txXfrm>
    </dsp:sp>
    <dsp:sp modelId="{89EF0182-022C-487D-98FE-C934158BC163}">
      <dsp:nvSpPr>
        <dsp:cNvPr id="0" name=""/>
        <dsp:cNvSpPr/>
      </dsp:nvSpPr>
      <dsp:spPr>
        <a:xfrm>
          <a:off x="2232255" y="4392487"/>
          <a:ext cx="1474063" cy="737031"/>
        </a:xfrm>
        <a:prstGeom prst="roundRect">
          <a:avLst>
            <a:gd name="adj" fmla="val 10000"/>
          </a:avLst>
        </a:prstGeom>
        <a:solidFill>
          <a:srgbClr val="A4D7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Tutor-Students </a:t>
          </a:r>
        </a:p>
      </dsp:txBody>
      <dsp:txXfrm>
        <a:off x="2253842" y="4414074"/>
        <a:ext cx="1430889" cy="693857"/>
      </dsp:txXfrm>
    </dsp:sp>
    <dsp:sp modelId="{905E6A5C-F627-437E-B524-6F7FF2A63913}">
      <dsp:nvSpPr>
        <dsp:cNvPr id="0" name=""/>
        <dsp:cNvSpPr/>
      </dsp:nvSpPr>
      <dsp:spPr>
        <a:xfrm rot="39904">
          <a:off x="3706302" y="4751671"/>
          <a:ext cx="485751" cy="24301"/>
        </a:xfrm>
        <a:custGeom>
          <a:avLst/>
          <a:gdLst/>
          <a:ahLst/>
          <a:cxnLst/>
          <a:rect l="0" t="0" r="0" b="0"/>
          <a:pathLst>
            <a:path>
              <a:moveTo>
                <a:pt x="0" y="12150"/>
              </a:moveTo>
              <a:lnTo>
                <a:pt x="485751" y="121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i-FI" sz="1800" kern="1200">
            <a:solidFill>
              <a:sysClr val="windowText" lastClr="000000"/>
            </a:solidFill>
            <a:latin typeface="+mn-lt"/>
            <a:cs typeface="Times New Roman" pitchFamily="18" charset="0"/>
          </a:endParaRPr>
        </a:p>
      </dsp:txBody>
      <dsp:txXfrm>
        <a:off x="3937034" y="4751678"/>
        <a:ext cx="24287" cy="24287"/>
      </dsp:txXfrm>
    </dsp:sp>
    <dsp:sp modelId="{9F836DB6-088F-4727-83C4-0890435D0FEC}">
      <dsp:nvSpPr>
        <dsp:cNvPr id="0" name=""/>
        <dsp:cNvSpPr/>
      </dsp:nvSpPr>
      <dsp:spPr>
        <a:xfrm>
          <a:off x="4192037" y="4398125"/>
          <a:ext cx="1474063" cy="737031"/>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Ten Fourth graders</a:t>
          </a:r>
        </a:p>
      </dsp:txBody>
      <dsp:txXfrm>
        <a:off x="4213624" y="4419712"/>
        <a:ext cx="1430889" cy="693857"/>
      </dsp:txXfrm>
    </dsp:sp>
    <dsp:sp modelId="{23F5FF52-90DC-43CF-94DA-877C87BF9791}">
      <dsp:nvSpPr>
        <dsp:cNvPr id="0" name=""/>
        <dsp:cNvSpPr/>
      </dsp:nvSpPr>
      <dsp:spPr>
        <a:xfrm rot="12427">
          <a:off x="5666099" y="4755441"/>
          <a:ext cx="526037" cy="24301"/>
        </a:xfrm>
        <a:custGeom>
          <a:avLst/>
          <a:gdLst/>
          <a:ahLst/>
          <a:cxnLst/>
          <a:rect l="0" t="0" r="0" b="0"/>
          <a:pathLst>
            <a:path>
              <a:moveTo>
                <a:pt x="0" y="12150"/>
              </a:moveTo>
              <a:lnTo>
                <a:pt x="526037" y="121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i-FI" sz="1800" kern="1200">
            <a:solidFill>
              <a:sysClr val="windowText" lastClr="000000"/>
            </a:solidFill>
            <a:latin typeface="+mn-lt"/>
            <a:cs typeface="Times New Roman" pitchFamily="18" charset="0"/>
          </a:endParaRPr>
        </a:p>
      </dsp:txBody>
      <dsp:txXfrm>
        <a:off x="5915967" y="4754441"/>
        <a:ext cx="26301" cy="26301"/>
      </dsp:txXfrm>
    </dsp:sp>
    <dsp:sp modelId="{3605F1AA-FD65-411C-ABBD-6A8F851D6E99}">
      <dsp:nvSpPr>
        <dsp:cNvPr id="0" name=""/>
        <dsp:cNvSpPr/>
      </dsp:nvSpPr>
      <dsp:spPr>
        <a:xfrm>
          <a:off x="6192135" y="4433086"/>
          <a:ext cx="3073570" cy="670912"/>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Five girls and </a:t>
          </a:r>
        </a:p>
        <a:p>
          <a:pPr lvl="0" algn="ctr" defTabSz="800100">
            <a:lnSpc>
              <a:spcPct val="90000"/>
            </a:lnSpc>
            <a:spcBef>
              <a:spcPct val="0"/>
            </a:spcBef>
            <a:spcAft>
              <a:spcPct val="35000"/>
            </a:spcAft>
          </a:pPr>
          <a:r>
            <a:rPr lang="fi-FI" sz="1800" kern="1200">
              <a:solidFill>
                <a:sysClr val="windowText" lastClr="000000"/>
              </a:solidFill>
              <a:latin typeface="+mn-lt"/>
              <a:cs typeface="Times New Roman" pitchFamily="18" charset="0"/>
            </a:rPr>
            <a:t>five boys</a:t>
          </a:r>
        </a:p>
      </dsp:txBody>
      <dsp:txXfrm>
        <a:off x="6211785" y="4452736"/>
        <a:ext cx="3034270" cy="63161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3468688" cy="495300"/>
          </a:xfrm>
          <a:prstGeom prst="rect">
            <a:avLst/>
          </a:prstGeom>
          <a:noFill/>
          <a:ln w="9525">
            <a:noFill/>
            <a:miter lim="800000"/>
            <a:headEnd/>
            <a:tailEnd/>
          </a:ln>
          <a:effectLst/>
        </p:spPr>
        <p:txBody>
          <a:bodyPr vert="horz" wrap="square" lIns="91560" tIns="45780" rIns="91560" bIns="45780" numCol="1" anchor="t" anchorCtr="0" compatLnSpc="1">
            <a:prstTxWarp prst="textNoShape">
              <a:avLst/>
            </a:prstTxWarp>
          </a:bodyPr>
          <a:lstStyle>
            <a:lvl1pPr defTabSz="915988">
              <a:defRPr sz="700">
                <a:solidFill>
                  <a:srgbClr val="000000"/>
                </a:solidFill>
                <a:latin typeface="Arial" charset="0"/>
              </a:defRPr>
            </a:lvl1pPr>
          </a:lstStyle>
          <a:p>
            <a:pPr>
              <a:defRPr/>
            </a:pPr>
            <a:r>
              <a:rPr lang="fi-FI"/>
              <a:t>Jari Lavonen </a:t>
            </a:r>
            <a:br>
              <a:rPr lang="fi-FI"/>
            </a:br>
            <a:r>
              <a:rPr lang="en-US"/>
              <a:t>Professor of Physics and Chemistry Education,  Head of the Department</a:t>
            </a:r>
            <a:br>
              <a:rPr lang="en-US"/>
            </a:br>
            <a:r>
              <a:rPr lang="en-US"/>
              <a:t>Department of Teacher Education, University of Helsinki, Finland</a:t>
            </a:r>
            <a:endParaRPr lang="en-GB"/>
          </a:p>
          <a:p>
            <a:pPr>
              <a:defRPr/>
            </a:pPr>
            <a:r>
              <a:rPr lang="fi-FI"/>
              <a:t>jari.lavonen@helsinki.fi</a:t>
            </a:r>
          </a:p>
          <a:p>
            <a:pPr>
              <a:defRPr/>
            </a:pPr>
            <a:endParaRPr lang="fi-FI"/>
          </a:p>
        </p:txBody>
      </p:sp>
      <p:sp>
        <p:nvSpPr>
          <p:cNvPr id="40963" name="Rectangle 3"/>
          <p:cNvSpPr>
            <a:spLocks noGrp="1" noChangeArrowheads="1"/>
          </p:cNvSpPr>
          <p:nvPr>
            <p:ph type="dt" sz="quarter" idx="1"/>
          </p:nvPr>
        </p:nvSpPr>
        <p:spPr bwMode="auto">
          <a:xfrm>
            <a:off x="3849688" y="0"/>
            <a:ext cx="2943225" cy="495300"/>
          </a:xfrm>
          <a:prstGeom prst="rect">
            <a:avLst/>
          </a:prstGeom>
          <a:noFill/>
          <a:ln w="9525">
            <a:noFill/>
            <a:miter lim="800000"/>
            <a:headEnd/>
            <a:tailEnd/>
          </a:ln>
          <a:effectLst/>
        </p:spPr>
        <p:txBody>
          <a:bodyPr vert="horz" wrap="square" lIns="91560" tIns="45780" rIns="91560" bIns="45780" numCol="1" anchor="t" anchorCtr="0" compatLnSpc="1">
            <a:prstTxWarp prst="textNoShape">
              <a:avLst/>
            </a:prstTxWarp>
          </a:bodyPr>
          <a:lstStyle>
            <a:lvl1pPr algn="r" defTabSz="915988">
              <a:defRPr sz="800">
                <a:latin typeface="Arial" charset="0"/>
              </a:defRPr>
            </a:lvl1pPr>
          </a:lstStyle>
          <a:p>
            <a:pPr>
              <a:defRPr/>
            </a:pPr>
            <a:endParaRPr lang="fi-FI"/>
          </a:p>
        </p:txBody>
      </p:sp>
      <p:sp>
        <p:nvSpPr>
          <p:cNvPr id="40964" name="Rectangle 4"/>
          <p:cNvSpPr>
            <a:spLocks noGrp="1" noChangeArrowheads="1"/>
          </p:cNvSpPr>
          <p:nvPr>
            <p:ph type="ftr" sz="quarter" idx="2"/>
          </p:nvPr>
        </p:nvSpPr>
        <p:spPr bwMode="auto">
          <a:xfrm>
            <a:off x="0" y="9434513"/>
            <a:ext cx="2943225" cy="495300"/>
          </a:xfrm>
          <a:prstGeom prst="rect">
            <a:avLst/>
          </a:prstGeom>
          <a:noFill/>
          <a:ln w="9525">
            <a:noFill/>
            <a:miter lim="800000"/>
            <a:headEnd/>
            <a:tailEnd/>
          </a:ln>
          <a:effectLst/>
        </p:spPr>
        <p:txBody>
          <a:bodyPr vert="horz" wrap="square" lIns="91560" tIns="45780" rIns="91560" bIns="45780" numCol="1" anchor="b" anchorCtr="0" compatLnSpc="1">
            <a:prstTxWarp prst="textNoShape">
              <a:avLst/>
            </a:prstTxWarp>
          </a:bodyPr>
          <a:lstStyle>
            <a:lvl1pPr defTabSz="915988">
              <a:defRPr sz="800" i="1">
                <a:solidFill>
                  <a:srgbClr val="1E1C77"/>
                </a:solidFill>
                <a:latin typeface="Arial" charset="0"/>
              </a:defRPr>
            </a:lvl1pPr>
          </a:lstStyle>
          <a:p>
            <a:pPr>
              <a:defRPr/>
            </a:pPr>
            <a:endParaRPr lang="fi-FI"/>
          </a:p>
        </p:txBody>
      </p:sp>
      <p:sp>
        <p:nvSpPr>
          <p:cNvPr id="40965" name="Rectangle 5"/>
          <p:cNvSpPr>
            <a:spLocks noGrp="1" noChangeArrowheads="1"/>
          </p:cNvSpPr>
          <p:nvPr>
            <p:ph type="sldNum" sz="quarter" idx="3"/>
          </p:nvPr>
        </p:nvSpPr>
        <p:spPr bwMode="auto">
          <a:xfrm>
            <a:off x="3849688" y="9434513"/>
            <a:ext cx="2943225" cy="495300"/>
          </a:xfrm>
          <a:prstGeom prst="rect">
            <a:avLst/>
          </a:prstGeom>
          <a:noFill/>
          <a:ln w="9525">
            <a:noFill/>
            <a:miter lim="800000"/>
            <a:headEnd/>
            <a:tailEnd/>
          </a:ln>
          <a:effectLst/>
        </p:spPr>
        <p:txBody>
          <a:bodyPr vert="horz" wrap="square" lIns="91560" tIns="45780" rIns="91560" bIns="45780" numCol="1" anchor="b" anchorCtr="0" compatLnSpc="1">
            <a:prstTxWarp prst="textNoShape">
              <a:avLst/>
            </a:prstTxWarp>
          </a:bodyPr>
          <a:lstStyle>
            <a:lvl1pPr algn="r" defTabSz="915988">
              <a:defRPr sz="800">
                <a:latin typeface="Arial" charset="0"/>
              </a:defRPr>
            </a:lvl1pPr>
          </a:lstStyle>
          <a:p>
            <a:pPr>
              <a:defRPr/>
            </a:pPr>
            <a:fld id="{BCBD50C6-45B5-478F-9F20-ED46E44B6EE9}" type="slidenum">
              <a:rPr lang="fi-FI"/>
              <a:pPr>
                <a:defRPr/>
              </a:pPr>
              <a:t>‹#›</a:t>
            </a:fld>
            <a:endParaRPr lang="fi-FI"/>
          </a:p>
        </p:txBody>
      </p:sp>
    </p:spTree>
    <p:extLst>
      <p:ext uri="{BB962C8B-B14F-4D97-AF65-F5344CB8AC3E}">
        <p14:creationId xmlns:p14="http://schemas.microsoft.com/office/powerpoint/2010/main" val="3574012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3225" cy="495300"/>
          </a:xfrm>
          <a:prstGeom prst="rect">
            <a:avLst/>
          </a:prstGeom>
          <a:noFill/>
          <a:ln w="9525">
            <a:noFill/>
            <a:miter lim="800000"/>
            <a:headEnd/>
            <a:tailEnd/>
          </a:ln>
          <a:effectLst/>
        </p:spPr>
        <p:txBody>
          <a:bodyPr vert="horz" wrap="square" lIns="91560" tIns="45780" rIns="91560" bIns="45780" numCol="1" anchor="t" anchorCtr="0" compatLnSpc="1">
            <a:prstTxWarp prst="textNoShape">
              <a:avLst/>
            </a:prstTxWarp>
          </a:bodyPr>
          <a:lstStyle>
            <a:lvl1pPr defTabSz="915988">
              <a:defRPr sz="1300"/>
            </a:lvl1pPr>
          </a:lstStyle>
          <a:p>
            <a:pPr>
              <a:defRPr/>
            </a:pPr>
            <a:endParaRPr lang="fi-FI"/>
          </a:p>
        </p:txBody>
      </p:sp>
      <p:sp>
        <p:nvSpPr>
          <p:cNvPr id="7171" name="Rectangle 3"/>
          <p:cNvSpPr>
            <a:spLocks noGrp="1" noChangeArrowheads="1"/>
          </p:cNvSpPr>
          <p:nvPr>
            <p:ph type="dt" idx="1"/>
          </p:nvPr>
        </p:nvSpPr>
        <p:spPr bwMode="auto">
          <a:xfrm>
            <a:off x="3851275" y="0"/>
            <a:ext cx="2943225" cy="495300"/>
          </a:xfrm>
          <a:prstGeom prst="rect">
            <a:avLst/>
          </a:prstGeom>
          <a:noFill/>
          <a:ln w="9525">
            <a:noFill/>
            <a:miter lim="800000"/>
            <a:headEnd/>
            <a:tailEnd/>
          </a:ln>
          <a:effectLst/>
        </p:spPr>
        <p:txBody>
          <a:bodyPr vert="horz" wrap="square" lIns="91560" tIns="45780" rIns="91560" bIns="45780" numCol="1" anchor="t" anchorCtr="0" compatLnSpc="1">
            <a:prstTxWarp prst="textNoShape">
              <a:avLst/>
            </a:prstTxWarp>
          </a:bodyPr>
          <a:lstStyle>
            <a:lvl1pPr algn="r" defTabSz="915988">
              <a:defRPr sz="1300"/>
            </a:lvl1pPr>
          </a:lstStyle>
          <a:p>
            <a:pPr>
              <a:defRPr/>
            </a:pPr>
            <a:endParaRPr lang="fi-FI"/>
          </a:p>
        </p:txBody>
      </p:sp>
      <p:sp>
        <p:nvSpPr>
          <p:cNvPr id="41988" name="Rectangle 4"/>
          <p:cNvSpPr>
            <a:spLocks noGrp="1" noRot="1" noChangeAspect="1" noChangeArrowheads="1" noTextEdit="1"/>
          </p:cNvSpPr>
          <p:nvPr>
            <p:ph type="sldImg" idx="2"/>
          </p:nvPr>
        </p:nvSpPr>
        <p:spPr bwMode="auto">
          <a:xfrm>
            <a:off x="915988" y="746125"/>
            <a:ext cx="4964112" cy="37226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04875" y="4716463"/>
            <a:ext cx="4984750" cy="4468812"/>
          </a:xfrm>
          <a:prstGeom prst="rect">
            <a:avLst/>
          </a:prstGeom>
          <a:noFill/>
          <a:ln w="9525">
            <a:noFill/>
            <a:miter lim="800000"/>
            <a:headEnd/>
            <a:tailEnd/>
          </a:ln>
          <a:effectLst/>
        </p:spPr>
        <p:txBody>
          <a:bodyPr vert="horz" wrap="square" lIns="91560" tIns="45780" rIns="91560" bIns="45780" numCol="1" anchor="t" anchorCtr="0" compatLnSpc="1">
            <a:prstTxWarp prst="textNoShape">
              <a:avLst/>
            </a:prstTxWarp>
          </a:bodyPr>
          <a:lstStyle/>
          <a:p>
            <a:pPr lvl="0"/>
            <a:r>
              <a:rPr lang="en-US" noProof="0" smtClean="0"/>
              <a:t>Muokkaa tekstin perustyylejä napsauttamalla</a:t>
            </a:r>
          </a:p>
          <a:p>
            <a:pPr lvl="1"/>
            <a:r>
              <a:rPr lang="en-US" noProof="0" smtClean="0"/>
              <a:t>toinen taso</a:t>
            </a:r>
          </a:p>
          <a:p>
            <a:pPr lvl="2"/>
            <a:r>
              <a:rPr lang="en-US" noProof="0" smtClean="0"/>
              <a:t>kolmas taso</a:t>
            </a:r>
          </a:p>
          <a:p>
            <a:pPr lvl="3"/>
            <a:r>
              <a:rPr lang="en-US" noProof="0" smtClean="0"/>
              <a:t>neljäs taso</a:t>
            </a:r>
          </a:p>
          <a:p>
            <a:pPr lvl="4"/>
            <a:r>
              <a:rPr lang="en-US" noProof="0" smtClean="0"/>
              <a:t>viides taso</a:t>
            </a:r>
          </a:p>
        </p:txBody>
      </p:sp>
      <p:sp>
        <p:nvSpPr>
          <p:cNvPr id="7174" name="Rectangle 6"/>
          <p:cNvSpPr>
            <a:spLocks noGrp="1" noChangeArrowheads="1"/>
          </p:cNvSpPr>
          <p:nvPr>
            <p:ph type="ftr" sz="quarter" idx="4"/>
          </p:nvPr>
        </p:nvSpPr>
        <p:spPr bwMode="auto">
          <a:xfrm>
            <a:off x="0" y="9436100"/>
            <a:ext cx="2943225" cy="495300"/>
          </a:xfrm>
          <a:prstGeom prst="rect">
            <a:avLst/>
          </a:prstGeom>
          <a:noFill/>
          <a:ln w="9525">
            <a:noFill/>
            <a:miter lim="800000"/>
            <a:headEnd/>
            <a:tailEnd/>
          </a:ln>
          <a:effectLst/>
        </p:spPr>
        <p:txBody>
          <a:bodyPr vert="horz" wrap="square" lIns="91560" tIns="45780" rIns="91560" bIns="45780" numCol="1" anchor="b" anchorCtr="0" compatLnSpc="1">
            <a:prstTxWarp prst="textNoShape">
              <a:avLst/>
            </a:prstTxWarp>
          </a:bodyPr>
          <a:lstStyle>
            <a:lvl1pPr defTabSz="915988">
              <a:defRPr sz="1300"/>
            </a:lvl1pPr>
          </a:lstStyle>
          <a:p>
            <a:pPr>
              <a:defRPr/>
            </a:pPr>
            <a:endParaRPr lang="fi-FI"/>
          </a:p>
        </p:txBody>
      </p:sp>
      <p:sp>
        <p:nvSpPr>
          <p:cNvPr id="7175" name="Rectangle 7"/>
          <p:cNvSpPr>
            <a:spLocks noGrp="1" noChangeArrowheads="1"/>
          </p:cNvSpPr>
          <p:nvPr>
            <p:ph type="sldNum" sz="quarter" idx="5"/>
          </p:nvPr>
        </p:nvSpPr>
        <p:spPr bwMode="auto">
          <a:xfrm>
            <a:off x="3851275" y="9436100"/>
            <a:ext cx="2943225" cy="495300"/>
          </a:xfrm>
          <a:prstGeom prst="rect">
            <a:avLst/>
          </a:prstGeom>
          <a:noFill/>
          <a:ln w="9525">
            <a:noFill/>
            <a:miter lim="800000"/>
            <a:headEnd/>
            <a:tailEnd/>
          </a:ln>
          <a:effectLst/>
        </p:spPr>
        <p:txBody>
          <a:bodyPr vert="horz" wrap="square" lIns="91560" tIns="45780" rIns="91560" bIns="45780" numCol="1" anchor="b" anchorCtr="0" compatLnSpc="1">
            <a:prstTxWarp prst="textNoShape">
              <a:avLst/>
            </a:prstTxWarp>
          </a:bodyPr>
          <a:lstStyle>
            <a:lvl1pPr algn="r" defTabSz="915988">
              <a:defRPr sz="1300"/>
            </a:lvl1pPr>
          </a:lstStyle>
          <a:p>
            <a:pPr>
              <a:defRPr/>
            </a:pPr>
            <a:fld id="{B9F853B3-72D1-4408-A28E-6DF3A9A11F61}" type="slidenum">
              <a:rPr lang="en-US"/>
              <a:pPr>
                <a:defRPr/>
              </a:pPr>
              <a:t>‹#›</a:t>
            </a:fld>
            <a:endParaRPr lang="en-US"/>
          </a:p>
        </p:txBody>
      </p:sp>
    </p:spTree>
    <p:extLst>
      <p:ext uri="{BB962C8B-B14F-4D97-AF65-F5344CB8AC3E}">
        <p14:creationId xmlns:p14="http://schemas.microsoft.com/office/powerpoint/2010/main" val="37709522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3E29EA3E-C9C2-463A-84ED-D4005543A81D}" type="slidenum">
              <a:rPr lang="en-US" smtClean="0"/>
              <a:pPr/>
              <a:t>1</a:t>
            </a:fld>
            <a:endParaRPr lang="en-US" dirty="0" smtClean="0"/>
          </a:p>
        </p:txBody>
      </p:sp>
      <p:sp>
        <p:nvSpPr>
          <p:cNvPr id="43011" name="Rectangle 2"/>
          <p:cNvSpPr>
            <a:spLocks noGrp="1" noRot="1" noChangeAspect="1" noChangeArrowheads="1" noTextEdit="1"/>
          </p:cNvSpPr>
          <p:nvPr>
            <p:ph type="sldImg"/>
          </p:nvPr>
        </p:nvSpPr>
        <p:spPr>
          <a:xfrm>
            <a:off x="914400" y="744538"/>
            <a:ext cx="4965700" cy="3724275"/>
          </a:xfrm>
          <a:ln/>
        </p:spPr>
      </p:sp>
      <p:sp>
        <p:nvSpPr>
          <p:cNvPr id="43012" name="Rectangle 3"/>
          <p:cNvSpPr>
            <a:spLocks noGrp="1" noChangeArrowheads="1"/>
          </p:cNvSpPr>
          <p:nvPr>
            <p:ph type="body" idx="1"/>
          </p:nvPr>
        </p:nvSpPr>
        <p:spPr>
          <a:xfrm>
            <a:off x="906463" y="4716463"/>
            <a:ext cx="4981575" cy="4470400"/>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An Innovative School Model (ISM) is </a:t>
            </a:r>
            <a:r>
              <a:rPr lang="en-US" sz="1200" kern="1200" dirty="0" err="1" smtClean="0">
                <a:solidFill>
                  <a:schemeClr val="tx1"/>
                </a:solidFill>
                <a:effectLst/>
                <a:latin typeface="Times New Roman" pitchFamily="18" charset="0"/>
                <a:ea typeface="+mn-ea"/>
                <a:cs typeface="+mn-cs"/>
              </a:rPr>
              <a:t>analysed</a:t>
            </a:r>
            <a:r>
              <a:rPr lang="en-US" sz="1200" kern="1200" dirty="0" smtClean="0">
                <a:solidFill>
                  <a:schemeClr val="tx1"/>
                </a:solidFill>
                <a:effectLst/>
                <a:latin typeface="Times New Roman" pitchFamily="18" charset="0"/>
                <a:ea typeface="+mn-ea"/>
                <a:cs typeface="+mn-cs"/>
              </a:rPr>
              <a:t> theoretically and empirically especially how this model support the design and adoption of educational innovations. The ISM </a:t>
            </a:r>
            <a:r>
              <a:rPr lang="en-US" sz="1200" kern="1200" dirty="0" err="1" smtClean="0">
                <a:solidFill>
                  <a:schemeClr val="tx1"/>
                </a:solidFill>
                <a:effectLst/>
                <a:latin typeface="Times New Roman" pitchFamily="18" charset="0"/>
                <a:ea typeface="+mn-ea"/>
                <a:cs typeface="+mn-cs"/>
              </a:rPr>
              <a:t>emphasises</a:t>
            </a:r>
            <a:r>
              <a:rPr lang="en-US" sz="1200" kern="1200" dirty="0" smtClean="0">
                <a:solidFill>
                  <a:schemeClr val="tx1"/>
                </a:solidFill>
                <a:effectLst/>
                <a:latin typeface="Times New Roman" pitchFamily="18" charset="0"/>
                <a:ea typeface="+mn-ea"/>
                <a:cs typeface="+mn-cs"/>
              </a:rPr>
              <a:t> versatile leadership, teachers’ professionalism, meaningful learning, versatile physical and virtual learning environments and, moreover, the versatile use of networks and partnerships of the school. The model activates teachers, pupils, school principal, parents and other collaborators from the society nearby to generate ideas together for school development. Three teachers of one school, </a:t>
            </a:r>
            <a:r>
              <a:rPr lang="en-US" sz="1200" kern="1200" dirty="0" err="1" smtClean="0">
                <a:solidFill>
                  <a:schemeClr val="tx1"/>
                </a:solidFill>
                <a:effectLst/>
                <a:latin typeface="Times New Roman" pitchFamily="18" charset="0"/>
                <a:ea typeface="+mn-ea"/>
                <a:cs typeface="+mn-cs"/>
              </a:rPr>
              <a:t>recognised</a:t>
            </a:r>
            <a:r>
              <a:rPr lang="en-US" sz="1200" kern="1200" dirty="0" smtClean="0">
                <a:solidFill>
                  <a:schemeClr val="tx1"/>
                </a:solidFill>
                <a:effectLst/>
                <a:latin typeface="Times New Roman" pitchFamily="18" charset="0"/>
                <a:ea typeface="+mn-ea"/>
                <a:cs typeface="+mn-cs"/>
              </a:rPr>
              <a:t> as innovative, were interviewed in order to understand how teachers experienced the operations of the school operating according to the ISM. All interviewed teachers agree the importance of common values and versatile communication in the context of ISM</a:t>
            </a:r>
            <a:endParaRPr lang="fi-FI" sz="120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Thank you for your mail and invitation. I took a look for the web page of the conference and I find the topics very interesting. So, I am glad to accept the invitation. The topic sounds good for me. Perhaps I will frame my presentation in the frame of professional/effective teacher (these concepts have different meanings). In Finnish teacher education and school a child is in a focus . We really aim to offer equal possibilities for all children. The outcome of this policy is very well seen in the outcomes of PISA results. In Finland the low-achieving students perform much </a:t>
            </a:r>
            <a:r>
              <a:rPr lang="en-US" sz="1200" kern="1200" dirty="0" err="1" smtClean="0">
                <a:solidFill>
                  <a:schemeClr val="tx1"/>
                </a:solidFill>
                <a:effectLst/>
                <a:latin typeface="Times New Roman" pitchFamily="18" charset="0"/>
                <a:ea typeface="+mn-ea"/>
                <a:cs typeface="+mn-cs"/>
              </a:rPr>
              <a:t>much</a:t>
            </a:r>
            <a:r>
              <a:rPr lang="en-US" sz="1200" kern="1200" dirty="0" smtClean="0">
                <a:solidFill>
                  <a:schemeClr val="tx1"/>
                </a:solidFill>
                <a:effectLst/>
                <a:latin typeface="Times New Roman" pitchFamily="18" charset="0"/>
                <a:ea typeface="+mn-ea"/>
                <a:cs typeface="+mn-cs"/>
              </a:rPr>
              <a:t> better than, for example, in UK.</a:t>
            </a:r>
            <a:endParaRPr lang="fi-FI" sz="1200" kern="1200" dirty="0" smtClean="0">
              <a:solidFill>
                <a:schemeClr val="tx1"/>
              </a:solidFill>
              <a:effectLst/>
              <a:latin typeface="Times New Roman" pitchFamily="18" charset="0"/>
              <a:ea typeface="+mn-ea"/>
              <a:cs typeface="+mn-cs"/>
            </a:endParaRPr>
          </a:p>
          <a:p>
            <a:endParaRPr lang="en-GB" dirty="0" smtClean="0"/>
          </a:p>
        </p:txBody>
      </p:sp>
    </p:spTree>
    <p:extLst>
      <p:ext uri="{BB962C8B-B14F-4D97-AF65-F5344CB8AC3E}">
        <p14:creationId xmlns:p14="http://schemas.microsoft.com/office/powerpoint/2010/main" val="1757021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4DB3B98-6C4E-40F2-9055-CF69644C70D2}" type="slidenum">
              <a:rPr lang="en-US" smtClean="0"/>
              <a:pPr/>
              <a:t>21</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GB" dirty="0" smtClean="0"/>
          </a:p>
        </p:txBody>
      </p:sp>
    </p:spTree>
    <p:extLst>
      <p:ext uri="{BB962C8B-B14F-4D97-AF65-F5344CB8AC3E}">
        <p14:creationId xmlns:p14="http://schemas.microsoft.com/office/powerpoint/2010/main" val="279655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414BFA25-C361-4068-B205-32C841297600}" type="slidenum">
              <a:rPr lang="en-US" smtClean="0"/>
              <a:pPr/>
              <a:t>22</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GB" dirty="0" smtClean="0"/>
          </a:p>
        </p:txBody>
      </p:sp>
    </p:spTree>
    <p:extLst>
      <p:ext uri="{BB962C8B-B14F-4D97-AF65-F5344CB8AC3E}">
        <p14:creationId xmlns:p14="http://schemas.microsoft.com/office/powerpoint/2010/main" val="616240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7A9C28B-4220-4210-B8DE-A4973CCAFAB9}" type="slidenum">
              <a:rPr lang="en-US" smtClean="0"/>
              <a:pPr/>
              <a:t>23</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250608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FE53A449-9711-483E-B9E9-BA4DBE4C6492}" type="slidenum">
              <a:rPr lang="en-US" smtClean="0"/>
              <a:pPr/>
              <a:t>26</a:t>
            </a:fld>
            <a:endParaRPr lang="en-US" smtClean="0"/>
          </a:p>
        </p:txBody>
      </p:sp>
      <p:sp>
        <p:nvSpPr>
          <p:cNvPr id="45059" name="Rectangle 2"/>
          <p:cNvSpPr>
            <a:spLocks noGrp="1" noRot="1" noChangeAspect="1" noChangeArrowheads="1" noTextEdit="1"/>
          </p:cNvSpPr>
          <p:nvPr>
            <p:ph type="sldImg"/>
          </p:nvPr>
        </p:nvSpPr>
        <p:spPr>
          <a:xfrm>
            <a:off x="903288" y="739775"/>
            <a:ext cx="4935537" cy="3702050"/>
          </a:xfrm>
          <a:ln/>
        </p:spPr>
      </p:sp>
      <p:sp>
        <p:nvSpPr>
          <p:cNvPr id="45060" name="Rectangle 3"/>
          <p:cNvSpPr>
            <a:spLocks noGrp="1" noChangeArrowheads="1"/>
          </p:cNvSpPr>
          <p:nvPr>
            <p:ph type="body" idx="1"/>
          </p:nvPr>
        </p:nvSpPr>
        <p:spPr>
          <a:xfrm>
            <a:off x="899475" y="4688569"/>
            <a:ext cx="4943166" cy="4443961"/>
          </a:xfrm>
          <a:noFill/>
          <a:ln/>
        </p:spPr>
        <p:txBody>
          <a:bodyPr/>
          <a:lstStyle/>
          <a:p>
            <a:endParaRPr lang="en-GB" smtClean="0"/>
          </a:p>
        </p:txBody>
      </p:sp>
    </p:spTree>
    <p:extLst>
      <p:ext uri="{BB962C8B-B14F-4D97-AF65-F5344CB8AC3E}">
        <p14:creationId xmlns:p14="http://schemas.microsoft.com/office/powerpoint/2010/main" val="4003931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3B8165F-05AB-4E6C-B1E8-416ABFA58D7C}" type="slidenum">
              <a:rPr lang="fi-FI" altLang="fi-FI" smtClean="0">
                <a:latin typeface="Times New Roman" pitchFamily="18" charset="0"/>
              </a:rPr>
              <a:pPr/>
              <a:t>30</a:t>
            </a:fld>
            <a:endParaRPr lang="fi-FI" altLang="fi-FI" smtClean="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GB" altLang="fi-FI" smtClean="0"/>
          </a:p>
        </p:txBody>
      </p:sp>
    </p:spTree>
    <p:extLst>
      <p:ext uri="{BB962C8B-B14F-4D97-AF65-F5344CB8AC3E}">
        <p14:creationId xmlns:p14="http://schemas.microsoft.com/office/powerpoint/2010/main" val="144571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3FFDDF8-2AC6-452E-A8C4-91A616366033}" type="slidenum">
              <a:rPr lang="fi-FI" altLang="fi-FI" smtClean="0">
                <a:latin typeface="Times New Roman" pitchFamily="18" charset="0"/>
              </a:rPr>
              <a:pPr/>
              <a:t>31</a:t>
            </a:fld>
            <a:endParaRPr lang="fi-FI" altLang="fi-FI" smtClean="0">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GB" altLang="fi-FI" smtClean="0"/>
          </a:p>
        </p:txBody>
      </p:sp>
    </p:spTree>
    <p:extLst>
      <p:ext uri="{BB962C8B-B14F-4D97-AF65-F5344CB8AC3E}">
        <p14:creationId xmlns:p14="http://schemas.microsoft.com/office/powerpoint/2010/main" val="1090895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4C994C-6C24-4B02-9AE4-97F4CA806870}" type="slidenum">
              <a:rPr lang="fi-FI" altLang="fi-FI" smtClean="0">
                <a:latin typeface="Times New Roman" pitchFamily="18" charset="0"/>
              </a:rPr>
              <a:pPr/>
              <a:t>32</a:t>
            </a:fld>
            <a:endParaRPr lang="fi-FI" altLang="fi-FI" smtClean="0">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fi-FI" smtClean="0"/>
          </a:p>
        </p:txBody>
      </p:sp>
    </p:spTree>
    <p:extLst>
      <p:ext uri="{BB962C8B-B14F-4D97-AF65-F5344CB8AC3E}">
        <p14:creationId xmlns:p14="http://schemas.microsoft.com/office/powerpoint/2010/main" val="1795919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A5981BC-924E-4C4C-9C59-2F51F8895E8F}" type="slidenum">
              <a:rPr lang="fi-FI" altLang="fi-FI" smtClean="0">
                <a:latin typeface="Times New Roman" pitchFamily="18" charset="0"/>
              </a:rPr>
              <a:pPr/>
              <a:t>33</a:t>
            </a:fld>
            <a:endParaRPr lang="fi-FI" altLang="fi-FI" smtClean="0">
              <a:latin typeface="Times New Roman"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fi-FI" smtClean="0"/>
          </a:p>
        </p:txBody>
      </p:sp>
    </p:spTree>
    <p:extLst>
      <p:ext uri="{BB962C8B-B14F-4D97-AF65-F5344CB8AC3E}">
        <p14:creationId xmlns:p14="http://schemas.microsoft.com/office/powerpoint/2010/main" val="3602968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EED0568-9B28-4DCF-8D24-C364CE472EA9}" type="slidenum">
              <a:rPr lang="fi-FI" altLang="fi-FI" smtClean="0">
                <a:latin typeface="Times New Roman" pitchFamily="18" charset="0"/>
              </a:rPr>
              <a:pPr/>
              <a:t>34</a:t>
            </a:fld>
            <a:endParaRPr lang="fi-FI" altLang="fi-FI" smtClean="0">
              <a:latin typeface="Times New Roman" pitchFamily="18"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fi-FI" smtClean="0"/>
          </a:p>
        </p:txBody>
      </p:sp>
    </p:spTree>
    <p:extLst>
      <p:ext uri="{BB962C8B-B14F-4D97-AF65-F5344CB8AC3E}">
        <p14:creationId xmlns:p14="http://schemas.microsoft.com/office/powerpoint/2010/main" val="793020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F88BEFA-024A-4851-B184-1F5AFC7A00B7}" type="slidenum">
              <a:rPr lang="fi-FI" altLang="fi-FI" smtClean="0">
                <a:latin typeface="Times New Roman" pitchFamily="18" charset="0"/>
              </a:rPr>
              <a:pPr/>
              <a:t>35</a:t>
            </a:fld>
            <a:endParaRPr lang="fi-FI" altLang="fi-FI" smtClean="0">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fi-FI" dirty="0" smtClean="0"/>
          </a:p>
        </p:txBody>
      </p:sp>
    </p:spTree>
    <p:extLst>
      <p:ext uri="{BB962C8B-B14F-4D97-AF65-F5344CB8AC3E}">
        <p14:creationId xmlns:p14="http://schemas.microsoft.com/office/powerpoint/2010/main" val="413922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B9F853B3-72D1-4408-A28E-6DF3A9A11F61}" type="slidenum">
              <a:rPr lang="en-US" smtClean="0"/>
              <a:pPr>
                <a:defRPr/>
              </a:pPr>
              <a:t>2</a:t>
            </a:fld>
            <a:endParaRPr lang="en-US"/>
          </a:p>
        </p:txBody>
      </p:sp>
    </p:spTree>
    <p:extLst>
      <p:ext uri="{BB962C8B-B14F-4D97-AF65-F5344CB8AC3E}">
        <p14:creationId xmlns:p14="http://schemas.microsoft.com/office/powerpoint/2010/main" val="1907207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1FB8BAB-1B68-4687-B8D3-B82FB6DD8992}" type="slidenum">
              <a:rPr lang="fi-FI" altLang="fi-FI" smtClean="0">
                <a:latin typeface="Times New Roman" pitchFamily="18" charset="0"/>
              </a:rPr>
              <a:pPr/>
              <a:t>40</a:t>
            </a:fld>
            <a:endParaRPr lang="fi-FI" altLang="fi-FI" smtClean="0">
              <a:latin typeface="Times New Roman" pitchFamily="18"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GB" altLang="fi-FI" smtClean="0"/>
          </a:p>
        </p:txBody>
      </p:sp>
    </p:spTree>
    <p:extLst>
      <p:ext uri="{BB962C8B-B14F-4D97-AF65-F5344CB8AC3E}">
        <p14:creationId xmlns:p14="http://schemas.microsoft.com/office/powerpoint/2010/main" val="3290833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FD22FD8-04DC-4FF6-AAA6-B24B611E9EBC}" type="slidenum">
              <a:rPr lang="fi-FI" altLang="fi-FI" smtClean="0">
                <a:latin typeface="Times New Roman" pitchFamily="18" charset="0"/>
              </a:rPr>
              <a:pPr/>
              <a:t>41</a:t>
            </a:fld>
            <a:endParaRPr lang="fi-FI" altLang="fi-FI" smtClean="0">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GB" altLang="fi-FI" smtClean="0"/>
          </a:p>
        </p:txBody>
      </p:sp>
    </p:spTree>
    <p:extLst>
      <p:ext uri="{BB962C8B-B14F-4D97-AF65-F5344CB8AC3E}">
        <p14:creationId xmlns:p14="http://schemas.microsoft.com/office/powerpoint/2010/main" val="2435214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01FF599-5E45-4589-9C21-332E8C96205E}" type="slidenum">
              <a:rPr lang="fi-FI" altLang="fi-FI" smtClean="0">
                <a:latin typeface="Times New Roman" pitchFamily="18" charset="0"/>
              </a:rPr>
              <a:pPr/>
              <a:t>42</a:t>
            </a:fld>
            <a:endParaRPr lang="fi-FI" altLang="fi-FI" smtClean="0">
              <a:latin typeface="Times New Roman"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GB" altLang="fi-FI" smtClean="0"/>
          </a:p>
        </p:txBody>
      </p:sp>
    </p:spTree>
    <p:extLst>
      <p:ext uri="{BB962C8B-B14F-4D97-AF65-F5344CB8AC3E}">
        <p14:creationId xmlns:p14="http://schemas.microsoft.com/office/powerpoint/2010/main" val="1790203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B9F853B3-72D1-4408-A28E-6DF3A9A11F61}" type="slidenum">
              <a:rPr lang="en-US" smtClean="0"/>
              <a:pPr>
                <a:defRPr/>
              </a:pPr>
              <a:t>44</a:t>
            </a:fld>
            <a:endParaRPr lang="en-US"/>
          </a:p>
        </p:txBody>
      </p:sp>
    </p:spTree>
    <p:extLst>
      <p:ext uri="{BB962C8B-B14F-4D97-AF65-F5344CB8AC3E}">
        <p14:creationId xmlns:p14="http://schemas.microsoft.com/office/powerpoint/2010/main" val="3098843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00">
              <a:defRPr sz="2500">
                <a:solidFill>
                  <a:schemeClr val="tx1"/>
                </a:solidFill>
                <a:latin typeface="Times New Roman" pitchFamily="18" charset="0"/>
              </a:defRPr>
            </a:lvl1pPr>
            <a:lvl2pPr marL="769969" indent="-296142" defTabSz="949300">
              <a:defRPr sz="2500">
                <a:solidFill>
                  <a:schemeClr val="tx1"/>
                </a:solidFill>
                <a:latin typeface="Times New Roman" pitchFamily="18" charset="0"/>
              </a:defRPr>
            </a:lvl2pPr>
            <a:lvl3pPr marL="1184568" indent="-236914" defTabSz="949300">
              <a:defRPr sz="2500">
                <a:solidFill>
                  <a:schemeClr val="tx1"/>
                </a:solidFill>
                <a:latin typeface="Times New Roman" pitchFamily="18" charset="0"/>
              </a:defRPr>
            </a:lvl3pPr>
            <a:lvl4pPr marL="1658395" indent="-236914" defTabSz="949300">
              <a:defRPr sz="2500">
                <a:solidFill>
                  <a:schemeClr val="tx1"/>
                </a:solidFill>
                <a:latin typeface="Times New Roman" pitchFamily="18" charset="0"/>
              </a:defRPr>
            </a:lvl4pPr>
            <a:lvl5pPr marL="2132222" indent="-236914" defTabSz="949300">
              <a:defRPr sz="2500">
                <a:solidFill>
                  <a:schemeClr val="tx1"/>
                </a:solidFill>
                <a:latin typeface="Times New Roman" pitchFamily="18" charset="0"/>
              </a:defRPr>
            </a:lvl5pPr>
            <a:lvl6pPr marL="2606049" indent="-236914" defTabSz="949300" eaLnBrk="0" fontAlgn="base" hangingPunct="0">
              <a:spcBef>
                <a:spcPct val="0"/>
              </a:spcBef>
              <a:spcAft>
                <a:spcPct val="0"/>
              </a:spcAft>
              <a:defRPr sz="2500">
                <a:solidFill>
                  <a:schemeClr val="tx1"/>
                </a:solidFill>
                <a:latin typeface="Times New Roman" pitchFamily="18" charset="0"/>
              </a:defRPr>
            </a:lvl6pPr>
            <a:lvl7pPr marL="3079876" indent="-236914" defTabSz="949300" eaLnBrk="0" fontAlgn="base" hangingPunct="0">
              <a:spcBef>
                <a:spcPct val="0"/>
              </a:spcBef>
              <a:spcAft>
                <a:spcPct val="0"/>
              </a:spcAft>
              <a:defRPr sz="2500">
                <a:solidFill>
                  <a:schemeClr val="tx1"/>
                </a:solidFill>
                <a:latin typeface="Times New Roman" pitchFamily="18" charset="0"/>
              </a:defRPr>
            </a:lvl7pPr>
            <a:lvl8pPr marL="3553703" indent="-236914" defTabSz="949300" eaLnBrk="0" fontAlgn="base" hangingPunct="0">
              <a:spcBef>
                <a:spcPct val="0"/>
              </a:spcBef>
              <a:spcAft>
                <a:spcPct val="0"/>
              </a:spcAft>
              <a:defRPr sz="2500">
                <a:solidFill>
                  <a:schemeClr val="tx1"/>
                </a:solidFill>
                <a:latin typeface="Times New Roman" pitchFamily="18" charset="0"/>
              </a:defRPr>
            </a:lvl8pPr>
            <a:lvl9pPr marL="4027530" indent="-236914" defTabSz="949300" eaLnBrk="0" fontAlgn="base" hangingPunct="0">
              <a:spcBef>
                <a:spcPct val="0"/>
              </a:spcBef>
              <a:spcAft>
                <a:spcPct val="0"/>
              </a:spcAft>
              <a:defRPr sz="2500">
                <a:solidFill>
                  <a:schemeClr val="tx1"/>
                </a:solidFill>
                <a:latin typeface="Times New Roman" pitchFamily="18" charset="0"/>
              </a:defRPr>
            </a:lvl9pPr>
          </a:lstStyle>
          <a:p>
            <a:fld id="{BA991411-203B-41CA-9B58-108A41A04FFF}" type="slidenum">
              <a:rPr lang="en-US" sz="1400"/>
              <a:pPr/>
              <a:t>57</a:t>
            </a:fld>
            <a:endParaRPr lang="en-US" sz="1400"/>
          </a:p>
        </p:txBody>
      </p:sp>
      <p:sp>
        <p:nvSpPr>
          <p:cNvPr id="118787" name="Rectangle 2"/>
          <p:cNvSpPr>
            <a:spLocks noGrp="1" noRot="1" noChangeAspect="1" noChangeArrowheads="1" noTextEdit="1"/>
          </p:cNvSpPr>
          <p:nvPr>
            <p:ph type="sldImg"/>
          </p:nvPr>
        </p:nvSpPr>
        <p:spPr>
          <a:xfrm>
            <a:off x="914400" y="742950"/>
            <a:ext cx="4965700" cy="3725863"/>
          </a:xfrm>
          <a:ln/>
        </p:spPr>
      </p:sp>
      <p:sp>
        <p:nvSpPr>
          <p:cNvPr id="118788" name="Rectangle 3"/>
          <p:cNvSpPr>
            <a:spLocks noGrp="1" noChangeArrowheads="1"/>
          </p:cNvSpPr>
          <p:nvPr>
            <p:ph type="body" idx="1"/>
          </p:nvPr>
        </p:nvSpPr>
        <p:spPr>
          <a:xfrm>
            <a:off x="906464" y="4716463"/>
            <a:ext cx="4981576"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extLst>
      <p:ext uri="{BB962C8B-B14F-4D97-AF65-F5344CB8AC3E}">
        <p14:creationId xmlns:p14="http://schemas.microsoft.com/office/powerpoint/2010/main" val="860386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2091DF7-95FC-49DC-BFF4-6651D4B82DB3}" type="slidenum">
              <a:rPr lang="fi-FI" altLang="fi-FI" smtClean="0">
                <a:latin typeface="Times New Roman" pitchFamily="18" charset="0"/>
              </a:rPr>
              <a:pPr/>
              <a:t>58</a:t>
            </a:fld>
            <a:endParaRPr lang="fi-FI" altLang="fi-FI" smtClean="0">
              <a:latin typeface="Times New Roman" pitchFamily="18"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GB" altLang="fi-FI" smtClean="0"/>
          </a:p>
        </p:txBody>
      </p:sp>
    </p:spTree>
    <p:extLst>
      <p:ext uri="{BB962C8B-B14F-4D97-AF65-F5344CB8AC3E}">
        <p14:creationId xmlns:p14="http://schemas.microsoft.com/office/powerpoint/2010/main" val="3928716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7F430EE5-8573-4003-8EF8-08723CEB2CC1}" type="slidenum">
              <a:rPr lang="en-US"/>
              <a:pPr/>
              <a:t>72</a:t>
            </a:fld>
            <a:endParaRPr lang="en-US"/>
          </a:p>
        </p:txBody>
      </p:sp>
      <p:sp>
        <p:nvSpPr>
          <p:cNvPr id="134147" name="Rectangle 2"/>
          <p:cNvSpPr>
            <a:spLocks noGrp="1" noRot="1" noChangeAspect="1" noChangeArrowheads="1" noTextEdit="1"/>
          </p:cNvSpPr>
          <p:nvPr>
            <p:ph type="sldImg"/>
          </p:nvPr>
        </p:nvSpPr>
        <p:spPr>
          <a:xfrm>
            <a:off x="914400" y="744538"/>
            <a:ext cx="4965700" cy="3724275"/>
          </a:xfrm>
          <a:ln/>
        </p:spPr>
      </p:sp>
      <p:sp>
        <p:nvSpPr>
          <p:cNvPr id="134148" name="Rectangle 3"/>
          <p:cNvSpPr>
            <a:spLocks noGrp="1" noChangeArrowheads="1"/>
          </p:cNvSpPr>
          <p:nvPr>
            <p:ph type="body" idx="1"/>
          </p:nvPr>
        </p:nvSpPr>
        <p:spPr>
          <a:xfrm>
            <a:off x="906463" y="4716463"/>
            <a:ext cx="4981575" cy="4470400"/>
          </a:xfrm>
          <a:noFill/>
          <a:ln/>
        </p:spPr>
        <p:txBody>
          <a:bodyPr/>
          <a:lstStyle/>
          <a:p>
            <a:endParaRPr lang="en-GB" smtClean="0"/>
          </a:p>
        </p:txBody>
      </p:sp>
    </p:spTree>
    <p:extLst>
      <p:ext uri="{BB962C8B-B14F-4D97-AF65-F5344CB8AC3E}">
        <p14:creationId xmlns:p14="http://schemas.microsoft.com/office/powerpoint/2010/main" val="477078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B9F853B3-72D1-4408-A28E-6DF3A9A11F61}" type="slidenum">
              <a:rPr lang="en-US" smtClean="0"/>
              <a:pPr>
                <a:defRPr/>
              </a:pPr>
              <a:t>4</a:t>
            </a:fld>
            <a:endParaRPr lang="en-US"/>
          </a:p>
        </p:txBody>
      </p:sp>
    </p:spTree>
    <p:extLst>
      <p:ext uri="{BB962C8B-B14F-4D97-AF65-F5344CB8AC3E}">
        <p14:creationId xmlns:p14="http://schemas.microsoft.com/office/powerpoint/2010/main" val="2527016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324475CC-7CFA-4682-BDF3-D16C8B909533}" type="slidenum">
              <a:rPr lang="en-US" smtClean="0"/>
              <a:pPr/>
              <a:t>5</a:t>
            </a:fld>
            <a:endParaRPr lang="en-US" dirty="0" smtClean="0"/>
          </a:p>
        </p:txBody>
      </p:sp>
      <p:sp>
        <p:nvSpPr>
          <p:cNvPr id="131075" name="Rectangle 2"/>
          <p:cNvSpPr>
            <a:spLocks noGrp="1" noRot="1" noChangeAspect="1" noChangeArrowheads="1" noTextEdit="1"/>
          </p:cNvSpPr>
          <p:nvPr>
            <p:ph type="sldImg"/>
          </p:nvPr>
        </p:nvSpPr>
        <p:spPr>
          <a:xfrm>
            <a:off x="866775" y="738188"/>
            <a:ext cx="4935538" cy="3703637"/>
          </a:xfrm>
          <a:ln/>
        </p:spPr>
      </p:sp>
      <p:sp>
        <p:nvSpPr>
          <p:cNvPr id="131076" name="Rectangle 3"/>
          <p:cNvSpPr>
            <a:spLocks noGrp="1" noChangeArrowheads="1"/>
          </p:cNvSpPr>
          <p:nvPr>
            <p:ph type="body" idx="1"/>
          </p:nvPr>
        </p:nvSpPr>
        <p:spPr>
          <a:xfrm>
            <a:off x="889732" y="4688568"/>
            <a:ext cx="4889627" cy="4443961"/>
          </a:xfrm>
          <a:noFill/>
          <a:ln/>
        </p:spPr>
        <p:txBody>
          <a:bodyPr/>
          <a:lstStyle/>
          <a:p>
            <a:endParaRPr lang="en-GB" dirty="0" smtClean="0"/>
          </a:p>
        </p:txBody>
      </p:sp>
    </p:spTree>
    <p:extLst>
      <p:ext uri="{BB962C8B-B14F-4D97-AF65-F5344CB8AC3E}">
        <p14:creationId xmlns:p14="http://schemas.microsoft.com/office/powerpoint/2010/main" val="1659787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*Spelling correction for district</a:t>
            </a:r>
          </a:p>
          <a:p>
            <a:r>
              <a:rPr lang="en-GB" dirty="0" smtClean="0"/>
              <a:t>*removed “Too” from the focus for outcome based-model</a:t>
            </a:r>
          </a:p>
          <a:p>
            <a:r>
              <a:rPr lang="en-GB" dirty="0" smtClean="0"/>
              <a:t>*The format</a:t>
            </a:r>
            <a:r>
              <a:rPr lang="en-GB" baseline="0" dirty="0" smtClean="0"/>
              <a:t> on here might be too large for the slide?</a:t>
            </a:r>
            <a:endParaRPr lang="en-GB" dirty="0"/>
          </a:p>
        </p:txBody>
      </p:sp>
      <p:sp>
        <p:nvSpPr>
          <p:cNvPr id="4" name="Slide Number Placeholder 3"/>
          <p:cNvSpPr>
            <a:spLocks noGrp="1"/>
          </p:cNvSpPr>
          <p:nvPr>
            <p:ph type="sldNum" sz="quarter" idx="10"/>
          </p:nvPr>
        </p:nvSpPr>
        <p:spPr/>
        <p:txBody>
          <a:bodyPr/>
          <a:lstStyle/>
          <a:p>
            <a:fld id="{DFD68452-3929-4FD8-B15C-CAEB56E3F3DE}" type="slidenum">
              <a:rPr lang="en-GB" smtClean="0"/>
              <a:pPr/>
              <a:t>6</a:t>
            </a:fld>
            <a:endParaRPr lang="en-GB"/>
          </a:p>
        </p:txBody>
      </p:sp>
    </p:spTree>
    <p:extLst>
      <p:ext uri="{BB962C8B-B14F-4D97-AF65-F5344CB8AC3E}">
        <p14:creationId xmlns:p14="http://schemas.microsoft.com/office/powerpoint/2010/main" val="176177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i-FI" altLang="fi-FI"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400">
                <a:solidFill>
                  <a:schemeClr val="tx1"/>
                </a:solidFill>
                <a:latin typeface="Times New Roman" panose="02020603050405020304" pitchFamily="18" charset="0"/>
              </a:defRPr>
            </a:lvl1pPr>
            <a:lvl2pPr marL="742950" indent="-285750" defTabSz="915988">
              <a:defRPr sz="2400">
                <a:solidFill>
                  <a:schemeClr val="tx1"/>
                </a:solidFill>
                <a:latin typeface="Times New Roman" panose="02020603050405020304" pitchFamily="18" charset="0"/>
              </a:defRPr>
            </a:lvl2pPr>
            <a:lvl3pPr marL="1143000" indent="-228600" defTabSz="915988">
              <a:defRPr sz="2400">
                <a:solidFill>
                  <a:schemeClr val="tx1"/>
                </a:solidFill>
                <a:latin typeface="Times New Roman" panose="02020603050405020304" pitchFamily="18" charset="0"/>
              </a:defRPr>
            </a:lvl3pPr>
            <a:lvl4pPr marL="1600200" indent="-228600" defTabSz="915988">
              <a:defRPr sz="2400">
                <a:solidFill>
                  <a:schemeClr val="tx1"/>
                </a:solidFill>
                <a:latin typeface="Times New Roman" panose="02020603050405020304" pitchFamily="18" charset="0"/>
              </a:defRPr>
            </a:lvl4pPr>
            <a:lvl5pPr marL="2057400" indent="-228600" defTabSz="915988">
              <a:defRPr sz="24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400">
                <a:solidFill>
                  <a:schemeClr val="tx1"/>
                </a:solidFill>
                <a:latin typeface="Times New Roman" panose="02020603050405020304" pitchFamily="18" charset="0"/>
              </a:defRPr>
            </a:lvl9pPr>
          </a:lstStyle>
          <a:p>
            <a:fld id="{8F30C31D-C9EB-45E3-B0C3-560C5A6E7E9C}" type="slidenum">
              <a:rPr lang="en-US" altLang="fi-FI" sz="1300"/>
              <a:pPr/>
              <a:t>15</a:t>
            </a:fld>
            <a:endParaRPr lang="en-US" altLang="fi-FI" sz="1300"/>
          </a:p>
        </p:txBody>
      </p:sp>
    </p:spTree>
    <p:extLst>
      <p:ext uri="{BB962C8B-B14F-4D97-AF65-F5344CB8AC3E}">
        <p14:creationId xmlns:p14="http://schemas.microsoft.com/office/powerpoint/2010/main" val="964207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i-FI" altLang="fi-FI" dirty="0"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400">
                <a:solidFill>
                  <a:schemeClr val="tx1"/>
                </a:solidFill>
                <a:latin typeface="Times New Roman" panose="02020603050405020304" pitchFamily="18" charset="0"/>
              </a:defRPr>
            </a:lvl1pPr>
            <a:lvl2pPr marL="742950" indent="-285750" defTabSz="915988">
              <a:defRPr sz="2400">
                <a:solidFill>
                  <a:schemeClr val="tx1"/>
                </a:solidFill>
                <a:latin typeface="Times New Roman" panose="02020603050405020304" pitchFamily="18" charset="0"/>
              </a:defRPr>
            </a:lvl2pPr>
            <a:lvl3pPr marL="1143000" indent="-228600" defTabSz="915988">
              <a:defRPr sz="2400">
                <a:solidFill>
                  <a:schemeClr val="tx1"/>
                </a:solidFill>
                <a:latin typeface="Times New Roman" panose="02020603050405020304" pitchFamily="18" charset="0"/>
              </a:defRPr>
            </a:lvl3pPr>
            <a:lvl4pPr marL="1600200" indent="-228600" defTabSz="915988">
              <a:defRPr sz="2400">
                <a:solidFill>
                  <a:schemeClr val="tx1"/>
                </a:solidFill>
                <a:latin typeface="Times New Roman" panose="02020603050405020304" pitchFamily="18" charset="0"/>
              </a:defRPr>
            </a:lvl4pPr>
            <a:lvl5pPr marL="2057400" indent="-228600" defTabSz="915988">
              <a:defRPr sz="24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400">
                <a:solidFill>
                  <a:schemeClr val="tx1"/>
                </a:solidFill>
                <a:latin typeface="Times New Roman" panose="02020603050405020304" pitchFamily="18" charset="0"/>
              </a:defRPr>
            </a:lvl9pPr>
          </a:lstStyle>
          <a:p>
            <a:fld id="{8F30C31D-C9EB-45E3-B0C3-560C5A6E7E9C}" type="slidenum">
              <a:rPr lang="en-US" altLang="fi-FI" sz="1300"/>
              <a:pPr/>
              <a:t>16</a:t>
            </a:fld>
            <a:endParaRPr lang="en-US" altLang="fi-FI" sz="1300"/>
          </a:p>
        </p:txBody>
      </p:sp>
    </p:spTree>
    <p:extLst>
      <p:ext uri="{BB962C8B-B14F-4D97-AF65-F5344CB8AC3E}">
        <p14:creationId xmlns:p14="http://schemas.microsoft.com/office/powerpoint/2010/main" val="2277016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821">
              <a:defRPr sz="2400">
                <a:solidFill>
                  <a:schemeClr val="tx1"/>
                </a:solidFill>
                <a:latin typeface="Times New Roman" pitchFamily="18" charset="0"/>
              </a:defRPr>
            </a:lvl1pPr>
            <a:lvl2pPr marL="734703" indent="-282578" defTabSz="905821">
              <a:defRPr sz="2400">
                <a:solidFill>
                  <a:schemeClr val="tx1"/>
                </a:solidFill>
                <a:latin typeface="Times New Roman" pitchFamily="18" charset="0"/>
              </a:defRPr>
            </a:lvl2pPr>
            <a:lvl3pPr marL="1130313" indent="-226063" defTabSz="905821">
              <a:defRPr sz="2400">
                <a:solidFill>
                  <a:schemeClr val="tx1"/>
                </a:solidFill>
                <a:latin typeface="Times New Roman" pitchFamily="18" charset="0"/>
              </a:defRPr>
            </a:lvl3pPr>
            <a:lvl4pPr marL="1582438" indent="-226063" defTabSz="905821">
              <a:defRPr sz="2400">
                <a:solidFill>
                  <a:schemeClr val="tx1"/>
                </a:solidFill>
                <a:latin typeface="Times New Roman" pitchFamily="18" charset="0"/>
              </a:defRPr>
            </a:lvl4pPr>
            <a:lvl5pPr marL="2034563" indent="-226063" defTabSz="905821">
              <a:defRPr sz="2400">
                <a:solidFill>
                  <a:schemeClr val="tx1"/>
                </a:solidFill>
                <a:latin typeface="Times New Roman" pitchFamily="18" charset="0"/>
              </a:defRPr>
            </a:lvl5pPr>
            <a:lvl6pPr marL="2486688" indent="-226063" defTabSz="905821" eaLnBrk="0" fontAlgn="base" hangingPunct="0">
              <a:spcBef>
                <a:spcPct val="0"/>
              </a:spcBef>
              <a:spcAft>
                <a:spcPct val="0"/>
              </a:spcAft>
              <a:defRPr sz="2400">
                <a:solidFill>
                  <a:schemeClr val="tx1"/>
                </a:solidFill>
                <a:latin typeface="Times New Roman" pitchFamily="18" charset="0"/>
              </a:defRPr>
            </a:lvl6pPr>
            <a:lvl7pPr marL="2938813" indent="-226063" defTabSz="905821" eaLnBrk="0" fontAlgn="base" hangingPunct="0">
              <a:spcBef>
                <a:spcPct val="0"/>
              </a:spcBef>
              <a:spcAft>
                <a:spcPct val="0"/>
              </a:spcAft>
              <a:defRPr sz="2400">
                <a:solidFill>
                  <a:schemeClr val="tx1"/>
                </a:solidFill>
                <a:latin typeface="Times New Roman" pitchFamily="18" charset="0"/>
              </a:defRPr>
            </a:lvl7pPr>
            <a:lvl8pPr marL="3390938" indent="-226063" defTabSz="905821" eaLnBrk="0" fontAlgn="base" hangingPunct="0">
              <a:spcBef>
                <a:spcPct val="0"/>
              </a:spcBef>
              <a:spcAft>
                <a:spcPct val="0"/>
              </a:spcAft>
              <a:defRPr sz="2400">
                <a:solidFill>
                  <a:schemeClr val="tx1"/>
                </a:solidFill>
                <a:latin typeface="Times New Roman" pitchFamily="18" charset="0"/>
              </a:defRPr>
            </a:lvl8pPr>
            <a:lvl9pPr marL="3843063" indent="-226063" defTabSz="905821" eaLnBrk="0" fontAlgn="base" hangingPunct="0">
              <a:spcBef>
                <a:spcPct val="0"/>
              </a:spcBef>
              <a:spcAft>
                <a:spcPct val="0"/>
              </a:spcAft>
              <a:defRPr sz="2400">
                <a:solidFill>
                  <a:schemeClr val="tx1"/>
                </a:solidFill>
                <a:latin typeface="Times New Roman" pitchFamily="18" charset="0"/>
              </a:defRPr>
            </a:lvl9pPr>
          </a:lstStyle>
          <a:p>
            <a:fld id="{C19C3937-374A-4B9C-8490-AC98481C7EB8}" type="slidenum">
              <a:rPr lang="en-US" sz="1300"/>
              <a:pPr/>
              <a:t>17</a:t>
            </a:fld>
            <a:endParaRPr lang="en-US" sz="13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extLst>
      <p:ext uri="{BB962C8B-B14F-4D97-AF65-F5344CB8AC3E}">
        <p14:creationId xmlns:p14="http://schemas.microsoft.com/office/powerpoint/2010/main" val="3129080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7874AB3-39F6-477F-93C6-966750AE8D74}" type="slidenum">
              <a:rPr lang="en-US" smtClean="0"/>
              <a:pPr/>
              <a:t>20</a:t>
            </a:fld>
            <a:endParaRPr lang="en-US" smtClean="0"/>
          </a:p>
        </p:txBody>
      </p:sp>
      <p:sp>
        <p:nvSpPr>
          <p:cNvPr id="49155" name="Rectangle 2"/>
          <p:cNvSpPr>
            <a:spLocks noGrp="1" noRot="1" noChangeAspect="1" noChangeArrowheads="1" noTextEdit="1"/>
          </p:cNvSpPr>
          <p:nvPr>
            <p:ph type="sldImg"/>
          </p:nvPr>
        </p:nvSpPr>
        <p:spPr>
          <a:xfrm>
            <a:off x="866775" y="739775"/>
            <a:ext cx="4935538" cy="3702050"/>
          </a:xfrm>
          <a:ln/>
        </p:spPr>
      </p:sp>
      <p:sp>
        <p:nvSpPr>
          <p:cNvPr id="49156" name="Rectangle 3"/>
          <p:cNvSpPr>
            <a:spLocks noGrp="1" noChangeArrowheads="1"/>
          </p:cNvSpPr>
          <p:nvPr>
            <p:ph type="body" idx="1"/>
          </p:nvPr>
        </p:nvSpPr>
        <p:spPr>
          <a:xfrm>
            <a:off x="889732" y="4688570"/>
            <a:ext cx="4889626" cy="4443961"/>
          </a:xfrm>
          <a:noFill/>
          <a:ln/>
        </p:spPr>
        <p:txBody>
          <a:bodyPr/>
          <a:lstStyle/>
          <a:p>
            <a:endParaRPr lang="en-GB" smtClean="0"/>
          </a:p>
        </p:txBody>
      </p:sp>
    </p:spTree>
    <p:extLst>
      <p:ext uri="{BB962C8B-B14F-4D97-AF65-F5344CB8AC3E}">
        <p14:creationId xmlns:p14="http://schemas.microsoft.com/office/powerpoint/2010/main" val="2517047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7" descr="FSE_RGB.png"/>
          <p:cNvPicPr>
            <a:picLocks noChangeAspect="1"/>
          </p:cNvPicPr>
          <p:nvPr userDrawn="1"/>
        </p:nvPicPr>
        <p:blipFill>
          <a:blip r:embed="rId2" cstate="print"/>
          <a:srcRect/>
          <a:stretch>
            <a:fillRect/>
          </a:stretch>
        </p:blipFill>
        <p:spPr bwMode="auto">
          <a:xfrm>
            <a:off x="53975" y="6442075"/>
            <a:ext cx="1454150" cy="374650"/>
          </a:xfrm>
          <a:prstGeom prst="rect">
            <a:avLst/>
          </a:prstGeom>
          <a:noFill/>
          <a:ln w="9525">
            <a:noFill/>
            <a:miter lim="800000"/>
            <a:headEnd/>
            <a:tailEnd/>
          </a:ln>
        </p:spPr>
      </p:pic>
      <p:sp>
        <p:nvSpPr>
          <p:cNvPr id="5" name="Freeform 14"/>
          <p:cNvSpPr>
            <a:spLocks noEditPoints="1"/>
          </p:cNvSpPr>
          <p:nvPr userDrawn="1"/>
        </p:nvSpPr>
        <p:spPr bwMode="auto">
          <a:xfrm>
            <a:off x="14288" y="41275"/>
            <a:ext cx="1782762" cy="1671638"/>
          </a:xfrm>
          <a:custGeom>
            <a:avLst/>
            <a:gdLst>
              <a:gd name="T0" fmla="*/ 372149769 w 8135"/>
              <a:gd name="T1" fmla="*/ 220048175 h 7628"/>
              <a:gd name="T2" fmla="*/ 328974920 w 8135"/>
              <a:gd name="T3" fmla="*/ 197140530 h 7628"/>
              <a:gd name="T4" fmla="*/ 314279127 w 8135"/>
              <a:gd name="T5" fmla="*/ 180908255 h 7628"/>
              <a:gd name="T6" fmla="*/ 296749760 w 8135"/>
              <a:gd name="T7" fmla="*/ 165348316 h 7628"/>
              <a:gd name="T8" fmla="*/ 281573816 w 8135"/>
              <a:gd name="T9" fmla="*/ 154926885 h 7628"/>
              <a:gd name="T10" fmla="*/ 271632422 w 8135"/>
              <a:gd name="T11" fmla="*/ 120157370 h 7628"/>
              <a:gd name="T12" fmla="*/ 256792649 w 8135"/>
              <a:gd name="T13" fmla="*/ 89709802 h 7628"/>
              <a:gd name="T14" fmla="*/ 226056102 w 8135"/>
              <a:gd name="T15" fmla="*/ 68242815 h 7628"/>
              <a:gd name="T16" fmla="*/ 201371141 w 8135"/>
              <a:gd name="T17" fmla="*/ 68770954 h 7628"/>
              <a:gd name="T18" fmla="*/ 210111608 w 8135"/>
              <a:gd name="T19" fmla="*/ 87548596 h 7628"/>
              <a:gd name="T20" fmla="*/ 202619842 w 8135"/>
              <a:gd name="T21" fmla="*/ 101956052 h 7628"/>
              <a:gd name="T22" fmla="*/ 183841775 w 8135"/>
              <a:gd name="T23" fmla="*/ 103876856 h 7628"/>
              <a:gd name="T24" fmla="*/ 155218519 w 8135"/>
              <a:gd name="T25" fmla="*/ 84715273 h 7628"/>
              <a:gd name="T26" fmla="*/ 124194067 w 8135"/>
              <a:gd name="T27" fmla="*/ 75254353 h 7628"/>
              <a:gd name="T28" fmla="*/ 108489731 w 8135"/>
              <a:gd name="T29" fmla="*/ 81689541 h 7628"/>
              <a:gd name="T30" fmla="*/ 124194067 w 8135"/>
              <a:gd name="T31" fmla="*/ 92158965 h 7628"/>
              <a:gd name="T32" fmla="*/ 140858898 w 8135"/>
              <a:gd name="T33" fmla="*/ 124239381 h 7628"/>
              <a:gd name="T34" fmla="*/ 159348786 w 8135"/>
              <a:gd name="T35" fmla="*/ 136821799 h 7628"/>
              <a:gd name="T36" fmla="*/ 145949688 w 8135"/>
              <a:gd name="T37" fmla="*/ 140999795 h 7628"/>
              <a:gd name="T38" fmla="*/ 120688150 w 8135"/>
              <a:gd name="T39" fmla="*/ 131491101 h 7628"/>
              <a:gd name="T40" fmla="*/ 95378592 w 8135"/>
              <a:gd name="T41" fmla="*/ 108871386 h 7628"/>
              <a:gd name="T42" fmla="*/ 67475892 w 8135"/>
              <a:gd name="T43" fmla="*/ 100419190 h 7628"/>
              <a:gd name="T44" fmla="*/ 53548416 w 8135"/>
              <a:gd name="T45" fmla="*/ 105797880 h 7628"/>
              <a:gd name="T46" fmla="*/ 73719177 w 8135"/>
              <a:gd name="T47" fmla="*/ 118188354 h 7628"/>
              <a:gd name="T48" fmla="*/ 73478992 w 8135"/>
              <a:gd name="T49" fmla="*/ 129714056 h 7628"/>
              <a:gd name="T50" fmla="*/ 61232607 w 8135"/>
              <a:gd name="T51" fmla="*/ 131587087 h 7628"/>
              <a:gd name="T52" fmla="*/ 40629688 w 8135"/>
              <a:gd name="T53" fmla="*/ 115883170 h 7628"/>
              <a:gd name="T54" fmla="*/ 14023453 w 8135"/>
              <a:gd name="T55" fmla="*/ 110456241 h 7628"/>
              <a:gd name="T56" fmla="*/ 7972141 w 8135"/>
              <a:gd name="T57" fmla="*/ 117467806 h 7628"/>
              <a:gd name="T58" fmla="*/ 24877160 w 8135"/>
              <a:gd name="T59" fmla="*/ 129137925 h 7628"/>
              <a:gd name="T60" fmla="*/ 45336093 w 8135"/>
              <a:gd name="T61" fmla="*/ 165924667 h 7628"/>
              <a:gd name="T62" fmla="*/ 64065962 w 8135"/>
              <a:gd name="T63" fmla="*/ 181676577 h 7628"/>
              <a:gd name="T64" fmla="*/ 90720180 w 8135"/>
              <a:gd name="T65" fmla="*/ 182925264 h 7628"/>
              <a:gd name="T66" fmla="*/ 110938921 w 8135"/>
              <a:gd name="T67" fmla="*/ 187055267 h 7628"/>
              <a:gd name="T68" fmla="*/ 118575133 w 8135"/>
              <a:gd name="T69" fmla="*/ 207225574 h 7628"/>
              <a:gd name="T70" fmla="*/ 130773524 w 8135"/>
              <a:gd name="T71" fmla="*/ 225138689 h 7628"/>
              <a:gd name="T72" fmla="*/ 151424423 w 8135"/>
              <a:gd name="T73" fmla="*/ 232246487 h 7628"/>
              <a:gd name="T74" fmla="*/ 126931435 w 8135"/>
              <a:gd name="T75" fmla="*/ 237144811 h 7628"/>
              <a:gd name="T76" fmla="*/ 96243128 w 8135"/>
              <a:gd name="T77" fmla="*/ 228644568 h 7628"/>
              <a:gd name="T78" fmla="*/ 90768173 w 8135"/>
              <a:gd name="T79" fmla="*/ 239162039 h 7628"/>
              <a:gd name="T80" fmla="*/ 110266577 w 8135"/>
              <a:gd name="T81" fmla="*/ 266007716 h 7628"/>
              <a:gd name="T82" fmla="*/ 147918725 w 8135"/>
              <a:gd name="T83" fmla="*/ 275420424 h 7628"/>
              <a:gd name="T84" fmla="*/ 180335857 w 8135"/>
              <a:gd name="T85" fmla="*/ 271674582 h 7628"/>
              <a:gd name="T86" fmla="*/ 190853390 w 8135"/>
              <a:gd name="T87" fmla="*/ 285793643 h 7628"/>
              <a:gd name="T88" fmla="*/ 206797883 w 8135"/>
              <a:gd name="T89" fmla="*/ 293909890 h 7628"/>
              <a:gd name="T90" fmla="*/ 240751950 w 8135"/>
              <a:gd name="T91" fmla="*/ 294198066 h 7628"/>
              <a:gd name="T92" fmla="*/ 263948463 w 8135"/>
              <a:gd name="T93" fmla="*/ 307452601 h 7628"/>
              <a:gd name="T94" fmla="*/ 266445646 w 8135"/>
              <a:gd name="T95" fmla="*/ 291508501 h 7628"/>
              <a:gd name="T96" fmla="*/ 250789330 w 8135"/>
              <a:gd name="T97" fmla="*/ 268745054 h 7628"/>
              <a:gd name="T98" fmla="*/ 229994232 w 8135"/>
              <a:gd name="T99" fmla="*/ 252176611 h 7628"/>
              <a:gd name="T100" fmla="*/ 229898246 w 8135"/>
              <a:gd name="T101" fmla="*/ 242763684 h 7628"/>
              <a:gd name="T102" fmla="*/ 251990038 w 8135"/>
              <a:gd name="T103" fmla="*/ 253377086 h 7628"/>
              <a:gd name="T104" fmla="*/ 287576915 w 8135"/>
              <a:gd name="T105" fmla="*/ 262981984 h 7628"/>
              <a:gd name="T106" fmla="*/ 299919506 w 8135"/>
              <a:gd name="T107" fmla="*/ 264566839 h 7628"/>
              <a:gd name="T108" fmla="*/ 287096545 w 8135"/>
              <a:gd name="T109" fmla="*/ 243051860 h 7628"/>
              <a:gd name="T110" fmla="*/ 266349659 w 8135"/>
              <a:gd name="T111" fmla="*/ 223505841 h 7628"/>
              <a:gd name="T112" fmla="*/ 286136242 w 8135"/>
              <a:gd name="T113" fmla="*/ 231093785 h 7628"/>
              <a:gd name="T114" fmla="*/ 318649360 w 8135"/>
              <a:gd name="T115" fmla="*/ 227395881 h 7628"/>
              <a:gd name="T116" fmla="*/ 334449874 w 8135"/>
              <a:gd name="T117" fmla="*/ 234791634 h 7628"/>
              <a:gd name="T118" fmla="*/ 351739055 w 8135"/>
              <a:gd name="T119" fmla="*/ 235415978 h 7628"/>
              <a:gd name="T120" fmla="*/ 378825432 w 8135"/>
              <a:gd name="T121" fmla="*/ 237480979 h 7628"/>
              <a:gd name="T122" fmla="*/ 213665519 w 8135"/>
              <a:gd name="T123" fmla="*/ 366330674 h 76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135"/>
              <a:gd name="T187" fmla="*/ 0 h 7628"/>
              <a:gd name="T188" fmla="*/ 8135 w 8135"/>
              <a:gd name="T189" fmla="*/ 7628 h 76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135" h="7628">
                <a:moveTo>
                  <a:pt x="8135" y="5066"/>
                </a:moveTo>
                <a:lnTo>
                  <a:pt x="8120" y="5036"/>
                </a:lnTo>
                <a:lnTo>
                  <a:pt x="8107" y="5006"/>
                </a:lnTo>
                <a:lnTo>
                  <a:pt x="8092" y="4978"/>
                </a:lnTo>
                <a:lnTo>
                  <a:pt x="8076" y="4951"/>
                </a:lnTo>
                <a:lnTo>
                  <a:pt x="8060" y="4924"/>
                </a:lnTo>
                <a:lnTo>
                  <a:pt x="8043" y="4898"/>
                </a:lnTo>
                <a:lnTo>
                  <a:pt x="8026" y="4872"/>
                </a:lnTo>
                <a:lnTo>
                  <a:pt x="8009" y="4848"/>
                </a:lnTo>
                <a:lnTo>
                  <a:pt x="7991" y="4824"/>
                </a:lnTo>
                <a:lnTo>
                  <a:pt x="7973" y="4801"/>
                </a:lnTo>
                <a:lnTo>
                  <a:pt x="7955" y="4777"/>
                </a:lnTo>
                <a:lnTo>
                  <a:pt x="7935" y="4755"/>
                </a:lnTo>
                <a:lnTo>
                  <a:pt x="7916" y="4734"/>
                </a:lnTo>
                <a:lnTo>
                  <a:pt x="7896" y="4714"/>
                </a:lnTo>
                <a:lnTo>
                  <a:pt x="7876" y="4693"/>
                </a:lnTo>
                <a:lnTo>
                  <a:pt x="7856" y="4673"/>
                </a:lnTo>
                <a:lnTo>
                  <a:pt x="7836" y="4654"/>
                </a:lnTo>
                <a:lnTo>
                  <a:pt x="7814" y="4635"/>
                </a:lnTo>
                <a:lnTo>
                  <a:pt x="7793" y="4617"/>
                </a:lnTo>
                <a:lnTo>
                  <a:pt x="7771" y="4600"/>
                </a:lnTo>
                <a:lnTo>
                  <a:pt x="7749" y="4582"/>
                </a:lnTo>
                <a:lnTo>
                  <a:pt x="7727" y="4566"/>
                </a:lnTo>
                <a:lnTo>
                  <a:pt x="7682" y="4533"/>
                </a:lnTo>
                <a:lnTo>
                  <a:pt x="7637" y="4503"/>
                </a:lnTo>
                <a:lnTo>
                  <a:pt x="7614" y="4488"/>
                </a:lnTo>
                <a:lnTo>
                  <a:pt x="7591" y="4473"/>
                </a:lnTo>
                <a:lnTo>
                  <a:pt x="7568" y="4459"/>
                </a:lnTo>
                <a:lnTo>
                  <a:pt x="7544" y="4446"/>
                </a:lnTo>
                <a:lnTo>
                  <a:pt x="7521" y="4433"/>
                </a:lnTo>
                <a:lnTo>
                  <a:pt x="7496" y="4419"/>
                </a:lnTo>
                <a:lnTo>
                  <a:pt x="7450" y="4395"/>
                </a:lnTo>
                <a:lnTo>
                  <a:pt x="7402" y="4370"/>
                </a:lnTo>
                <a:lnTo>
                  <a:pt x="7353" y="4347"/>
                </a:lnTo>
                <a:lnTo>
                  <a:pt x="7305" y="4323"/>
                </a:lnTo>
                <a:lnTo>
                  <a:pt x="7209" y="4280"/>
                </a:lnTo>
                <a:lnTo>
                  <a:pt x="7116" y="4236"/>
                </a:lnTo>
                <a:lnTo>
                  <a:pt x="7069" y="4215"/>
                </a:lnTo>
                <a:lnTo>
                  <a:pt x="7023" y="4194"/>
                </a:lnTo>
                <a:lnTo>
                  <a:pt x="6979" y="4172"/>
                </a:lnTo>
                <a:lnTo>
                  <a:pt x="6935" y="4150"/>
                </a:lnTo>
                <a:lnTo>
                  <a:pt x="6892" y="4128"/>
                </a:lnTo>
                <a:lnTo>
                  <a:pt x="6870" y="4116"/>
                </a:lnTo>
                <a:lnTo>
                  <a:pt x="6850" y="4105"/>
                </a:lnTo>
                <a:lnTo>
                  <a:pt x="6829" y="4093"/>
                </a:lnTo>
                <a:lnTo>
                  <a:pt x="6809" y="4081"/>
                </a:lnTo>
                <a:lnTo>
                  <a:pt x="6790" y="4069"/>
                </a:lnTo>
                <a:lnTo>
                  <a:pt x="6769" y="4056"/>
                </a:lnTo>
                <a:lnTo>
                  <a:pt x="6751" y="4044"/>
                </a:lnTo>
                <a:lnTo>
                  <a:pt x="6734" y="4031"/>
                </a:lnTo>
                <a:lnTo>
                  <a:pt x="6726" y="4024"/>
                </a:lnTo>
                <a:lnTo>
                  <a:pt x="6717" y="4017"/>
                </a:lnTo>
                <a:lnTo>
                  <a:pt x="6701" y="4002"/>
                </a:lnTo>
                <a:lnTo>
                  <a:pt x="6685" y="3987"/>
                </a:lnTo>
                <a:lnTo>
                  <a:pt x="6670" y="3971"/>
                </a:lnTo>
                <a:lnTo>
                  <a:pt x="6657" y="3954"/>
                </a:lnTo>
                <a:lnTo>
                  <a:pt x="6643" y="3938"/>
                </a:lnTo>
                <a:lnTo>
                  <a:pt x="6629" y="3920"/>
                </a:lnTo>
                <a:lnTo>
                  <a:pt x="6617" y="3902"/>
                </a:lnTo>
                <a:lnTo>
                  <a:pt x="6605" y="3884"/>
                </a:lnTo>
                <a:lnTo>
                  <a:pt x="6593" y="3866"/>
                </a:lnTo>
                <a:lnTo>
                  <a:pt x="6582" y="3847"/>
                </a:lnTo>
                <a:lnTo>
                  <a:pt x="6572" y="3827"/>
                </a:lnTo>
                <a:lnTo>
                  <a:pt x="6562" y="3808"/>
                </a:lnTo>
                <a:lnTo>
                  <a:pt x="6552" y="3787"/>
                </a:lnTo>
                <a:lnTo>
                  <a:pt x="6544" y="3767"/>
                </a:lnTo>
                <a:lnTo>
                  <a:pt x="6535" y="3746"/>
                </a:lnTo>
                <a:lnTo>
                  <a:pt x="6528" y="3726"/>
                </a:lnTo>
                <a:lnTo>
                  <a:pt x="6521" y="3705"/>
                </a:lnTo>
                <a:lnTo>
                  <a:pt x="6507" y="3662"/>
                </a:lnTo>
                <a:lnTo>
                  <a:pt x="6500" y="3642"/>
                </a:lnTo>
                <a:lnTo>
                  <a:pt x="6494" y="3621"/>
                </a:lnTo>
                <a:lnTo>
                  <a:pt x="6484" y="3578"/>
                </a:lnTo>
                <a:lnTo>
                  <a:pt x="6479" y="3557"/>
                </a:lnTo>
                <a:lnTo>
                  <a:pt x="6475" y="3535"/>
                </a:lnTo>
                <a:lnTo>
                  <a:pt x="6467" y="3494"/>
                </a:lnTo>
                <a:lnTo>
                  <a:pt x="6461" y="3453"/>
                </a:lnTo>
                <a:lnTo>
                  <a:pt x="6423" y="3456"/>
                </a:lnTo>
                <a:lnTo>
                  <a:pt x="6382" y="3459"/>
                </a:lnTo>
                <a:lnTo>
                  <a:pt x="6361" y="3460"/>
                </a:lnTo>
                <a:lnTo>
                  <a:pt x="6340" y="3460"/>
                </a:lnTo>
                <a:lnTo>
                  <a:pt x="6318" y="3460"/>
                </a:lnTo>
                <a:lnTo>
                  <a:pt x="6295" y="3459"/>
                </a:lnTo>
                <a:lnTo>
                  <a:pt x="6273" y="3457"/>
                </a:lnTo>
                <a:lnTo>
                  <a:pt x="6250" y="3455"/>
                </a:lnTo>
                <a:lnTo>
                  <a:pt x="6226" y="3453"/>
                </a:lnTo>
                <a:lnTo>
                  <a:pt x="6204" y="3448"/>
                </a:lnTo>
                <a:lnTo>
                  <a:pt x="6179" y="3443"/>
                </a:lnTo>
                <a:lnTo>
                  <a:pt x="6156" y="3438"/>
                </a:lnTo>
                <a:lnTo>
                  <a:pt x="6133" y="3430"/>
                </a:lnTo>
                <a:lnTo>
                  <a:pt x="6109" y="3423"/>
                </a:lnTo>
                <a:lnTo>
                  <a:pt x="6098" y="3419"/>
                </a:lnTo>
                <a:lnTo>
                  <a:pt x="6086" y="3413"/>
                </a:lnTo>
                <a:lnTo>
                  <a:pt x="6063" y="3403"/>
                </a:lnTo>
                <a:lnTo>
                  <a:pt x="6052" y="3397"/>
                </a:lnTo>
                <a:lnTo>
                  <a:pt x="6040" y="3391"/>
                </a:lnTo>
                <a:lnTo>
                  <a:pt x="6028" y="3385"/>
                </a:lnTo>
                <a:lnTo>
                  <a:pt x="6018" y="3378"/>
                </a:lnTo>
                <a:lnTo>
                  <a:pt x="5995" y="3363"/>
                </a:lnTo>
                <a:lnTo>
                  <a:pt x="5985" y="3355"/>
                </a:lnTo>
                <a:lnTo>
                  <a:pt x="5973" y="3347"/>
                </a:lnTo>
                <a:lnTo>
                  <a:pt x="5952" y="3329"/>
                </a:lnTo>
                <a:lnTo>
                  <a:pt x="5941" y="3320"/>
                </a:lnTo>
                <a:lnTo>
                  <a:pt x="5931" y="3309"/>
                </a:lnTo>
                <a:lnTo>
                  <a:pt x="5921" y="3298"/>
                </a:lnTo>
                <a:lnTo>
                  <a:pt x="5910" y="3288"/>
                </a:lnTo>
                <a:lnTo>
                  <a:pt x="5901" y="3276"/>
                </a:lnTo>
                <a:lnTo>
                  <a:pt x="5891" y="3264"/>
                </a:lnTo>
                <a:lnTo>
                  <a:pt x="5872" y="3240"/>
                </a:lnTo>
                <a:lnTo>
                  <a:pt x="5863" y="3226"/>
                </a:lnTo>
                <a:lnTo>
                  <a:pt x="5853" y="3212"/>
                </a:lnTo>
                <a:lnTo>
                  <a:pt x="5845" y="3198"/>
                </a:lnTo>
                <a:lnTo>
                  <a:pt x="5836" y="3184"/>
                </a:lnTo>
                <a:lnTo>
                  <a:pt x="5827" y="3168"/>
                </a:lnTo>
                <a:lnTo>
                  <a:pt x="5819" y="3152"/>
                </a:lnTo>
                <a:lnTo>
                  <a:pt x="5810" y="3136"/>
                </a:lnTo>
                <a:lnTo>
                  <a:pt x="5803" y="3119"/>
                </a:lnTo>
                <a:lnTo>
                  <a:pt x="5796" y="3101"/>
                </a:lnTo>
                <a:lnTo>
                  <a:pt x="5788" y="3083"/>
                </a:lnTo>
                <a:lnTo>
                  <a:pt x="5778" y="3053"/>
                </a:lnTo>
                <a:lnTo>
                  <a:pt x="5767" y="3023"/>
                </a:lnTo>
                <a:lnTo>
                  <a:pt x="5758" y="2991"/>
                </a:lnTo>
                <a:lnTo>
                  <a:pt x="5750" y="2958"/>
                </a:lnTo>
                <a:lnTo>
                  <a:pt x="5741" y="2924"/>
                </a:lnTo>
                <a:lnTo>
                  <a:pt x="5734" y="2889"/>
                </a:lnTo>
                <a:lnTo>
                  <a:pt x="5727" y="2854"/>
                </a:lnTo>
                <a:lnTo>
                  <a:pt x="5719" y="2817"/>
                </a:lnTo>
                <a:lnTo>
                  <a:pt x="5690" y="2664"/>
                </a:lnTo>
                <a:lnTo>
                  <a:pt x="5683" y="2624"/>
                </a:lnTo>
                <a:lnTo>
                  <a:pt x="5674" y="2584"/>
                </a:lnTo>
                <a:lnTo>
                  <a:pt x="5666" y="2543"/>
                </a:lnTo>
                <a:lnTo>
                  <a:pt x="5656" y="2502"/>
                </a:lnTo>
                <a:lnTo>
                  <a:pt x="5646" y="2461"/>
                </a:lnTo>
                <a:lnTo>
                  <a:pt x="5634" y="2418"/>
                </a:lnTo>
                <a:lnTo>
                  <a:pt x="5621" y="2377"/>
                </a:lnTo>
                <a:lnTo>
                  <a:pt x="5609" y="2334"/>
                </a:lnTo>
                <a:lnTo>
                  <a:pt x="5594" y="2291"/>
                </a:lnTo>
                <a:lnTo>
                  <a:pt x="5585" y="2270"/>
                </a:lnTo>
                <a:lnTo>
                  <a:pt x="5577" y="2249"/>
                </a:lnTo>
                <a:lnTo>
                  <a:pt x="5568" y="2228"/>
                </a:lnTo>
                <a:lnTo>
                  <a:pt x="5559" y="2205"/>
                </a:lnTo>
                <a:lnTo>
                  <a:pt x="5549" y="2184"/>
                </a:lnTo>
                <a:lnTo>
                  <a:pt x="5539" y="2163"/>
                </a:lnTo>
                <a:lnTo>
                  <a:pt x="5518" y="2120"/>
                </a:lnTo>
                <a:lnTo>
                  <a:pt x="5495" y="2078"/>
                </a:lnTo>
                <a:lnTo>
                  <a:pt x="5483" y="2056"/>
                </a:lnTo>
                <a:lnTo>
                  <a:pt x="5469" y="2035"/>
                </a:lnTo>
                <a:lnTo>
                  <a:pt x="5456" y="2014"/>
                </a:lnTo>
                <a:lnTo>
                  <a:pt x="5443" y="1993"/>
                </a:lnTo>
                <a:lnTo>
                  <a:pt x="5413" y="1951"/>
                </a:lnTo>
                <a:lnTo>
                  <a:pt x="5397" y="1930"/>
                </a:lnTo>
                <a:lnTo>
                  <a:pt x="5381" y="1910"/>
                </a:lnTo>
                <a:lnTo>
                  <a:pt x="5364" y="1888"/>
                </a:lnTo>
                <a:lnTo>
                  <a:pt x="5347" y="1868"/>
                </a:lnTo>
                <a:lnTo>
                  <a:pt x="5329" y="1848"/>
                </a:lnTo>
                <a:lnTo>
                  <a:pt x="5310" y="1827"/>
                </a:lnTo>
                <a:lnTo>
                  <a:pt x="5293" y="1809"/>
                </a:lnTo>
                <a:lnTo>
                  <a:pt x="5275" y="1791"/>
                </a:lnTo>
                <a:lnTo>
                  <a:pt x="5240" y="1757"/>
                </a:lnTo>
                <a:lnTo>
                  <a:pt x="5203" y="1724"/>
                </a:lnTo>
                <a:lnTo>
                  <a:pt x="5185" y="1707"/>
                </a:lnTo>
                <a:lnTo>
                  <a:pt x="5167" y="1692"/>
                </a:lnTo>
                <a:lnTo>
                  <a:pt x="5131" y="1661"/>
                </a:lnTo>
                <a:lnTo>
                  <a:pt x="5112" y="1647"/>
                </a:lnTo>
                <a:lnTo>
                  <a:pt x="5094" y="1632"/>
                </a:lnTo>
                <a:lnTo>
                  <a:pt x="5057" y="1606"/>
                </a:lnTo>
                <a:lnTo>
                  <a:pt x="5019" y="1579"/>
                </a:lnTo>
                <a:lnTo>
                  <a:pt x="4980" y="1555"/>
                </a:lnTo>
                <a:lnTo>
                  <a:pt x="4961" y="1543"/>
                </a:lnTo>
                <a:lnTo>
                  <a:pt x="4942" y="1531"/>
                </a:lnTo>
                <a:lnTo>
                  <a:pt x="4904" y="1510"/>
                </a:lnTo>
                <a:lnTo>
                  <a:pt x="4864" y="1490"/>
                </a:lnTo>
                <a:lnTo>
                  <a:pt x="4825" y="1471"/>
                </a:lnTo>
                <a:lnTo>
                  <a:pt x="4786" y="1453"/>
                </a:lnTo>
                <a:lnTo>
                  <a:pt x="4746" y="1436"/>
                </a:lnTo>
                <a:lnTo>
                  <a:pt x="4707" y="1421"/>
                </a:lnTo>
                <a:lnTo>
                  <a:pt x="4667" y="1407"/>
                </a:lnTo>
                <a:lnTo>
                  <a:pt x="4627" y="1394"/>
                </a:lnTo>
                <a:lnTo>
                  <a:pt x="4587" y="1382"/>
                </a:lnTo>
                <a:lnTo>
                  <a:pt x="4547" y="1372"/>
                </a:lnTo>
                <a:lnTo>
                  <a:pt x="4506" y="1362"/>
                </a:lnTo>
                <a:lnTo>
                  <a:pt x="4466" y="1355"/>
                </a:lnTo>
                <a:lnTo>
                  <a:pt x="4426" y="1347"/>
                </a:lnTo>
                <a:lnTo>
                  <a:pt x="4386" y="1341"/>
                </a:lnTo>
                <a:lnTo>
                  <a:pt x="4346" y="1337"/>
                </a:lnTo>
                <a:lnTo>
                  <a:pt x="4305" y="1332"/>
                </a:lnTo>
                <a:lnTo>
                  <a:pt x="4266" y="1330"/>
                </a:lnTo>
                <a:lnTo>
                  <a:pt x="4226" y="1328"/>
                </a:lnTo>
                <a:lnTo>
                  <a:pt x="4186" y="1328"/>
                </a:lnTo>
                <a:lnTo>
                  <a:pt x="4146" y="1328"/>
                </a:lnTo>
                <a:lnTo>
                  <a:pt x="4106" y="1329"/>
                </a:lnTo>
                <a:lnTo>
                  <a:pt x="4067" y="1332"/>
                </a:lnTo>
                <a:lnTo>
                  <a:pt x="4091" y="1348"/>
                </a:lnTo>
                <a:lnTo>
                  <a:pt x="4114" y="1364"/>
                </a:lnTo>
                <a:lnTo>
                  <a:pt x="4135" y="1381"/>
                </a:lnTo>
                <a:lnTo>
                  <a:pt x="4155" y="1398"/>
                </a:lnTo>
                <a:lnTo>
                  <a:pt x="4174" y="1415"/>
                </a:lnTo>
                <a:lnTo>
                  <a:pt x="4193" y="1432"/>
                </a:lnTo>
                <a:lnTo>
                  <a:pt x="4211" y="1449"/>
                </a:lnTo>
                <a:lnTo>
                  <a:pt x="4227" y="1467"/>
                </a:lnTo>
                <a:lnTo>
                  <a:pt x="4243" y="1484"/>
                </a:lnTo>
                <a:lnTo>
                  <a:pt x="4257" y="1503"/>
                </a:lnTo>
                <a:lnTo>
                  <a:pt x="4271" y="1521"/>
                </a:lnTo>
                <a:lnTo>
                  <a:pt x="4284" y="1539"/>
                </a:lnTo>
                <a:lnTo>
                  <a:pt x="4296" y="1556"/>
                </a:lnTo>
                <a:lnTo>
                  <a:pt x="4306" y="1574"/>
                </a:lnTo>
                <a:lnTo>
                  <a:pt x="4317" y="1592"/>
                </a:lnTo>
                <a:lnTo>
                  <a:pt x="4327" y="1610"/>
                </a:lnTo>
                <a:lnTo>
                  <a:pt x="4334" y="1628"/>
                </a:lnTo>
                <a:lnTo>
                  <a:pt x="4342" y="1646"/>
                </a:lnTo>
                <a:lnTo>
                  <a:pt x="4349" y="1664"/>
                </a:lnTo>
                <a:lnTo>
                  <a:pt x="4355" y="1682"/>
                </a:lnTo>
                <a:lnTo>
                  <a:pt x="4359" y="1700"/>
                </a:lnTo>
                <a:lnTo>
                  <a:pt x="4365" y="1718"/>
                </a:lnTo>
                <a:lnTo>
                  <a:pt x="4368" y="1736"/>
                </a:lnTo>
                <a:lnTo>
                  <a:pt x="4371" y="1753"/>
                </a:lnTo>
                <a:lnTo>
                  <a:pt x="4373" y="1772"/>
                </a:lnTo>
                <a:lnTo>
                  <a:pt x="4374" y="1789"/>
                </a:lnTo>
                <a:lnTo>
                  <a:pt x="4375" y="1806"/>
                </a:lnTo>
                <a:lnTo>
                  <a:pt x="4375" y="1823"/>
                </a:lnTo>
                <a:lnTo>
                  <a:pt x="4374" y="1840"/>
                </a:lnTo>
                <a:lnTo>
                  <a:pt x="4373" y="1857"/>
                </a:lnTo>
                <a:lnTo>
                  <a:pt x="4371" y="1874"/>
                </a:lnTo>
                <a:lnTo>
                  <a:pt x="4368" y="1890"/>
                </a:lnTo>
                <a:lnTo>
                  <a:pt x="4365" y="1906"/>
                </a:lnTo>
                <a:lnTo>
                  <a:pt x="4361" y="1921"/>
                </a:lnTo>
                <a:lnTo>
                  <a:pt x="4356" y="1936"/>
                </a:lnTo>
                <a:lnTo>
                  <a:pt x="4351" y="1951"/>
                </a:lnTo>
                <a:lnTo>
                  <a:pt x="4345" y="1966"/>
                </a:lnTo>
                <a:lnTo>
                  <a:pt x="4338" y="1981"/>
                </a:lnTo>
                <a:lnTo>
                  <a:pt x="4331" y="1995"/>
                </a:lnTo>
                <a:lnTo>
                  <a:pt x="4323" y="2009"/>
                </a:lnTo>
                <a:lnTo>
                  <a:pt x="4316" y="2022"/>
                </a:lnTo>
                <a:lnTo>
                  <a:pt x="4306" y="2035"/>
                </a:lnTo>
                <a:lnTo>
                  <a:pt x="4298" y="2048"/>
                </a:lnTo>
                <a:lnTo>
                  <a:pt x="4288" y="2060"/>
                </a:lnTo>
                <a:lnTo>
                  <a:pt x="4278" y="2071"/>
                </a:lnTo>
                <a:lnTo>
                  <a:pt x="4267" y="2083"/>
                </a:lnTo>
                <a:lnTo>
                  <a:pt x="4256" y="2094"/>
                </a:lnTo>
                <a:lnTo>
                  <a:pt x="4245" y="2104"/>
                </a:lnTo>
                <a:lnTo>
                  <a:pt x="4232" y="2114"/>
                </a:lnTo>
                <a:lnTo>
                  <a:pt x="4219" y="2123"/>
                </a:lnTo>
                <a:lnTo>
                  <a:pt x="4206" y="2132"/>
                </a:lnTo>
                <a:lnTo>
                  <a:pt x="4194" y="2140"/>
                </a:lnTo>
                <a:lnTo>
                  <a:pt x="4180" y="2148"/>
                </a:lnTo>
                <a:lnTo>
                  <a:pt x="4166" y="2155"/>
                </a:lnTo>
                <a:lnTo>
                  <a:pt x="4151" y="2162"/>
                </a:lnTo>
                <a:lnTo>
                  <a:pt x="4136" y="2167"/>
                </a:lnTo>
                <a:lnTo>
                  <a:pt x="4121" y="2172"/>
                </a:lnTo>
                <a:lnTo>
                  <a:pt x="4105" y="2177"/>
                </a:lnTo>
                <a:lnTo>
                  <a:pt x="4089" y="2181"/>
                </a:lnTo>
                <a:lnTo>
                  <a:pt x="4074" y="2184"/>
                </a:lnTo>
                <a:lnTo>
                  <a:pt x="4056" y="2187"/>
                </a:lnTo>
                <a:lnTo>
                  <a:pt x="4041" y="2188"/>
                </a:lnTo>
                <a:lnTo>
                  <a:pt x="4024" y="2189"/>
                </a:lnTo>
                <a:lnTo>
                  <a:pt x="4005" y="2190"/>
                </a:lnTo>
                <a:lnTo>
                  <a:pt x="3982" y="2189"/>
                </a:lnTo>
                <a:lnTo>
                  <a:pt x="3959" y="2188"/>
                </a:lnTo>
                <a:lnTo>
                  <a:pt x="3935" y="2186"/>
                </a:lnTo>
                <a:lnTo>
                  <a:pt x="3913" y="2183"/>
                </a:lnTo>
                <a:lnTo>
                  <a:pt x="3891" y="2179"/>
                </a:lnTo>
                <a:lnTo>
                  <a:pt x="3869" y="2175"/>
                </a:lnTo>
                <a:lnTo>
                  <a:pt x="3848" y="2169"/>
                </a:lnTo>
                <a:lnTo>
                  <a:pt x="3828" y="2163"/>
                </a:lnTo>
                <a:lnTo>
                  <a:pt x="3807" y="2156"/>
                </a:lnTo>
                <a:lnTo>
                  <a:pt x="3786" y="2149"/>
                </a:lnTo>
                <a:lnTo>
                  <a:pt x="3767" y="2142"/>
                </a:lnTo>
                <a:lnTo>
                  <a:pt x="3748" y="2133"/>
                </a:lnTo>
                <a:lnTo>
                  <a:pt x="3728" y="2123"/>
                </a:lnTo>
                <a:lnTo>
                  <a:pt x="3710" y="2114"/>
                </a:lnTo>
                <a:lnTo>
                  <a:pt x="3691" y="2103"/>
                </a:lnTo>
                <a:lnTo>
                  <a:pt x="3673" y="2093"/>
                </a:lnTo>
                <a:lnTo>
                  <a:pt x="3654" y="2082"/>
                </a:lnTo>
                <a:lnTo>
                  <a:pt x="3636" y="2070"/>
                </a:lnTo>
                <a:lnTo>
                  <a:pt x="3600" y="2046"/>
                </a:lnTo>
                <a:lnTo>
                  <a:pt x="3582" y="2033"/>
                </a:lnTo>
                <a:lnTo>
                  <a:pt x="3564" y="2020"/>
                </a:lnTo>
                <a:lnTo>
                  <a:pt x="3529" y="1993"/>
                </a:lnTo>
                <a:lnTo>
                  <a:pt x="3494" y="1965"/>
                </a:lnTo>
                <a:lnTo>
                  <a:pt x="3458" y="1936"/>
                </a:lnTo>
                <a:lnTo>
                  <a:pt x="3386" y="1879"/>
                </a:lnTo>
                <a:lnTo>
                  <a:pt x="3350" y="1849"/>
                </a:lnTo>
                <a:lnTo>
                  <a:pt x="3311" y="1820"/>
                </a:lnTo>
                <a:lnTo>
                  <a:pt x="3292" y="1807"/>
                </a:lnTo>
                <a:lnTo>
                  <a:pt x="3272" y="1792"/>
                </a:lnTo>
                <a:lnTo>
                  <a:pt x="3232" y="1764"/>
                </a:lnTo>
                <a:lnTo>
                  <a:pt x="3190" y="1738"/>
                </a:lnTo>
                <a:lnTo>
                  <a:pt x="3169" y="1724"/>
                </a:lnTo>
                <a:lnTo>
                  <a:pt x="3148" y="1712"/>
                </a:lnTo>
                <a:lnTo>
                  <a:pt x="3102" y="1688"/>
                </a:lnTo>
                <a:lnTo>
                  <a:pt x="3079" y="1676"/>
                </a:lnTo>
                <a:lnTo>
                  <a:pt x="3055" y="1664"/>
                </a:lnTo>
                <a:lnTo>
                  <a:pt x="3031" y="1654"/>
                </a:lnTo>
                <a:lnTo>
                  <a:pt x="3006" y="1643"/>
                </a:lnTo>
                <a:lnTo>
                  <a:pt x="2981" y="1633"/>
                </a:lnTo>
                <a:lnTo>
                  <a:pt x="2954" y="1625"/>
                </a:lnTo>
                <a:lnTo>
                  <a:pt x="2928" y="1616"/>
                </a:lnTo>
                <a:lnTo>
                  <a:pt x="2901" y="1608"/>
                </a:lnTo>
                <a:lnTo>
                  <a:pt x="2872" y="1600"/>
                </a:lnTo>
                <a:lnTo>
                  <a:pt x="2844" y="1594"/>
                </a:lnTo>
                <a:lnTo>
                  <a:pt x="2815" y="1588"/>
                </a:lnTo>
                <a:lnTo>
                  <a:pt x="2784" y="1582"/>
                </a:lnTo>
                <a:lnTo>
                  <a:pt x="2753" y="1578"/>
                </a:lnTo>
                <a:lnTo>
                  <a:pt x="2721" y="1574"/>
                </a:lnTo>
                <a:lnTo>
                  <a:pt x="2689" y="1571"/>
                </a:lnTo>
                <a:lnTo>
                  <a:pt x="2656" y="1568"/>
                </a:lnTo>
                <a:lnTo>
                  <a:pt x="2621" y="1567"/>
                </a:lnTo>
                <a:lnTo>
                  <a:pt x="2586" y="1567"/>
                </a:lnTo>
                <a:lnTo>
                  <a:pt x="2554" y="1567"/>
                </a:lnTo>
                <a:lnTo>
                  <a:pt x="2523" y="1570"/>
                </a:lnTo>
                <a:lnTo>
                  <a:pt x="2492" y="1573"/>
                </a:lnTo>
                <a:lnTo>
                  <a:pt x="2477" y="1574"/>
                </a:lnTo>
                <a:lnTo>
                  <a:pt x="2461" y="1576"/>
                </a:lnTo>
                <a:lnTo>
                  <a:pt x="2431" y="1581"/>
                </a:lnTo>
                <a:lnTo>
                  <a:pt x="2402" y="1588"/>
                </a:lnTo>
                <a:lnTo>
                  <a:pt x="2375" y="1594"/>
                </a:lnTo>
                <a:lnTo>
                  <a:pt x="2347" y="1601"/>
                </a:lnTo>
                <a:lnTo>
                  <a:pt x="2321" y="1610"/>
                </a:lnTo>
                <a:lnTo>
                  <a:pt x="2295" y="1619"/>
                </a:lnTo>
                <a:lnTo>
                  <a:pt x="2271" y="1629"/>
                </a:lnTo>
                <a:lnTo>
                  <a:pt x="2247" y="1640"/>
                </a:lnTo>
                <a:lnTo>
                  <a:pt x="2225" y="1650"/>
                </a:lnTo>
                <a:lnTo>
                  <a:pt x="2204" y="1661"/>
                </a:lnTo>
                <a:lnTo>
                  <a:pt x="2185" y="1673"/>
                </a:lnTo>
                <a:lnTo>
                  <a:pt x="2165" y="1684"/>
                </a:lnTo>
                <a:lnTo>
                  <a:pt x="2186" y="1686"/>
                </a:lnTo>
                <a:lnTo>
                  <a:pt x="2205" y="1690"/>
                </a:lnTo>
                <a:lnTo>
                  <a:pt x="2223" y="1694"/>
                </a:lnTo>
                <a:lnTo>
                  <a:pt x="2242" y="1697"/>
                </a:lnTo>
                <a:lnTo>
                  <a:pt x="2259" y="1701"/>
                </a:lnTo>
                <a:lnTo>
                  <a:pt x="2277" y="1707"/>
                </a:lnTo>
                <a:lnTo>
                  <a:pt x="2294" y="1712"/>
                </a:lnTo>
                <a:lnTo>
                  <a:pt x="2310" y="1717"/>
                </a:lnTo>
                <a:lnTo>
                  <a:pt x="2327" y="1723"/>
                </a:lnTo>
                <a:lnTo>
                  <a:pt x="2342" y="1729"/>
                </a:lnTo>
                <a:lnTo>
                  <a:pt x="2358" y="1736"/>
                </a:lnTo>
                <a:lnTo>
                  <a:pt x="2373" y="1743"/>
                </a:lnTo>
                <a:lnTo>
                  <a:pt x="2401" y="1758"/>
                </a:lnTo>
                <a:lnTo>
                  <a:pt x="2415" y="1766"/>
                </a:lnTo>
                <a:lnTo>
                  <a:pt x="2429" y="1775"/>
                </a:lnTo>
                <a:lnTo>
                  <a:pt x="2442" y="1783"/>
                </a:lnTo>
                <a:lnTo>
                  <a:pt x="2455" y="1792"/>
                </a:lnTo>
                <a:lnTo>
                  <a:pt x="2467" y="1801"/>
                </a:lnTo>
                <a:lnTo>
                  <a:pt x="2480" y="1811"/>
                </a:lnTo>
                <a:lnTo>
                  <a:pt x="2492" y="1820"/>
                </a:lnTo>
                <a:lnTo>
                  <a:pt x="2503" y="1830"/>
                </a:lnTo>
                <a:lnTo>
                  <a:pt x="2514" y="1841"/>
                </a:lnTo>
                <a:lnTo>
                  <a:pt x="2526" y="1851"/>
                </a:lnTo>
                <a:lnTo>
                  <a:pt x="2547" y="1873"/>
                </a:lnTo>
                <a:lnTo>
                  <a:pt x="2566" y="1896"/>
                </a:lnTo>
                <a:lnTo>
                  <a:pt x="2577" y="1908"/>
                </a:lnTo>
                <a:lnTo>
                  <a:pt x="2586" y="1919"/>
                </a:lnTo>
                <a:lnTo>
                  <a:pt x="2604" y="1944"/>
                </a:lnTo>
                <a:lnTo>
                  <a:pt x="2621" y="1969"/>
                </a:lnTo>
                <a:lnTo>
                  <a:pt x="2638" y="1996"/>
                </a:lnTo>
                <a:lnTo>
                  <a:pt x="2654" y="2022"/>
                </a:lnTo>
                <a:lnTo>
                  <a:pt x="2669" y="2049"/>
                </a:lnTo>
                <a:lnTo>
                  <a:pt x="2684" y="2077"/>
                </a:lnTo>
                <a:lnTo>
                  <a:pt x="2698" y="2105"/>
                </a:lnTo>
                <a:lnTo>
                  <a:pt x="2712" y="2134"/>
                </a:lnTo>
                <a:lnTo>
                  <a:pt x="2725" y="2163"/>
                </a:lnTo>
                <a:lnTo>
                  <a:pt x="2737" y="2193"/>
                </a:lnTo>
                <a:lnTo>
                  <a:pt x="2750" y="2221"/>
                </a:lnTo>
                <a:lnTo>
                  <a:pt x="2774" y="2281"/>
                </a:lnTo>
                <a:lnTo>
                  <a:pt x="2823" y="2400"/>
                </a:lnTo>
                <a:lnTo>
                  <a:pt x="2834" y="2423"/>
                </a:lnTo>
                <a:lnTo>
                  <a:pt x="2845" y="2446"/>
                </a:lnTo>
                <a:lnTo>
                  <a:pt x="2855" y="2468"/>
                </a:lnTo>
                <a:lnTo>
                  <a:pt x="2867" y="2489"/>
                </a:lnTo>
                <a:lnTo>
                  <a:pt x="2880" y="2509"/>
                </a:lnTo>
                <a:lnTo>
                  <a:pt x="2891" y="2530"/>
                </a:lnTo>
                <a:lnTo>
                  <a:pt x="2905" y="2550"/>
                </a:lnTo>
                <a:lnTo>
                  <a:pt x="2918" y="2569"/>
                </a:lnTo>
                <a:lnTo>
                  <a:pt x="2933" y="2587"/>
                </a:lnTo>
                <a:lnTo>
                  <a:pt x="2947" y="2605"/>
                </a:lnTo>
                <a:lnTo>
                  <a:pt x="2954" y="2614"/>
                </a:lnTo>
                <a:lnTo>
                  <a:pt x="2962" y="2622"/>
                </a:lnTo>
                <a:lnTo>
                  <a:pt x="2978" y="2639"/>
                </a:lnTo>
                <a:lnTo>
                  <a:pt x="2993" y="2656"/>
                </a:lnTo>
                <a:lnTo>
                  <a:pt x="3010" y="2671"/>
                </a:lnTo>
                <a:lnTo>
                  <a:pt x="3019" y="2680"/>
                </a:lnTo>
                <a:lnTo>
                  <a:pt x="3027" y="2687"/>
                </a:lnTo>
                <a:lnTo>
                  <a:pt x="3044" y="2702"/>
                </a:lnTo>
                <a:lnTo>
                  <a:pt x="3063" y="2716"/>
                </a:lnTo>
                <a:lnTo>
                  <a:pt x="3081" y="2730"/>
                </a:lnTo>
                <a:lnTo>
                  <a:pt x="3100" y="2742"/>
                </a:lnTo>
                <a:lnTo>
                  <a:pt x="3120" y="2755"/>
                </a:lnTo>
                <a:lnTo>
                  <a:pt x="3140" y="2768"/>
                </a:lnTo>
                <a:lnTo>
                  <a:pt x="3160" y="2780"/>
                </a:lnTo>
                <a:lnTo>
                  <a:pt x="3182" y="2791"/>
                </a:lnTo>
                <a:lnTo>
                  <a:pt x="3203" y="2802"/>
                </a:lnTo>
                <a:lnTo>
                  <a:pt x="3225" y="2811"/>
                </a:lnTo>
                <a:lnTo>
                  <a:pt x="3248" y="2822"/>
                </a:lnTo>
                <a:lnTo>
                  <a:pt x="3270" y="2832"/>
                </a:lnTo>
                <a:lnTo>
                  <a:pt x="3294" y="2840"/>
                </a:lnTo>
                <a:lnTo>
                  <a:pt x="3318" y="2849"/>
                </a:lnTo>
                <a:lnTo>
                  <a:pt x="3342" y="2857"/>
                </a:lnTo>
                <a:lnTo>
                  <a:pt x="3368" y="2865"/>
                </a:lnTo>
                <a:lnTo>
                  <a:pt x="3393" y="2872"/>
                </a:lnTo>
                <a:lnTo>
                  <a:pt x="3388" y="2875"/>
                </a:lnTo>
                <a:lnTo>
                  <a:pt x="3384" y="2877"/>
                </a:lnTo>
                <a:lnTo>
                  <a:pt x="3371" y="2884"/>
                </a:lnTo>
                <a:lnTo>
                  <a:pt x="3358" y="2889"/>
                </a:lnTo>
                <a:lnTo>
                  <a:pt x="3343" y="2894"/>
                </a:lnTo>
                <a:lnTo>
                  <a:pt x="3327" y="2900"/>
                </a:lnTo>
                <a:lnTo>
                  <a:pt x="3310" y="2905"/>
                </a:lnTo>
                <a:lnTo>
                  <a:pt x="3291" y="2910"/>
                </a:lnTo>
                <a:lnTo>
                  <a:pt x="3271" y="2915"/>
                </a:lnTo>
                <a:lnTo>
                  <a:pt x="3250" y="2920"/>
                </a:lnTo>
                <a:lnTo>
                  <a:pt x="3227" y="2923"/>
                </a:lnTo>
                <a:lnTo>
                  <a:pt x="3204" y="2927"/>
                </a:lnTo>
                <a:lnTo>
                  <a:pt x="3178" y="2930"/>
                </a:lnTo>
                <a:lnTo>
                  <a:pt x="3166" y="2932"/>
                </a:lnTo>
                <a:lnTo>
                  <a:pt x="3153" y="2933"/>
                </a:lnTo>
                <a:lnTo>
                  <a:pt x="3126" y="2935"/>
                </a:lnTo>
                <a:lnTo>
                  <a:pt x="3099" y="2936"/>
                </a:lnTo>
                <a:lnTo>
                  <a:pt x="3070" y="2936"/>
                </a:lnTo>
                <a:lnTo>
                  <a:pt x="3039" y="2936"/>
                </a:lnTo>
                <a:lnTo>
                  <a:pt x="3024" y="2935"/>
                </a:lnTo>
                <a:lnTo>
                  <a:pt x="3009" y="2934"/>
                </a:lnTo>
                <a:lnTo>
                  <a:pt x="2979" y="2932"/>
                </a:lnTo>
                <a:lnTo>
                  <a:pt x="2950" y="2928"/>
                </a:lnTo>
                <a:lnTo>
                  <a:pt x="2921" y="2924"/>
                </a:lnTo>
                <a:lnTo>
                  <a:pt x="2892" y="2919"/>
                </a:lnTo>
                <a:lnTo>
                  <a:pt x="2865" y="2912"/>
                </a:lnTo>
                <a:lnTo>
                  <a:pt x="2851" y="2908"/>
                </a:lnTo>
                <a:lnTo>
                  <a:pt x="2837" y="2905"/>
                </a:lnTo>
                <a:lnTo>
                  <a:pt x="2810" y="2896"/>
                </a:lnTo>
                <a:lnTo>
                  <a:pt x="2783" y="2888"/>
                </a:lnTo>
                <a:lnTo>
                  <a:pt x="2757" y="2878"/>
                </a:lnTo>
                <a:lnTo>
                  <a:pt x="2731" y="2868"/>
                </a:lnTo>
                <a:lnTo>
                  <a:pt x="2705" y="2856"/>
                </a:lnTo>
                <a:lnTo>
                  <a:pt x="2681" y="2844"/>
                </a:lnTo>
                <a:lnTo>
                  <a:pt x="2656" y="2831"/>
                </a:lnTo>
                <a:lnTo>
                  <a:pt x="2631" y="2818"/>
                </a:lnTo>
                <a:lnTo>
                  <a:pt x="2608" y="2803"/>
                </a:lnTo>
                <a:lnTo>
                  <a:pt x="2583" y="2788"/>
                </a:lnTo>
                <a:lnTo>
                  <a:pt x="2560" y="2772"/>
                </a:lnTo>
                <a:lnTo>
                  <a:pt x="2536" y="2756"/>
                </a:lnTo>
                <a:lnTo>
                  <a:pt x="2513" y="2738"/>
                </a:lnTo>
                <a:lnTo>
                  <a:pt x="2490" y="2721"/>
                </a:lnTo>
                <a:lnTo>
                  <a:pt x="2466" y="2703"/>
                </a:lnTo>
                <a:lnTo>
                  <a:pt x="2444" y="2684"/>
                </a:lnTo>
                <a:lnTo>
                  <a:pt x="2421" y="2664"/>
                </a:lnTo>
                <a:lnTo>
                  <a:pt x="2398" y="2644"/>
                </a:lnTo>
                <a:lnTo>
                  <a:pt x="2376" y="2623"/>
                </a:lnTo>
                <a:lnTo>
                  <a:pt x="2354" y="2602"/>
                </a:lnTo>
                <a:lnTo>
                  <a:pt x="2331" y="2581"/>
                </a:lnTo>
                <a:lnTo>
                  <a:pt x="2309" y="2558"/>
                </a:lnTo>
                <a:lnTo>
                  <a:pt x="2263" y="2514"/>
                </a:lnTo>
                <a:lnTo>
                  <a:pt x="2224" y="2473"/>
                </a:lnTo>
                <a:lnTo>
                  <a:pt x="2204" y="2453"/>
                </a:lnTo>
                <a:lnTo>
                  <a:pt x="2183" y="2433"/>
                </a:lnTo>
                <a:lnTo>
                  <a:pt x="2162" y="2413"/>
                </a:lnTo>
                <a:lnTo>
                  <a:pt x="2142" y="2394"/>
                </a:lnTo>
                <a:lnTo>
                  <a:pt x="2121" y="2374"/>
                </a:lnTo>
                <a:lnTo>
                  <a:pt x="2099" y="2355"/>
                </a:lnTo>
                <a:lnTo>
                  <a:pt x="2077" y="2337"/>
                </a:lnTo>
                <a:lnTo>
                  <a:pt x="2055" y="2319"/>
                </a:lnTo>
                <a:lnTo>
                  <a:pt x="2033" y="2301"/>
                </a:lnTo>
                <a:lnTo>
                  <a:pt x="2009" y="2284"/>
                </a:lnTo>
                <a:lnTo>
                  <a:pt x="1986" y="2267"/>
                </a:lnTo>
                <a:lnTo>
                  <a:pt x="1962" y="2251"/>
                </a:lnTo>
                <a:lnTo>
                  <a:pt x="1938" y="2235"/>
                </a:lnTo>
                <a:lnTo>
                  <a:pt x="1912" y="2220"/>
                </a:lnTo>
                <a:lnTo>
                  <a:pt x="1887" y="2206"/>
                </a:lnTo>
                <a:lnTo>
                  <a:pt x="1861" y="2193"/>
                </a:lnTo>
                <a:lnTo>
                  <a:pt x="1835" y="2179"/>
                </a:lnTo>
                <a:lnTo>
                  <a:pt x="1807" y="2167"/>
                </a:lnTo>
                <a:lnTo>
                  <a:pt x="1780" y="2155"/>
                </a:lnTo>
                <a:lnTo>
                  <a:pt x="1751" y="2145"/>
                </a:lnTo>
                <a:lnTo>
                  <a:pt x="1721" y="2135"/>
                </a:lnTo>
                <a:lnTo>
                  <a:pt x="1691" y="2126"/>
                </a:lnTo>
                <a:lnTo>
                  <a:pt x="1676" y="2121"/>
                </a:lnTo>
                <a:lnTo>
                  <a:pt x="1660" y="2118"/>
                </a:lnTo>
                <a:lnTo>
                  <a:pt x="1630" y="2111"/>
                </a:lnTo>
                <a:lnTo>
                  <a:pt x="1598" y="2104"/>
                </a:lnTo>
                <a:lnTo>
                  <a:pt x="1565" y="2100"/>
                </a:lnTo>
                <a:lnTo>
                  <a:pt x="1548" y="2098"/>
                </a:lnTo>
                <a:lnTo>
                  <a:pt x="1531" y="2096"/>
                </a:lnTo>
                <a:lnTo>
                  <a:pt x="1496" y="2093"/>
                </a:lnTo>
                <a:lnTo>
                  <a:pt x="1461" y="2091"/>
                </a:lnTo>
                <a:lnTo>
                  <a:pt x="1423" y="2091"/>
                </a:lnTo>
                <a:lnTo>
                  <a:pt x="1405" y="2091"/>
                </a:lnTo>
                <a:lnTo>
                  <a:pt x="1388" y="2092"/>
                </a:lnTo>
                <a:lnTo>
                  <a:pt x="1370" y="2092"/>
                </a:lnTo>
                <a:lnTo>
                  <a:pt x="1353" y="2093"/>
                </a:lnTo>
                <a:lnTo>
                  <a:pt x="1336" y="2095"/>
                </a:lnTo>
                <a:lnTo>
                  <a:pt x="1320" y="2096"/>
                </a:lnTo>
                <a:lnTo>
                  <a:pt x="1287" y="2100"/>
                </a:lnTo>
                <a:lnTo>
                  <a:pt x="1256" y="2105"/>
                </a:lnTo>
                <a:lnTo>
                  <a:pt x="1228" y="2112"/>
                </a:lnTo>
                <a:lnTo>
                  <a:pt x="1200" y="2118"/>
                </a:lnTo>
                <a:lnTo>
                  <a:pt x="1174" y="2126"/>
                </a:lnTo>
                <a:lnTo>
                  <a:pt x="1149" y="2133"/>
                </a:lnTo>
                <a:lnTo>
                  <a:pt x="1126" y="2140"/>
                </a:lnTo>
                <a:lnTo>
                  <a:pt x="1104" y="2149"/>
                </a:lnTo>
                <a:lnTo>
                  <a:pt x="1086" y="2156"/>
                </a:lnTo>
                <a:lnTo>
                  <a:pt x="1068" y="2165"/>
                </a:lnTo>
                <a:lnTo>
                  <a:pt x="1053" y="2172"/>
                </a:lnTo>
                <a:lnTo>
                  <a:pt x="1041" y="2180"/>
                </a:lnTo>
                <a:lnTo>
                  <a:pt x="1030" y="2186"/>
                </a:lnTo>
                <a:lnTo>
                  <a:pt x="1050" y="2190"/>
                </a:lnTo>
                <a:lnTo>
                  <a:pt x="1072" y="2194"/>
                </a:lnTo>
                <a:lnTo>
                  <a:pt x="1093" y="2199"/>
                </a:lnTo>
                <a:lnTo>
                  <a:pt x="1115" y="2203"/>
                </a:lnTo>
                <a:lnTo>
                  <a:pt x="1160" y="2216"/>
                </a:lnTo>
                <a:lnTo>
                  <a:pt x="1182" y="2222"/>
                </a:lnTo>
                <a:lnTo>
                  <a:pt x="1205" y="2230"/>
                </a:lnTo>
                <a:lnTo>
                  <a:pt x="1228" y="2238"/>
                </a:lnTo>
                <a:lnTo>
                  <a:pt x="1250" y="2247"/>
                </a:lnTo>
                <a:lnTo>
                  <a:pt x="1272" y="2255"/>
                </a:lnTo>
                <a:lnTo>
                  <a:pt x="1295" y="2265"/>
                </a:lnTo>
                <a:lnTo>
                  <a:pt x="1316" y="2276"/>
                </a:lnTo>
                <a:lnTo>
                  <a:pt x="1337" y="2286"/>
                </a:lnTo>
                <a:lnTo>
                  <a:pt x="1359" y="2298"/>
                </a:lnTo>
                <a:lnTo>
                  <a:pt x="1379" y="2310"/>
                </a:lnTo>
                <a:lnTo>
                  <a:pt x="1399" y="2322"/>
                </a:lnTo>
                <a:lnTo>
                  <a:pt x="1418" y="2335"/>
                </a:lnTo>
                <a:lnTo>
                  <a:pt x="1436" y="2349"/>
                </a:lnTo>
                <a:lnTo>
                  <a:pt x="1453" y="2363"/>
                </a:lnTo>
                <a:lnTo>
                  <a:pt x="1470" y="2378"/>
                </a:lnTo>
                <a:lnTo>
                  <a:pt x="1485" y="2392"/>
                </a:lnTo>
                <a:lnTo>
                  <a:pt x="1500" y="2408"/>
                </a:lnTo>
                <a:lnTo>
                  <a:pt x="1506" y="2417"/>
                </a:lnTo>
                <a:lnTo>
                  <a:pt x="1513" y="2425"/>
                </a:lnTo>
                <a:lnTo>
                  <a:pt x="1524" y="2442"/>
                </a:lnTo>
                <a:lnTo>
                  <a:pt x="1535" y="2461"/>
                </a:lnTo>
                <a:lnTo>
                  <a:pt x="1539" y="2469"/>
                </a:lnTo>
                <a:lnTo>
                  <a:pt x="1545" y="2479"/>
                </a:lnTo>
                <a:lnTo>
                  <a:pt x="1548" y="2488"/>
                </a:lnTo>
                <a:lnTo>
                  <a:pt x="1552" y="2498"/>
                </a:lnTo>
                <a:lnTo>
                  <a:pt x="1555" y="2507"/>
                </a:lnTo>
                <a:lnTo>
                  <a:pt x="1557" y="2517"/>
                </a:lnTo>
                <a:lnTo>
                  <a:pt x="1561" y="2526"/>
                </a:lnTo>
                <a:lnTo>
                  <a:pt x="1563" y="2537"/>
                </a:lnTo>
                <a:lnTo>
                  <a:pt x="1564" y="2547"/>
                </a:lnTo>
                <a:lnTo>
                  <a:pt x="1565" y="2557"/>
                </a:lnTo>
                <a:lnTo>
                  <a:pt x="1566" y="2568"/>
                </a:lnTo>
                <a:lnTo>
                  <a:pt x="1566" y="2579"/>
                </a:lnTo>
                <a:lnTo>
                  <a:pt x="1565" y="2597"/>
                </a:lnTo>
                <a:lnTo>
                  <a:pt x="1564" y="2614"/>
                </a:lnTo>
                <a:lnTo>
                  <a:pt x="1561" y="2631"/>
                </a:lnTo>
                <a:lnTo>
                  <a:pt x="1556" y="2646"/>
                </a:lnTo>
                <a:lnTo>
                  <a:pt x="1554" y="2653"/>
                </a:lnTo>
                <a:lnTo>
                  <a:pt x="1551" y="2660"/>
                </a:lnTo>
                <a:lnTo>
                  <a:pt x="1548" y="2668"/>
                </a:lnTo>
                <a:lnTo>
                  <a:pt x="1545" y="2675"/>
                </a:lnTo>
                <a:lnTo>
                  <a:pt x="1537" y="2688"/>
                </a:lnTo>
                <a:lnTo>
                  <a:pt x="1530" y="2701"/>
                </a:lnTo>
                <a:lnTo>
                  <a:pt x="1520" y="2711"/>
                </a:lnTo>
                <a:lnTo>
                  <a:pt x="1516" y="2717"/>
                </a:lnTo>
                <a:lnTo>
                  <a:pt x="1511" y="2722"/>
                </a:lnTo>
                <a:lnTo>
                  <a:pt x="1500" y="2732"/>
                </a:lnTo>
                <a:lnTo>
                  <a:pt x="1488" y="2740"/>
                </a:lnTo>
                <a:lnTo>
                  <a:pt x="1475" y="2748"/>
                </a:lnTo>
                <a:lnTo>
                  <a:pt x="1463" y="2754"/>
                </a:lnTo>
                <a:lnTo>
                  <a:pt x="1450" y="2759"/>
                </a:lnTo>
                <a:lnTo>
                  <a:pt x="1435" y="2764"/>
                </a:lnTo>
                <a:lnTo>
                  <a:pt x="1429" y="2766"/>
                </a:lnTo>
                <a:lnTo>
                  <a:pt x="1421" y="2767"/>
                </a:lnTo>
                <a:lnTo>
                  <a:pt x="1406" y="2769"/>
                </a:lnTo>
                <a:lnTo>
                  <a:pt x="1390" y="2770"/>
                </a:lnTo>
                <a:lnTo>
                  <a:pt x="1374" y="2769"/>
                </a:lnTo>
                <a:lnTo>
                  <a:pt x="1359" y="2768"/>
                </a:lnTo>
                <a:lnTo>
                  <a:pt x="1350" y="2767"/>
                </a:lnTo>
                <a:lnTo>
                  <a:pt x="1342" y="2765"/>
                </a:lnTo>
                <a:lnTo>
                  <a:pt x="1334" y="2762"/>
                </a:lnTo>
                <a:lnTo>
                  <a:pt x="1326" y="2760"/>
                </a:lnTo>
                <a:lnTo>
                  <a:pt x="1309" y="2755"/>
                </a:lnTo>
                <a:lnTo>
                  <a:pt x="1292" y="2749"/>
                </a:lnTo>
                <a:lnTo>
                  <a:pt x="1275" y="2740"/>
                </a:lnTo>
                <a:lnTo>
                  <a:pt x="1258" y="2731"/>
                </a:lnTo>
                <a:lnTo>
                  <a:pt x="1239" y="2720"/>
                </a:lnTo>
                <a:lnTo>
                  <a:pt x="1222" y="2707"/>
                </a:lnTo>
                <a:lnTo>
                  <a:pt x="1205" y="2693"/>
                </a:lnTo>
                <a:lnTo>
                  <a:pt x="1197" y="2686"/>
                </a:lnTo>
                <a:lnTo>
                  <a:pt x="1188" y="2678"/>
                </a:lnTo>
                <a:lnTo>
                  <a:pt x="1173" y="2661"/>
                </a:lnTo>
                <a:lnTo>
                  <a:pt x="1153" y="2642"/>
                </a:lnTo>
                <a:lnTo>
                  <a:pt x="1134" y="2623"/>
                </a:lnTo>
                <a:lnTo>
                  <a:pt x="1114" y="2604"/>
                </a:lnTo>
                <a:lnTo>
                  <a:pt x="1095" y="2586"/>
                </a:lnTo>
                <a:lnTo>
                  <a:pt x="1074" y="2568"/>
                </a:lnTo>
                <a:lnTo>
                  <a:pt x="1052" y="2551"/>
                </a:lnTo>
                <a:lnTo>
                  <a:pt x="1031" y="2533"/>
                </a:lnTo>
                <a:lnTo>
                  <a:pt x="1010" y="2517"/>
                </a:lnTo>
                <a:lnTo>
                  <a:pt x="988" y="2500"/>
                </a:lnTo>
                <a:lnTo>
                  <a:pt x="965" y="2484"/>
                </a:lnTo>
                <a:lnTo>
                  <a:pt x="942" y="2469"/>
                </a:lnTo>
                <a:lnTo>
                  <a:pt x="918" y="2454"/>
                </a:lnTo>
                <a:lnTo>
                  <a:pt x="895" y="2440"/>
                </a:lnTo>
                <a:lnTo>
                  <a:pt x="871" y="2427"/>
                </a:lnTo>
                <a:lnTo>
                  <a:pt x="846" y="2413"/>
                </a:lnTo>
                <a:lnTo>
                  <a:pt x="821" y="2400"/>
                </a:lnTo>
                <a:lnTo>
                  <a:pt x="796" y="2388"/>
                </a:lnTo>
                <a:lnTo>
                  <a:pt x="771" y="2378"/>
                </a:lnTo>
                <a:lnTo>
                  <a:pt x="744" y="2366"/>
                </a:lnTo>
                <a:lnTo>
                  <a:pt x="719" y="2356"/>
                </a:lnTo>
                <a:lnTo>
                  <a:pt x="692" y="2347"/>
                </a:lnTo>
                <a:lnTo>
                  <a:pt x="664" y="2338"/>
                </a:lnTo>
                <a:lnTo>
                  <a:pt x="638" y="2331"/>
                </a:lnTo>
                <a:lnTo>
                  <a:pt x="610" y="2323"/>
                </a:lnTo>
                <a:lnTo>
                  <a:pt x="583" y="2317"/>
                </a:lnTo>
                <a:lnTo>
                  <a:pt x="569" y="2314"/>
                </a:lnTo>
                <a:lnTo>
                  <a:pt x="554" y="2312"/>
                </a:lnTo>
                <a:lnTo>
                  <a:pt x="540" y="2308"/>
                </a:lnTo>
                <a:lnTo>
                  <a:pt x="526" y="2306"/>
                </a:lnTo>
                <a:lnTo>
                  <a:pt x="497" y="2303"/>
                </a:lnTo>
                <a:lnTo>
                  <a:pt x="469" y="2300"/>
                </a:lnTo>
                <a:lnTo>
                  <a:pt x="439" y="2297"/>
                </a:lnTo>
                <a:lnTo>
                  <a:pt x="410" y="2296"/>
                </a:lnTo>
                <a:lnTo>
                  <a:pt x="381" y="2296"/>
                </a:lnTo>
                <a:lnTo>
                  <a:pt x="351" y="2296"/>
                </a:lnTo>
                <a:lnTo>
                  <a:pt x="322" y="2298"/>
                </a:lnTo>
                <a:lnTo>
                  <a:pt x="292" y="2300"/>
                </a:lnTo>
                <a:lnTo>
                  <a:pt x="264" y="2304"/>
                </a:lnTo>
                <a:lnTo>
                  <a:pt x="250" y="2306"/>
                </a:lnTo>
                <a:lnTo>
                  <a:pt x="236" y="2310"/>
                </a:lnTo>
                <a:lnTo>
                  <a:pt x="208" y="2315"/>
                </a:lnTo>
                <a:lnTo>
                  <a:pt x="182" y="2321"/>
                </a:lnTo>
                <a:lnTo>
                  <a:pt x="156" y="2329"/>
                </a:lnTo>
                <a:lnTo>
                  <a:pt x="132" y="2336"/>
                </a:lnTo>
                <a:lnTo>
                  <a:pt x="108" y="2346"/>
                </a:lnTo>
                <a:lnTo>
                  <a:pt x="97" y="2350"/>
                </a:lnTo>
                <a:lnTo>
                  <a:pt x="86" y="2355"/>
                </a:lnTo>
                <a:lnTo>
                  <a:pt x="66" y="2365"/>
                </a:lnTo>
                <a:lnTo>
                  <a:pt x="47" y="2375"/>
                </a:lnTo>
                <a:lnTo>
                  <a:pt x="29" y="2387"/>
                </a:lnTo>
                <a:lnTo>
                  <a:pt x="21" y="2392"/>
                </a:lnTo>
                <a:lnTo>
                  <a:pt x="14" y="2398"/>
                </a:lnTo>
                <a:lnTo>
                  <a:pt x="0" y="2411"/>
                </a:lnTo>
                <a:lnTo>
                  <a:pt x="35" y="2415"/>
                </a:lnTo>
                <a:lnTo>
                  <a:pt x="69" y="2421"/>
                </a:lnTo>
                <a:lnTo>
                  <a:pt x="102" y="2428"/>
                </a:lnTo>
                <a:lnTo>
                  <a:pt x="134" y="2436"/>
                </a:lnTo>
                <a:lnTo>
                  <a:pt x="150" y="2440"/>
                </a:lnTo>
                <a:lnTo>
                  <a:pt x="166" y="2446"/>
                </a:lnTo>
                <a:lnTo>
                  <a:pt x="197" y="2456"/>
                </a:lnTo>
                <a:lnTo>
                  <a:pt x="212" y="2462"/>
                </a:lnTo>
                <a:lnTo>
                  <a:pt x="226" y="2468"/>
                </a:lnTo>
                <a:lnTo>
                  <a:pt x="241" y="2474"/>
                </a:lnTo>
                <a:lnTo>
                  <a:pt x="256" y="2482"/>
                </a:lnTo>
                <a:lnTo>
                  <a:pt x="270" y="2488"/>
                </a:lnTo>
                <a:lnTo>
                  <a:pt x="285" y="2496"/>
                </a:lnTo>
                <a:lnTo>
                  <a:pt x="299" y="2504"/>
                </a:lnTo>
                <a:lnTo>
                  <a:pt x="313" y="2512"/>
                </a:lnTo>
                <a:lnTo>
                  <a:pt x="326" y="2520"/>
                </a:lnTo>
                <a:lnTo>
                  <a:pt x="340" y="2530"/>
                </a:lnTo>
                <a:lnTo>
                  <a:pt x="354" y="2538"/>
                </a:lnTo>
                <a:lnTo>
                  <a:pt x="367" y="2548"/>
                </a:lnTo>
                <a:lnTo>
                  <a:pt x="393" y="2568"/>
                </a:lnTo>
                <a:lnTo>
                  <a:pt x="419" y="2589"/>
                </a:lnTo>
                <a:lnTo>
                  <a:pt x="432" y="2601"/>
                </a:lnTo>
                <a:lnTo>
                  <a:pt x="444" y="2612"/>
                </a:lnTo>
                <a:lnTo>
                  <a:pt x="457" y="2624"/>
                </a:lnTo>
                <a:lnTo>
                  <a:pt x="470" y="2636"/>
                </a:lnTo>
                <a:lnTo>
                  <a:pt x="482" y="2649"/>
                </a:lnTo>
                <a:lnTo>
                  <a:pt x="494" y="2661"/>
                </a:lnTo>
                <a:lnTo>
                  <a:pt x="518" y="2689"/>
                </a:lnTo>
                <a:lnTo>
                  <a:pt x="530" y="2703"/>
                </a:lnTo>
                <a:lnTo>
                  <a:pt x="542" y="2718"/>
                </a:lnTo>
                <a:lnTo>
                  <a:pt x="566" y="2748"/>
                </a:lnTo>
                <a:lnTo>
                  <a:pt x="589" y="2780"/>
                </a:lnTo>
                <a:lnTo>
                  <a:pt x="611" y="2812"/>
                </a:lnTo>
                <a:lnTo>
                  <a:pt x="634" y="2848"/>
                </a:lnTo>
                <a:lnTo>
                  <a:pt x="656" y="2884"/>
                </a:lnTo>
                <a:lnTo>
                  <a:pt x="678" y="2922"/>
                </a:lnTo>
                <a:lnTo>
                  <a:pt x="701" y="2961"/>
                </a:lnTo>
                <a:lnTo>
                  <a:pt x="723" y="3003"/>
                </a:lnTo>
                <a:lnTo>
                  <a:pt x="744" y="3045"/>
                </a:lnTo>
                <a:lnTo>
                  <a:pt x="766" y="3090"/>
                </a:lnTo>
                <a:lnTo>
                  <a:pt x="788" y="3136"/>
                </a:lnTo>
                <a:lnTo>
                  <a:pt x="810" y="3184"/>
                </a:lnTo>
                <a:lnTo>
                  <a:pt x="831" y="3234"/>
                </a:lnTo>
                <a:lnTo>
                  <a:pt x="857" y="3290"/>
                </a:lnTo>
                <a:lnTo>
                  <a:pt x="871" y="3319"/>
                </a:lnTo>
                <a:lnTo>
                  <a:pt x="883" y="3346"/>
                </a:lnTo>
                <a:lnTo>
                  <a:pt x="898" y="3374"/>
                </a:lnTo>
                <a:lnTo>
                  <a:pt x="913" y="3402"/>
                </a:lnTo>
                <a:lnTo>
                  <a:pt x="928" y="3428"/>
                </a:lnTo>
                <a:lnTo>
                  <a:pt x="944" y="3455"/>
                </a:lnTo>
                <a:lnTo>
                  <a:pt x="961" y="3480"/>
                </a:lnTo>
                <a:lnTo>
                  <a:pt x="978" y="3506"/>
                </a:lnTo>
                <a:lnTo>
                  <a:pt x="996" y="3530"/>
                </a:lnTo>
                <a:lnTo>
                  <a:pt x="1015" y="3555"/>
                </a:lnTo>
                <a:lnTo>
                  <a:pt x="1034" y="3578"/>
                </a:lnTo>
                <a:lnTo>
                  <a:pt x="1056" y="3600"/>
                </a:lnTo>
                <a:lnTo>
                  <a:pt x="1066" y="3612"/>
                </a:lnTo>
                <a:lnTo>
                  <a:pt x="1077" y="3623"/>
                </a:lnTo>
                <a:lnTo>
                  <a:pt x="1099" y="3644"/>
                </a:lnTo>
                <a:lnTo>
                  <a:pt x="1123" y="3664"/>
                </a:lnTo>
                <a:lnTo>
                  <a:pt x="1147" y="3683"/>
                </a:lnTo>
                <a:lnTo>
                  <a:pt x="1160" y="3693"/>
                </a:lnTo>
                <a:lnTo>
                  <a:pt x="1173" y="3701"/>
                </a:lnTo>
                <a:lnTo>
                  <a:pt x="1199" y="3719"/>
                </a:lnTo>
                <a:lnTo>
                  <a:pt x="1213" y="3728"/>
                </a:lnTo>
                <a:lnTo>
                  <a:pt x="1227" y="3735"/>
                </a:lnTo>
                <a:lnTo>
                  <a:pt x="1241" y="3743"/>
                </a:lnTo>
                <a:lnTo>
                  <a:pt x="1255" y="3750"/>
                </a:lnTo>
                <a:lnTo>
                  <a:pt x="1286" y="3764"/>
                </a:lnTo>
                <a:lnTo>
                  <a:pt x="1301" y="3772"/>
                </a:lnTo>
                <a:lnTo>
                  <a:pt x="1317" y="3778"/>
                </a:lnTo>
                <a:lnTo>
                  <a:pt x="1334" y="3783"/>
                </a:lnTo>
                <a:lnTo>
                  <a:pt x="1350" y="3789"/>
                </a:lnTo>
                <a:lnTo>
                  <a:pt x="1367" y="3794"/>
                </a:lnTo>
                <a:lnTo>
                  <a:pt x="1385" y="3799"/>
                </a:lnTo>
                <a:lnTo>
                  <a:pt x="1402" y="3803"/>
                </a:lnTo>
                <a:lnTo>
                  <a:pt x="1420" y="3808"/>
                </a:lnTo>
                <a:lnTo>
                  <a:pt x="1438" y="3812"/>
                </a:lnTo>
                <a:lnTo>
                  <a:pt x="1457" y="3815"/>
                </a:lnTo>
                <a:lnTo>
                  <a:pt x="1496" y="3822"/>
                </a:lnTo>
                <a:lnTo>
                  <a:pt x="1516" y="3824"/>
                </a:lnTo>
                <a:lnTo>
                  <a:pt x="1536" y="3826"/>
                </a:lnTo>
                <a:lnTo>
                  <a:pt x="1556" y="3828"/>
                </a:lnTo>
                <a:lnTo>
                  <a:pt x="1578" y="3829"/>
                </a:lnTo>
                <a:lnTo>
                  <a:pt x="1599" y="3830"/>
                </a:lnTo>
                <a:lnTo>
                  <a:pt x="1621" y="3830"/>
                </a:lnTo>
                <a:lnTo>
                  <a:pt x="1641" y="3830"/>
                </a:lnTo>
                <a:lnTo>
                  <a:pt x="1663" y="3830"/>
                </a:lnTo>
                <a:lnTo>
                  <a:pt x="1684" y="3828"/>
                </a:lnTo>
                <a:lnTo>
                  <a:pt x="1705" y="3827"/>
                </a:lnTo>
                <a:lnTo>
                  <a:pt x="1750" y="3823"/>
                </a:lnTo>
                <a:lnTo>
                  <a:pt x="1795" y="3818"/>
                </a:lnTo>
                <a:lnTo>
                  <a:pt x="1842" y="3813"/>
                </a:lnTo>
                <a:lnTo>
                  <a:pt x="1889" y="3809"/>
                </a:lnTo>
                <a:lnTo>
                  <a:pt x="1936" y="3806"/>
                </a:lnTo>
                <a:lnTo>
                  <a:pt x="1984" y="3802"/>
                </a:lnTo>
                <a:lnTo>
                  <a:pt x="2007" y="3802"/>
                </a:lnTo>
                <a:lnTo>
                  <a:pt x="2030" y="3802"/>
                </a:lnTo>
                <a:lnTo>
                  <a:pt x="2053" y="3803"/>
                </a:lnTo>
                <a:lnTo>
                  <a:pt x="2076" y="3804"/>
                </a:lnTo>
                <a:lnTo>
                  <a:pt x="2098" y="3807"/>
                </a:lnTo>
                <a:lnTo>
                  <a:pt x="2121" y="3810"/>
                </a:lnTo>
                <a:lnTo>
                  <a:pt x="2143" y="3814"/>
                </a:lnTo>
                <a:lnTo>
                  <a:pt x="2164" y="3819"/>
                </a:lnTo>
                <a:lnTo>
                  <a:pt x="2175" y="3822"/>
                </a:lnTo>
                <a:lnTo>
                  <a:pt x="2186" y="3825"/>
                </a:lnTo>
                <a:lnTo>
                  <a:pt x="2207" y="3832"/>
                </a:lnTo>
                <a:lnTo>
                  <a:pt x="2227" y="3841"/>
                </a:lnTo>
                <a:lnTo>
                  <a:pt x="2237" y="3845"/>
                </a:lnTo>
                <a:lnTo>
                  <a:pt x="2246" y="3850"/>
                </a:lnTo>
                <a:lnTo>
                  <a:pt x="2256" y="3856"/>
                </a:lnTo>
                <a:lnTo>
                  <a:pt x="2265" y="3861"/>
                </a:lnTo>
                <a:lnTo>
                  <a:pt x="2283" y="3874"/>
                </a:lnTo>
                <a:lnTo>
                  <a:pt x="2293" y="3880"/>
                </a:lnTo>
                <a:lnTo>
                  <a:pt x="2301" y="3887"/>
                </a:lnTo>
                <a:lnTo>
                  <a:pt x="2310" y="3895"/>
                </a:lnTo>
                <a:lnTo>
                  <a:pt x="2318" y="3902"/>
                </a:lnTo>
                <a:lnTo>
                  <a:pt x="2327" y="3910"/>
                </a:lnTo>
                <a:lnTo>
                  <a:pt x="2334" y="3917"/>
                </a:lnTo>
                <a:lnTo>
                  <a:pt x="2341" y="3926"/>
                </a:lnTo>
                <a:lnTo>
                  <a:pt x="2348" y="3933"/>
                </a:lnTo>
                <a:lnTo>
                  <a:pt x="2361" y="3949"/>
                </a:lnTo>
                <a:lnTo>
                  <a:pt x="2373" y="3965"/>
                </a:lnTo>
                <a:lnTo>
                  <a:pt x="2383" y="3982"/>
                </a:lnTo>
                <a:lnTo>
                  <a:pt x="2393" y="3998"/>
                </a:lnTo>
                <a:lnTo>
                  <a:pt x="2401" y="4015"/>
                </a:lnTo>
                <a:lnTo>
                  <a:pt x="2409" y="4032"/>
                </a:lnTo>
                <a:lnTo>
                  <a:pt x="2416" y="4049"/>
                </a:lnTo>
                <a:lnTo>
                  <a:pt x="2422" y="4066"/>
                </a:lnTo>
                <a:lnTo>
                  <a:pt x="2428" y="4084"/>
                </a:lnTo>
                <a:lnTo>
                  <a:pt x="2432" y="4101"/>
                </a:lnTo>
                <a:lnTo>
                  <a:pt x="2438" y="4119"/>
                </a:lnTo>
                <a:lnTo>
                  <a:pt x="2441" y="4137"/>
                </a:lnTo>
                <a:lnTo>
                  <a:pt x="2448" y="4172"/>
                </a:lnTo>
                <a:lnTo>
                  <a:pt x="2453" y="4209"/>
                </a:lnTo>
                <a:lnTo>
                  <a:pt x="2459" y="4244"/>
                </a:lnTo>
                <a:lnTo>
                  <a:pt x="2464" y="4280"/>
                </a:lnTo>
                <a:lnTo>
                  <a:pt x="2469" y="4315"/>
                </a:lnTo>
                <a:lnTo>
                  <a:pt x="2477" y="4350"/>
                </a:lnTo>
                <a:lnTo>
                  <a:pt x="2481" y="4367"/>
                </a:lnTo>
                <a:lnTo>
                  <a:pt x="2485" y="4384"/>
                </a:lnTo>
                <a:lnTo>
                  <a:pt x="2490" y="4401"/>
                </a:lnTo>
                <a:lnTo>
                  <a:pt x="2495" y="4417"/>
                </a:lnTo>
                <a:lnTo>
                  <a:pt x="2501" y="4434"/>
                </a:lnTo>
                <a:lnTo>
                  <a:pt x="2509" y="4450"/>
                </a:lnTo>
                <a:lnTo>
                  <a:pt x="2518" y="4470"/>
                </a:lnTo>
                <a:lnTo>
                  <a:pt x="2528" y="4489"/>
                </a:lnTo>
                <a:lnTo>
                  <a:pt x="2538" y="4508"/>
                </a:lnTo>
                <a:lnTo>
                  <a:pt x="2550" y="4526"/>
                </a:lnTo>
                <a:lnTo>
                  <a:pt x="2562" y="4545"/>
                </a:lnTo>
                <a:lnTo>
                  <a:pt x="2575" y="4562"/>
                </a:lnTo>
                <a:lnTo>
                  <a:pt x="2588" y="4577"/>
                </a:lnTo>
                <a:lnTo>
                  <a:pt x="2602" y="4593"/>
                </a:lnTo>
                <a:lnTo>
                  <a:pt x="2617" y="4608"/>
                </a:lnTo>
                <a:lnTo>
                  <a:pt x="2633" y="4623"/>
                </a:lnTo>
                <a:lnTo>
                  <a:pt x="2649" y="4637"/>
                </a:lnTo>
                <a:lnTo>
                  <a:pt x="2667" y="4651"/>
                </a:lnTo>
                <a:lnTo>
                  <a:pt x="2684" y="4664"/>
                </a:lnTo>
                <a:lnTo>
                  <a:pt x="2703" y="4676"/>
                </a:lnTo>
                <a:lnTo>
                  <a:pt x="2723" y="4688"/>
                </a:lnTo>
                <a:lnTo>
                  <a:pt x="2744" y="4699"/>
                </a:lnTo>
                <a:lnTo>
                  <a:pt x="2765" y="4709"/>
                </a:lnTo>
                <a:lnTo>
                  <a:pt x="2787" y="4719"/>
                </a:lnTo>
                <a:lnTo>
                  <a:pt x="2811" y="4728"/>
                </a:lnTo>
                <a:lnTo>
                  <a:pt x="2835" y="4737"/>
                </a:lnTo>
                <a:lnTo>
                  <a:pt x="2860" y="4745"/>
                </a:lnTo>
                <a:lnTo>
                  <a:pt x="2886" y="4753"/>
                </a:lnTo>
                <a:lnTo>
                  <a:pt x="2913" y="4760"/>
                </a:lnTo>
                <a:lnTo>
                  <a:pt x="2941" y="4767"/>
                </a:lnTo>
                <a:lnTo>
                  <a:pt x="2970" y="4773"/>
                </a:lnTo>
                <a:lnTo>
                  <a:pt x="3000" y="4778"/>
                </a:lnTo>
                <a:lnTo>
                  <a:pt x="3015" y="4781"/>
                </a:lnTo>
                <a:lnTo>
                  <a:pt x="3031" y="4784"/>
                </a:lnTo>
                <a:lnTo>
                  <a:pt x="3063" y="4788"/>
                </a:lnTo>
                <a:lnTo>
                  <a:pt x="3097" y="4791"/>
                </a:lnTo>
                <a:lnTo>
                  <a:pt x="3114" y="4793"/>
                </a:lnTo>
                <a:lnTo>
                  <a:pt x="3131" y="4794"/>
                </a:lnTo>
                <a:lnTo>
                  <a:pt x="3166" y="4798"/>
                </a:lnTo>
                <a:lnTo>
                  <a:pt x="3202" y="4800"/>
                </a:lnTo>
                <a:lnTo>
                  <a:pt x="3186" y="4812"/>
                </a:lnTo>
                <a:lnTo>
                  <a:pt x="3170" y="4824"/>
                </a:lnTo>
                <a:lnTo>
                  <a:pt x="3153" y="4836"/>
                </a:lnTo>
                <a:lnTo>
                  <a:pt x="3136" y="4846"/>
                </a:lnTo>
                <a:lnTo>
                  <a:pt x="3118" y="4856"/>
                </a:lnTo>
                <a:lnTo>
                  <a:pt x="3099" y="4866"/>
                </a:lnTo>
                <a:lnTo>
                  <a:pt x="3080" y="4874"/>
                </a:lnTo>
                <a:lnTo>
                  <a:pt x="3059" y="4883"/>
                </a:lnTo>
                <a:lnTo>
                  <a:pt x="3039" y="4890"/>
                </a:lnTo>
                <a:lnTo>
                  <a:pt x="3019" y="4898"/>
                </a:lnTo>
                <a:lnTo>
                  <a:pt x="2998" y="4904"/>
                </a:lnTo>
                <a:lnTo>
                  <a:pt x="2976" y="4909"/>
                </a:lnTo>
                <a:lnTo>
                  <a:pt x="2954" y="4916"/>
                </a:lnTo>
                <a:lnTo>
                  <a:pt x="2932" y="4920"/>
                </a:lnTo>
                <a:lnTo>
                  <a:pt x="2909" y="4924"/>
                </a:lnTo>
                <a:lnTo>
                  <a:pt x="2886" y="4928"/>
                </a:lnTo>
                <a:lnTo>
                  <a:pt x="2863" y="4932"/>
                </a:lnTo>
                <a:lnTo>
                  <a:pt x="2839" y="4934"/>
                </a:lnTo>
                <a:lnTo>
                  <a:pt x="2816" y="4936"/>
                </a:lnTo>
                <a:lnTo>
                  <a:pt x="2791" y="4938"/>
                </a:lnTo>
                <a:lnTo>
                  <a:pt x="2767" y="4939"/>
                </a:lnTo>
                <a:lnTo>
                  <a:pt x="2743" y="4940"/>
                </a:lnTo>
                <a:lnTo>
                  <a:pt x="2693" y="4940"/>
                </a:lnTo>
                <a:lnTo>
                  <a:pt x="2668" y="4939"/>
                </a:lnTo>
                <a:lnTo>
                  <a:pt x="2643" y="4938"/>
                </a:lnTo>
                <a:lnTo>
                  <a:pt x="2618" y="4937"/>
                </a:lnTo>
                <a:lnTo>
                  <a:pt x="2593" y="4935"/>
                </a:lnTo>
                <a:lnTo>
                  <a:pt x="2567" y="4933"/>
                </a:lnTo>
                <a:lnTo>
                  <a:pt x="2542" y="4929"/>
                </a:lnTo>
                <a:lnTo>
                  <a:pt x="2491" y="4922"/>
                </a:lnTo>
                <a:lnTo>
                  <a:pt x="2441" y="4913"/>
                </a:lnTo>
                <a:lnTo>
                  <a:pt x="2391" y="4904"/>
                </a:lnTo>
                <a:lnTo>
                  <a:pt x="2365" y="4898"/>
                </a:lnTo>
                <a:lnTo>
                  <a:pt x="2341" y="4892"/>
                </a:lnTo>
                <a:lnTo>
                  <a:pt x="2316" y="4885"/>
                </a:lnTo>
                <a:lnTo>
                  <a:pt x="2292" y="4878"/>
                </a:lnTo>
                <a:lnTo>
                  <a:pt x="2268" y="4871"/>
                </a:lnTo>
                <a:lnTo>
                  <a:pt x="2244" y="4864"/>
                </a:lnTo>
                <a:lnTo>
                  <a:pt x="2221" y="4856"/>
                </a:lnTo>
                <a:lnTo>
                  <a:pt x="2197" y="4849"/>
                </a:lnTo>
                <a:lnTo>
                  <a:pt x="2152" y="4831"/>
                </a:lnTo>
                <a:lnTo>
                  <a:pt x="2129" y="4822"/>
                </a:lnTo>
                <a:lnTo>
                  <a:pt x="2107" y="4812"/>
                </a:lnTo>
                <a:lnTo>
                  <a:pt x="2086" y="4803"/>
                </a:lnTo>
                <a:lnTo>
                  <a:pt x="2064" y="4793"/>
                </a:lnTo>
                <a:lnTo>
                  <a:pt x="2024" y="4772"/>
                </a:lnTo>
                <a:lnTo>
                  <a:pt x="2004" y="4761"/>
                </a:lnTo>
                <a:lnTo>
                  <a:pt x="1985" y="4751"/>
                </a:lnTo>
                <a:lnTo>
                  <a:pt x="1967" y="4740"/>
                </a:lnTo>
                <a:lnTo>
                  <a:pt x="1949" y="4728"/>
                </a:lnTo>
                <a:lnTo>
                  <a:pt x="1930" y="4717"/>
                </a:lnTo>
                <a:lnTo>
                  <a:pt x="1913" y="4705"/>
                </a:lnTo>
                <a:lnTo>
                  <a:pt x="1897" y="4692"/>
                </a:lnTo>
                <a:lnTo>
                  <a:pt x="1882" y="4681"/>
                </a:lnTo>
                <a:lnTo>
                  <a:pt x="1867" y="4668"/>
                </a:lnTo>
                <a:lnTo>
                  <a:pt x="1852" y="4655"/>
                </a:lnTo>
                <a:lnTo>
                  <a:pt x="1839" y="4642"/>
                </a:lnTo>
                <a:lnTo>
                  <a:pt x="1826" y="4630"/>
                </a:lnTo>
                <a:lnTo>
                  <a:pt x="1827" y="4663"/>
                </a:lnTo>
                <a:lnTo>
                  <a:pt x="1831" y="4694"/>
                </a:lnTo>
                <a:lnTo>
                  <a:pt x="1834" y="4727"/>
                </a:lnTo>
                <a:lnTo>
                  <a:pt x="1838" y="4759"/>
                </a:lnTo>
                <a:lnTo>
                  <a:pt x="1843" y="4792"/>
                </a:lnTo>
                <a:lnTo>
                  <a:pt x="1850" y="4824"/>
                </a:lnTo>
                <a:lnTo>
                  <a:pt x="1856" y="4856"/>
                </a:lnTo>
                <a:lnTo>
                  <a:pt x="1863" y="4887"/>
                </a:lnTo>
                <a:lnTo>
                  <a:pt x="1871" y="4919"/>
                </a:lnTo>
                <a:lnTo>
                  <a:pt x="1880" y="4950"/>
                </a:lnTo>
                <a:lnTo>
                  <a:pt x="1890" y="4980"/>
                </a:lnTo>
                <a:lnTo>
                  <a:pt x="1901" y="5010"/>
                </a:lnTo>
                <a:lnTo>
                  <a:pt x="1911" y="5040"/>
                </a:lnTo>
                <a:lnTo>
                  <a:pt x="1923" y="5070"/>
                </a:lnTo>
                <a:lnTo>
                  <a:pt x="1936" y="5100"/>
                </a:lnTo>
                <a:lnTo>
                  <a:pt x="1950" y="5128"/>
                </a:lnTo>
                <a:lnTo>
                  <a:pt x="1963" y="5157"/>
                </a:lnTo>
                <a:lnTo>
                  <a:pt x="1979" y="5185"/>
                </a:lnTo>
                <a:lnTo>
                  <a:pt x="1994" y="5212"/>
                </a:lnTo>
                <a:lnTo>
                  <a:pt x="2011" y="5239"/>
                </a:lnTo>
                <a:lnTo>
                  <a:pt x="2028" y="5265"/>
                </a:lnTo>
                <a:lnTo>
                  <a:pt x="2046" y="5292"/>
                </a:lnTo>
                <a:lnTo>
                  <a:pt x="2065" y="5318"/>
                </a:lnTo>
                <a:lnTo>
                  <a:pt x="2085" y="5342"/>
                </a:lnTo>
                <a:lnTo>
                  <a:pt x="2106" y="5366"/>
                </a:lnTo>
                <a:lnTo>
                  <a:pt x="2127" y="5391"/>
                </a:lnTo>
                <a:lnTo>
                  <a:pt x="2148" y="5414"/>
                </a:lnTo>
                <a:lnTo>
                  <a:pt x="2172" y="5437"/>
                </a:lnTo>
                <a:lnTo>
                  <a:pt x="2195" y="5458"/>
                </a:lnTo>
                <a:lnTo>
                  <a:pt x="2220" y="5479"/>
                </a:lnTo>
                <a:lnTo>
                  <a:pt x="2244" y="5500"/>
                </a:lnTo>
                <a:lnTo>
                  <a:pt x="2270" y="5520"/>
                </a:lnTo>
                <a:lnTo>
                  <a:pt x="2296" y="5539"/>
                </a:lnTo>
                <a:lnTo>
                  <a:pt x="2324" y="5558"/>
                </a:lnTo>
                <a:lnTo>
                  <a:pt x="2352" y="5575"/>
                </a:lnTo>
                <a:lnTo>
                  <a:pt x="2381" y="5592"/>
                </a:lnTo>
                <a:lnTo>
                  <a:pt x="2411" y="5608"/>
                </a:lnTo>
                <a:lnTo>
                  <a:pt x="2442" y="5623"/>
                </a:lnTo>
                <a:lnTo>
                  <a:pt x="2473" y="5638"/>
                </a:lnTo>
                <a:lnTo>
                  <a:pt x="2504" y="5650"/>
                </a:lnTo>
                <a:lnTo>
                  <a:pt x="2537" y="5663"/>
                </a:lnTo>
                <a:lnTo>
                  <a:pt x="2571" y="5675"/>
                </a:lnTo>
                <a:lnTo>
                  <a:pt x="2605" y="5685"/>
                </a:lnTo>
                <a:lnTo>
                  <a:pt x="2641" y="5696"/>
                </a:lnTo>
                <a:lnTo>
                  <a:pt x="2677" y="5705"/>
                </a:lnTo>
                <a:lnTo>
                  <a:pt x="2714" y="5712"/>
                </a:lnTo>
                <a:lnTo>
                  <a:pt x="2751" y="5719"/>
                </a:lnTo>
                <a:lnTo>
                  <a:pt x="2789" y="5725"/>
                </a:lnTo>
                <a:lnTo>
                  <a:pt x="2829" y="5730"/>
                </a:lnTo>
                <a:lnTo>
                  <a:pt x="2868" y="5733"/>
                </a:lnTo>
                <a:lnTo>
                  <a:pt x="2909" y="5736"/>
                </a:lnTo>
                <a:lnTo>
                  <a:pt x="2951" y="5738"/>
                </a:lnTo>
                <a:lnTo>
                  <a:pt x="2993" y="5738"/>
                </a:lnTo>
                <a:lnTo>
                  <a:pt x="3036" y="5738"/>
                </a:lnTo>
                <a:lnTo>
                  <a:pt x="3080" y="5735"/>
                </a:lnTo>
                <a:lnTo>
                  <a:pt x="3124" y="5732"/>
                </a:lnTo>
                <a:lnTo>
                  <a:pt x="3170" y="5728"/>
                </a:lnTo>
                <a:lnTo>
                  <a:pt x="3217" y="5723"/>
                </a:lnTo>
                <a:lnTo>
                  <a:pt x="3263" y="5716"/>
                </a:lnTo>
                <a:lnTo>
                  <a:pt x="3311" y="5708"/>
                </a:lnTo>
                <a:lnTo>
                  <a:pt x="3360" y="5699"/>
                </a:lnTo>
                <a:lnTo>
                  <a:pt x="3409" y="5689"/>
                </a:lnTo>
                <a:lnTo>
                  <a:pt x="3459" y="5676"/>
                </a:lnTo>
                <a:lnTo>
                  <a:pt x="3510" y="5663"/>
                </a:lnTo>
                <a:lnTo>
                  <a:pt x="3546" y="5655"/>
                </a:lnTo>
                <a:lnTo>
                  <a:pt x="3563" y="5651"/>
                </a:lnTo>
                <a:lnTo>
                  <a:pt x="3579" y="5648"/>
                </a:lnTo>
                <a:lnTo>
                  <a:pt x="3596" y="5645"/>
                </a:lnTo>
                <a:lnTo>
                  <a:pt x="3612" y="5643"/>
                </a:lnTo>
                <a:lnTo>
                  <a:pt x="3643" y="5641"/>
                </a:lnTo>
                <a:lnTo>
                  <a:pt x="3673" y="5641"/>
                </a:lnTo>
                <a:lnTo>
                  <a:pt x="3688" y="5642"/>
                </a:lnTo>
                <a:lnTo>
                  <a:pt x="3701" y="5644"/>
                </a:lnTo>
                <a:lnTo>
                  <a:pt x="3715" y="5646"/>
                </a:lnTo>
                <a:lnTo>
                  <a:pt x="3729" y="5649"/>
                </a:lnTo>
                <a:lnTo>
                  <a:pt x="3742" y="5652"/>
                </a:lnTo>
                <a:lnTo>
                  <a:pt x="3755" y="5657"/>
                </a:lnTo>
                <a:lnTo>
                  <a:pt x="3767" y="5662"/>
                </a:lnTo>
                <a:lnTo>
                  <a:pt x="3779" y="5667"/>
                </a:lnTo>
                <a:lnTo>
                  <a:pt x="3791" y="5674"/>
                </a:lnTo>
                <a:lnTo>
                  <a:pt x="3802" y="5681"/>
                </a:lnTo>
                <a:lnTo>
                  <a:pt x="3813" y="5690"/>
                </a:lnTo>
                <a:lnTo>
                  <a:pt x="3824" y="5698"/>
                </a:lnTo>
                <a:lnTo>
                  <a:pt x="3834" y="5708"/>
                </a:lnTo>
                <a:lnTo>
                  <a:pt x="3844" y="5718"/>
                </a:lnTo>
                <a:lnTo>
                  <a:pt x="3853" y="5730"/>
                </a:lnTo>
                <a:lnTo>
                  <a:pt x="3863" y="5742"/>
                </a:lnTo>
                <a:lnTo>
                  <a:pt x="3872" y="5756"/>
                </a:lnTo>
                <a:lnTo>
                  <a:pt x="3880" y="5769"/>
                </a:lnTo>
                <a:lnTo>
                  <a:pt x="3889" y="5784"/>
                </a:lnTo>
                <a:lnTo>
                  <a:pt x="3896" y="5799"/>
                </a:lnTo>
                <a:lnTo>
                  <a:pt x="3903" y="5816"/>
                </a:lnTo>
                <a:lnTo>
                  <a:pt x="3911" y="5834"/>
                </a:lnTo>
                <a:lnTo>
                  <a:pt x="3920" y="5858"/>
                </a:lnTo>
                <a:lnTo>
                  <a:pt x="3931" y="5881"/>
                </a:lnTo>
                <a:lnTo>
                  <a:pt x="3943" y="5902"/>
                </a:lnTo>
                <a:lnTo>
                  <a:pt x="3954" y="5924"/>
                </a:lnTo>
                <a:lnTo>
                  <a:pt x="3967" y="5943"/>
                </a:lnTo>
                <a:lnTo>
                  <a:pt x="3974" y="5951"/>
                </a:lnTo>
                <a:lnTo>
                  <a:pt x="3981" y="5961"/>
                </a:lnTo>
                <a:lnTo>
                  <a:pt x="3995" y="5978"/>
                </a:lnTo>
                <a:lnTo>
                  <a:pt x="4010" y="5994"/>
                </a:lnTo>
                <a:lnTo>
                  <a:pt x="4025" y="6009"/>
                </a:lnTo>
                <a:lnTo>
                  <a:pt x="4041" y="6022"/>
                </a:lnTo>
                <a:lnTo>
                  <a:pt x="4049" y="6029"/>
                </a:lnTo>
                <a:lnTo>
                  <a:pt x="4058" y="6035"/>
                </a:lnTo>
                <a:lnTo>
                  <a:pt x="4075" y="6047"/>
                </a:lnTo>
                <a:lnTo>
                  <a:pt x="4092" y="6058"/>
                </a:lnTo>
                <a:lnTo>
                  <a:pt x="4110" y="6067"/>
                </a:lnTo>
                <a:lnTo>
                  <a:pt x="4128" y="6076"/>
                </a:lnTo>
                <a:lnTo>
                  <a:pt x="4147" y="6084"/>
                </a:lnTo>
                <a:lnTo>
                  <a:pt x="4155" y="6088"/>
                </a:lnTo>
                <a:lnTo>
                  <a:pt x="4165" y="6092"/>
                </a:lnTo>
                <a:lnTo>
                  <a:pt x="4185" y="6098"/>
                </a:lnTo>
                <a:lnTo>
                  <a:pt x="4204" y="6103"/>
                </a:lnTo>
                <a:lnTo>
                  <a:pt x="4224" y="6108"/>
                </a:lnTo>
                <a:lnTo>
                  <a:pt x="4245" y="6112"/>
                </a:lnTo>
                <a:lnTo>
                  <a:pt x="4254" y="6114"/>
                </a:lnTo>
                <a:lnTo>
                  <a:pt x="4265" y="6115"/>
                </a:lnTo>
                <a:lnTo>
                  <a:pt x="4285" y="6118"/>
                </a:lnTo>
                <a:lnTo>
                  <a:pt x="4306" y="6120"/>
                </a:lnTo>
                <a:lnTo>
                  <a:pt x="4328" y="6121"/>
                </a:lnTo>
                <a:lnTo>
                  <a:pt x="4349" y="6122"/>
                </a:lnTo>
                <a:lnTo>
                  <a:pt x="4369" y="6122"/>
                </a:lnTo>
                <a:lnTo>
                  <a:pt x="4390" y="6121"/>
                </a:lnTo>
                <a:lnTo>
                  <a:pt x="4433" y="6119"/>
                </a:lnTo>
                <a:lnTo>
                  <a:pt x="4454" y="6117"/>
                </a:lnTo>
                <a:lnTo>
                  <a:pt x="4475" y="6115"/>
                </a:lnTo>
                <a:lnTo>
                  <a:pt x="4523" y="6110"/>
                </a:lnTo>
                <a:lnTo>
                  <a:pt x="4570" y="6104"/>
                </a:lnTo>
                <a:lnTo>
                  <a:pt x="4616" y="6101"/>
                </a:lnTo>
                <a:lnTo>
                  <a:pt x="4659" y="6099"/>
                </a:lnTo>
                <a:lnTo>
                  <a:pt x="4703" y="6098"/>
                </a:lnTo>
                <a:lnTo>
                  <a:pt x="4724" y="6097"/>
                </a:lnTo>
                <a:lnTo>
                  <a:pt x="4744" y="6097"/>
                </a:lnTo>
                <a:lnTo>
                  <a:pt x="4786" y="6098"/>
                </a:lnTo>
                <a:lnTo>
                  <a:pt x="4826" y="6100"/>
                </a:lnTo>
                <a:lnTo>
                  <a:pt x="4865" y="6102"/>
                </a:lnTo>
                <a:lnTo>
                  <a:pt x="4885" y="6104"/>
                </a:lnTo>
                <a:lnTo>
                  <a:pt x="4904" y="6106"/>
                </a:lnTo>
                <a:lnTo>
                  <a:pt x="4941" y="6112"/>
                </a:lnTo>
                <a:lnTo>
                  <a:pt x="4978" y="6118"/>
                </a:lnTo>
                <a:lnTo>
                  <a:pt x="5013" y="6126"/>
                </a:lnTo>
                <a:lnTo>
                  <a:pt x="5031" y="6130"/>
                </a:lnTo>
                <a:lnTo>
                  <a:pt x="5048" y="6134"/>
                </a:lnTo>
                <a:lnTo>
                  <a:pt x="5083" y="6144"/>
                </a:lnTo>
                <a:lnTo>
                  <a:pt x="5100" y="6149"/>
                </a:lnTo>
                <a:lnTo>
                  <a:pt x="5116" y="6155"/>
                </a:lnTo>
                <a:lnTo>
                  <a:pt x="5150" y="6167"/>
                </a:lnTo>
                <a:lnTo>
                  <a:pt x="5166" y="6175"/>
                </a:lnTo>
                <a:lnTo>
                  <a:pt x="5182" y="6181"/>
                </a:lnTo>
                <a:lnTo>
                  <a:pt x="5198" y="6188"/>
                </a:lnTo>
                <a:lnTo>
                  <a:pt x="5214" y="6196"/>
                </a:lnTo>
                <a:lnTo>
                  <a:pt x="5230" y="6203"/>
                </a:lnTo>
                <a:lnTo>
                  <a:pt x="5246" y="6212"/>
                </a:lnTo>
                <a:lnTo>
                  <a:pt x="5277" y="6229"/>
                </a:lnTo>
                <a:lnTo>
                  <a:pt x="5307" y="6248"/>
                </a:lnTo>
                <a:lnTo>
                  <a:pt x="5337" y="6268"/>
                </a:lnTo>
                <a:lnTo>
                  <a:pt x="5366" y="6289"/>
                </a:lnTo>
                <a:lnTo>
                  <a:pt x="5396" y="6312"/>
                </a:lnTo>
                <a:lnTo>
                  <a:pt x="5411" y="6323"/>
                </a:lnTo>
                <a:lnTo>
                  <a:pt x="5425" y="6336"/>
                </a:lnTo>
                <a:lnTo>
                  <a:pt x="5453" y="6362"/>
                </a:lnTo>
                <a:lnTo>
                  <a:pt x="5482" y="6388"/>
                </a:lnTo>
                <a:lnTo>
                  <a:pt x="5496" y="6402"/>
                </a:lnTo>
                <a:lnTo>
                  <a:pt x="5510" y="6416"/>
                </a:lnTo>
                <a:lnTo>
                  <a:pt x="5538" y="6446"/>
                </a:lnTo>
                <a:lnTo>
                  <a:pt x="5566" y="6476"/>
                </a:lnTo>
                <a:lnTo>
                  <a:pt x="5594" y="6509"/>
                </a:lnTo>
                <a:lnTo>
                  <a:pt x="5597" y="6482"/>
                </a:lnTo>
                <a:lnTo>
                  <a:pt x="5599" y="6455"/>
                </a:lnTo>
                <a:lnTo>
                  <a:pt x="5600" y="6429"/>
                </a:lnTo>
                <a:lnTo>
                  <a:pt x="5601" y="6402"/>
                </a:lnTo>
                <a:lnTo>
                  <a:pt x="5601" y="6377"/>
                </a:lnTo>
                <a:lnTo>
                  <a:pt x="5600" y="6351"/>
                </a:lnTo>
                <a:lnTo>
                  <a:pt x="5599" y="6325"/>
                </a:lnTo>
                <a:lnTo>
                  <a:pt x="5597" y="6301"/>
                </a:lnTo>
                <a:lnTo>
                  <a:pt x="5595" y="6276"/>
                </a:lnTo>
                <a:lnTo>
                  <a:pt x="5592" y="6252"/>
                </a:lnTo>
                <a:lnTo>
                  <a:pt x="5588" y="6228"/>
                </a:lnTo>
                <a:lnTo>
                  <a:pt x="5584" y="6204"/>
                </a:lnTo>
                <a:lnTo>
                  <a:pt x="5579" y="6181"/>
                </a:lnTo>
                <a:lnTo>
                  <a:pt x="5573" y="6159"/>
                </a:lnTo>
                <a:lnTo>
                  <a:pt x="5568" y="6136"/>
                </a:lnTo>
                <a:lnTo>
                  <a:pt x="5562" y="6114"/>
                </a:lnTo>
                <a:lnTo>
                  <a:pt x="5555" y="6092"/>
                </a:lnTo>
                <a:lnTo>
                  <a:pt x="5548" y="6070"/>
                </a:lnTo>
                <a:lnTo>
                  <a:pt x="5540" y="6049"/>
                </a:lnTo>
                <a:lnTo>
                  <a:pt x="5532" y="6028"/>
                </a:lnTo>
                <a:lnTo>
                  <a:pt x="5525" y="6008"/>
                </a:lnTo>
                <a:lnTo>
                  <a:pt x="5515" y="5987"/>
                </a:lnTo>
                <a:lnTo>
                  <a:pt x="5506" y="5967"/>
                </a:lnTo>
                <a:lnTo>
                  <a:pt x="5497" y="5948"/>
                </a:lnTo>
                <a:lnTo>
                  <a:pt x="5486" y="5929"/>
                </a:lnTo>
                <a:lnTo>
                  <a:pt x="5477" y="5910"/>
                </a:lnTo>
                <a:lnTo>
                  <a:pt x="5466" y="5892"/>
                </a:lnTo>
                <a:lnTo>
                  <a:pt x="5454" y="5873"/>
                </a:lnTo>
                <a:lnTo>
                  <a:pt x="5444" y="5856"/>
                </a:lnTo>
                <a:lnTo>
                  <a:pt x="5432" y="5837"/>
                </a:lnTo>
                <a:lnTo>
                  <a:pt x="5420" y="5820"/>
                </a:lnTo>
                <a:lnTo>
                  <a:pt x="5409" y="5803"/>
                </a:lnTo>
                <a:lnTo>
                  <a:pt x="5383" y="5769"/>
                </a:lnTo>
                <a:lnTo>
                  <a:pt x="5358" y="5738"/>
                </a:lnTo>
                <a:lnTo>
                  <a:pt x="5331" y="5707"/>
                </a:lnTo>
                <a:lnTo>
                  <a:pt x="5318" y="5692"/>
                </a:lnTo>
                <a:lnTo>
                  <a:pt x="5304" y="5678"/>
                </a:lnTo>
                <a:lnTo>
                  <a:pt x="5277" y="5649"/>
                </a:lnTo>
                <a:lnTo>
                  <a:pt x="5249" y="5623"/>
                </a:lnTo>
                <a:lnTo>
                  <a:pt x="5222" y="5596"/>
                </a:lnTo>
                <a:lnTo>
                  <a:pt x="5193" y="5572"/>
                </a:lnTo>
                <a:lnTo>
                  <a:pt x="5164" y="5547"/>
                </a:lnTo>
                <a:lnTo>
                  <a:pt x="5137" y="5525"/>
                </a:lnTo>
                <a:lnTo>
                  <a:pt x="5109" y="5504"/>
                </a:lnTo>
                <a:lnTo>
                  <a:pt x="5081" y="5483"/>
                </a:lnTo>
                <a:lnTo>
                  <a:pt x="5054" y="5464"/>
                </a:lnTo>
                <a:lnTo>
                  <a:pt x="5027" y="5446"/>
                </a:lnTo>
                <a:lnTo>
                  <a:pt x="5002" y="5429"/>
                </a:lnTo>
                <a:lnTo>
                  <a:pt x="4976" y="5413"/>
                </a:lnTo>
                <a:lnTo>
                  <a:pt x="4954" y="5398"/>
                </a:lnTo>
                <a:lnTo>
                  <a:pt x="4942" y="5391"/>
                </a:lnTo>
                <a:lnTo>
                  <a:pt x="4931" y="5383"/>
                </a:lnTo>
                <a:lnTo>
                  <a:pt x="4911" y="5369"/>
                </a:lnTo>
                <a:lnTo>
                  <a:pt x="4892" y="5354"/>
                </a:lnTo>
                <a:lnTo>
                  <a:pt x="4884" y="5346"/>
                </a:lnTo>
                <a:lnTo>
                  <a:pt x="4874" y="5339"/>
                </a:lnTo>
                <a:lnTo>
                  <a:pt x="4857" y="5324"/>
                </a:lnTo>
                <a:lnTo>
                  <a:pt x="4842" y="5310"/>
                </a:lnTo>
                <a:lnTo>
                  <a:pt x="4827" y="5295"/>
                </a:lnTo>
                <a:lnTo>
                  <a:pt x="4813" y="5280"/>
                </a:lnTo>
                <a:lnTo>
                  <a:pt x="4801" y="5265"/>
                </a:lnTo>
                <a:lnTo>
                  <a:pt x="4789" y="5251"/>
                </a:lnTo>
                <a:lnTo>
                  <a:pt x="4778" y="5236"/>
                </a:lnTo>
                <a:lnTo>
                  <a:pt x="4769" y="5222"/>
                </a:lnTo>
                <a:lnTo>
                  <a:pt x="4759" y="5207"/>
                </a:lnTo>
                <a:lnTo>
                  <a:pt x="4752" y="5192"/>
                </a:lnTo>
                <a:lnTo>
                  <a:pt x="4744" y="5178"/>
                </a:lnTo>
                <a:lnTo>
                  <a:pt x="4737" y="5164"/>
                </a:lnTo>
                <a:lnTo>
                  <a:pt x="4732" y="5150"/>
                </a:lnTo>
                <a:lnTo>
                  <a:pt x="4725" y="5136"/>
                </a:lnTo>
                <a:lnTo>
                  <a:pt x="4721" y="5122"/>
                </a:lnTo>
                <a:lnTo>
                  <a:pt x="4713" y="5094"/>
                </a:lnTo>
                <a:lnTo>
                  <a:pt x="4710" y="5080"/>
                </a:lnTo>
                <a:lnTo>
                  <a:pt x="4707" y="5068"/>
                </a:lnTo>
                <a:lnTo>
                  <a:pt x="4703" y="5041"/>
                </a:lnTo>
                <a:lnTo>
                  <a:pt x="4702" y="5028"/>
                </a:lnTo>
                <a:lnTo>
                  <a:pt x="4700" y="5016"/>
                </a:lnTo>
                <a:lnTo>
                  <a:pt x="4699" y="4990"/>
                </a:lnTo>
                <a:lnTo>
                  <a:pt x="4697" y="4967"/>
                </a:lnTo>
                <a:lnTo>
                  <a:pt x="4715" y="4986"/>
                </a:lnTo>
                <a:lnTo>
                  <a:pt x="4733" y="5004"/>
                </a:lnTo>
                <a:lnTo>
                  <a:pt x="4750" y="5022"/>
                </a:lnTo>
                <a:lnTo>
                  <a:pt x="4768" y="5039"/>
                </a:lnTo>
                <a:lnTo>
                  <a:pt x="4787" y="5055"/>
                </a:lnTo>
                <a:lnTo>
                  <a:pt x="4805" y="5071"/>
                </a:lnTo>
                <a:lnTo>
                  <a:pt x="4824" y="5086"/>
                </a:lnTo>
                <a:lnTo>
                  <a:pt x="4843" y="5101"/>
                </a:lnTo>
                <a:lnTo>
                  <a:pt x="4862" y="5114"/>
                </a:lnTo>
                <a:lnTo>
                  <a:pt x="4882" y="5128"/>
                </a:lnTo>
                <a:lnTo>
                  <a:pt x="4903" y="5141"/>
                </a:lnTo>
                <a:lnTo>
                  <a:pt x="4923" y="5153"/>
                </a:lnTo>
                <a:lnTo>
                  <a:pt x="4943" y="5164"/>
                </a:lnTo>
                <a:lnTo>
                  <a:pt x="4963" y="5176"/>
                </a:lnTo>
                <a:lnTo>
                  <a:pt x="4985" y="5187"/>
                </a:lnTo>
                <a:lnTo>
                  <a:pt x="5006" y="5196"/>
                </a:lnTo>
                <a:lnTo>
                  <a:pt x="5027" y="5206"/>
                </a:lnTo>
                <a:lnTo>
                  <a:pt x="5048" y="5215"/>
                </a:lnTo>
                <a:lnTo>
                  <a:pt x="5070" y="5224"/>
                </a:lnTo>
                <a:lnTo>
                  <a:pt x="5092" y="5231"/>
                </a:lnTo>
                <a:lnTo>
                  <a:pt x="5113" y="5240"/>
                </a:lnTo>
                <a:lnTo>
                  <a:pt x="5135" y="5246"/>
                </a:lnTo>
                <a:lnTo>
                  <a:pt x="5158" y="5254"/>
                </a:lnTo>
                <a:lnTo>
                  <a:pt x="5180" y="5260"/>
                </a:lnTo>
                <a:lnTo>
                  <a:pt x="5202" y="5265"/>
                </a:lnTo>
                <a:lnTo>
                  <a:pt x="5225" y="5272"/>
                </a:lnTo>
                <a:lnTo>
                  <a:pt x="5247" y="5276"/>
                </a:lnTo>
                <a:lnTo>
                  <a:pt x="5270" y="5281"/>
                </a:lnTo>
                <a:lnTo>
                  <a:pt x="5293" y="5286"/>
                </a:lnTo>
                <a:lnTo>
                  <a:pt x="5316" y="5290"/>
                </a:lnTo>
                <a:lnTo>
                  <a:pt x="5362" y="5297"/>
                </a:lnTo>
                <a:lnTo>
                  <a:pt x="5401" y="5303"/>
                </a:lnTo>
                <a:lnTo>
                  <a:pt x="5441" y="5309"/>
                </a:lnTo>
                <a:lnTo>
                  <a:pt x="5516" y="5322"/>
                </a:lnTo>
                <a:lnTo>
                  <a:pt x="5552" y="5329"/>
                </a:lnTo>
                <a:lnTo>
                  <a:pt x="5588" y="5337"/>
                </a:lnTo>
                <a:lnTo>
                  <a:pt x="5623" y="5345"/>
                </a:lnTo>
                <a:lnTo>
                  <a:pt x="5658" y="5354"/>
                </a:lnTo>
                <a:lnTo>
                  <a:pt x="5692" y="5362"/>
                </a:lnTo>
                <a:lnTo>
                  <a:pt x="5725" y="5372"/>
                </a:lnTo>
                <a:lnTo>
                  <a:pt x="5757" y="5381"/>
                </a:lnTo>
                <a:lnTo>
                  <a:pt x="5789" y="5392"/>
                </a:lnTo>
                <a:lnTo>
                  <a:pt x="5819" y="5403"/>
                </a:lnTo>
                <a:lnTo>
                  <a:pt x="5850" y="5413"/>
                </a:lnTo>
                <a:lnTo>
                  <a:pt x="5879" y="5425"/>
                </a:lnTo>
                <a:lnTo>
                  <a:pt x="5907" y="5438"/>
                </a:lnTo>
                <a:lnTo>
                  <a:pt x="5935" y="5449"/>
                </a:lnTo>
                <a:lnTo>
                  <a:pt x="5961" y="5463"/>
                </a:lnTo>
                <a:lnTo>
                  <a:pt x="5988" y="5476"/>
                </a:lnTo>
                <a:lnTo>
                  <a:pt x="6014" y="5491"/>
                </a:lnTo>
                <a:lnTo>
                  <a:pt x="6038" y="5505"/>
                </a:lnTo>
                <a:lnTo>
                  <a:pt x="6061" y="5521"/>
                </a:lnTo>
                <a:lnTo>
                  <a:pt x="6085" y="5537"/>
                </a:lnTo>
                <a:lnTo>
                  <a:pt x="6106" y="5553"/>
                </a:lnTo>
                <a:lnTo>
                  <a:pt x="6127" y="5570"/>
                </a:lnTo>
                <a:lnTo>
                  <a:pt x="6138" y="5578"/>
                </a:lnTo>
                <a:lnTo>
                  <a:pt x="6149" y="5587"/>
                </a:lnTo>
                <a:lnTo>
                  <a:pt x="6168" y="5605"/>
                </a:lnTo>
                <a:lnTo>
                  <a:pt x="6187" y="5624"/>
                </a:lnTo>
                <a:lnTo>
                  <a:pt x="6205" y="5643"/>
                </a:lnTo>
                <a:lnTo>
                  <a:pt x="6213" y="5652"/>
                </a:lnTo>
                <a:lnTo>
                  <a:pt x="6222" y="5662"/>
                </a:lnTo>
                <a:lnTo>
                  <a:pt x="6239" y="5682"/>
                </a:lnTo>
                <a:lnTo>
                  <a:pt x="6254" y="5703"/>
                </a:lnTo>
                <a:lnTo>
                  <a:pt x="6256" y="5674"/>
                </a:lnTo>
                <a:lnTo>
                  <a:pt x="6256" y="5645"/>
                </a:lnTo>
                <a:lnTo>
                  <a:pt x="6256" y="5616"/>
                </a:lnTo>
                <a:lnTo>
                  <a:pt x="6255" y="5589"/>
                </a:lnTo>
                <a:lnTo>
                  <a:pt x="6253" y="5561"/>
                </a:lnTo>
                <a:lnTo>
                  <a:pt x="6250" y="5535"/>
                </a:lnTo>
                <a:lnTo>
                  <a:pt x="6245" y="5509"/>
                </a:lnTo>
                <a:lnTo>
                  <a:pt x="6240" y="5484"/>
                </a:lnTo>
                <a:lnTo>
                  <a:pt x="6235" y="5460"/>
                </a:lnTo>
                <a:lnTo>
                  <a:pt x="6228" y="5436"/>
                </a:lnTo>
                <a:lnTo>
                  <a:pt x="6221" y="5412"/>
                </a:lnTo>
                <a:lnTo>
                  <a:pt x="6212" y="5390"/>
                </a:lnTo>
                <a:lnTo>
                  <a:pt x="6204" y="5367"/>
                </a:lnTo>
                <a:lnTo>
                  <a:pt x="6194" y="5345"/>
                </a:lnTo>
                <a:lnTo>
                  <a:pt x="6185" y="5325"/>
                </a:lnTo>
                <a:lnTo>
                  <a:pt x="6174" y="5304"/>
                </a:lnTo>
                <a:lnTo>
                  <a:pt x="6163" y="5283"/>
                </a:lnTo>
                <a:lnTo>
                  <a:pt x="6152" y="5264"/>
                </a:lnTo>
                <a:lnTo>
                  <a:pt x="6139" y="5245"/>
                </a:lnTo>
                <a:lnTo>
                  <a:pt x="6126" y="5226"/>
                </a:lnTo>
                <a:lnTo>
                  <a:pt x="6113" y="5208"/>
                </a:lnTo>
                <a:lnTo>
                  <a:pt x="6100" y="5190"/>
                </a:lnTo>
                <a:lnTo>
                  <a:pt x="6086" y="5173"/>
                </a:lnTo>
                <a:lnTo>
                  <a:pt x="6071" y="5156"/>
                </a:lnTo>
                <a:lnTo>
                  <a:pt x="6041" y="5123"/>
                </a:lnTo>
                <a:lnTo>
                  <a:pt x="6026" y="5107"/>
                </a:lnTo>
                <a:lnTo>
                  <a:pt x="6010" y="5091"/>
                </a:lnTo>
                <a:lnTo>
                  <a:pt x="5994" y="5076"/>
                </a:lnTo>
                <a:lnTo>
                  <a:pt x="5978" y="5061"/>
                </a:lnTo>
                <a:lnTo>
                  <a:pt x="5947" y="5033"/>
                </a:lnTo>
                <a:lnTo>
                  <a:pt x="5914" y="5005"/>
                </a:lnTo>
                <a:lnTo>
                  <a:pt x="5881" y="4978"/>
                </a:lnTo>
                <a:lnTo>
                  <a:pt x="5848" y="4952"/>
                </a:lnTo>
                <a:lnTo>
                  <a:pt x="5816" y="4927"/>
                </a:lnTo>
                <a:lnTo>
                  <a:pt x="5753" y="4878"/>
                </a:lnTo>
                <a:lnTo>
                  <a:pt x="5722" y="4855"/>
                </a:lnTo>
                <a:lnTo>
                  <a:pt x="5694" y="4832"/>
                </a:lnTo>
                <a:lnTo>
                  <a:pt x="5667" y="4808"/>
                </a:lnTo>
                <a:lnTo>
                  <a:pt x="5654" y="4797"/>
                </a:lnTo>
                <a:lnTo>
                  <a:pt x="5641" y="4785"/>
                </a:lnTo>
                <a:lnTo>
                  <a:pt x="5630" y="4773"/>
                </a:lnTo>
                <a:lnTo>
                  <a:pt x="5618" y="4762"/>
                </a:lnTo>
                <a:lnTo>
                  <a:pt x="5607" y="4751"/>
                </a:lnTo>
                <a:lnTo>
                  <a:pt x="5598" y="4739"/>
                </a:lnTo>
                <a:lnTo>
                  <a:pt x="5588" y="4727"/>
                </a:lnTo>
                <a:lnTo>
                  <a:pt x="5579" y="4715"/>
                </a:lnTo>
                <a:lnTo>
                  <a:pt x="5570" y="4703"/>
                </a:lnTo>
                <a:lnTo>
                  <a:pt x="5563" y="4691"/>
                </a:lnTo>
                <a:lnTo>
                  <a:pt x="5556" y="4678"/>
                </a:lnTo>
                <a:lnTo>
                  <a:pt x="5550" y="4667"/>
                </a:lnTo>
                <a:lnTo>
                  <a:pt x="5546" y="4654"/>
                </a:lnTo>
                <a:lnTo>
                  <a:pt x="5542" y="4641"/>
                </a:lnTo>
                <a:lnTo>
                  <a:pt x="5581" y="4667"/>
                </a:lnTo>
                <a:lnTo>
                  <a:pt x="5600" y="4678"/>
                </a:lnTo>
                <a:lnTo>
                  <a:pt x="5618" y="4689"/>
                </a:lnTo>
                <a:lnTo>
                  <a:pt x="5637" y="4701"/>
                </a:lnTo>
                <a:lnTo>
                  <a:pt x="5655" y="4710"/>
                </a:lnTo>
                <a:lnTo>
                  <a:pt x="5674" y="4720"/>
                </a:lnTo>
                <a:lnTo>
                  <a:pt x="5692" y="4730"/>
                </a:lnTo>
                <a:lnTo>
                  <a:pt x="5711" y="4738"/>
                </a:lnTo>
                <a:lnTo>
                  <a:pt x="5728" y="4747"/>
                </a:lnTo>
                <a:lnTo>
                  <a:pt x="5764" y="4761"/>
                </a:lnTo>
                <a:lnTo>
                  <a:pt x="5781" y="4769"/>
                </a:lnTo>
                <a:lnTo>
                  <a:pt x="5799" y="4775"/>
                </a:lnTo>
                <a:lnTo>
                  <a:pt x="5816" y="4781"/>
                </a:lnTo>
                <a:lnTo>
                  <a:pt x="5834" y="4786"/>
                </a:lnTo>
                <a:lnTo>
                  <a:pt x="5869" y="4795"/>
                </a:lnTo>
                <a:lnTo>
                  <a:pt x="5877" y="4798"/>
                </a:lnTo>
                <a:lnTo>
                  <a:pt x="5887" y="4800"/>
                </a:lnTo>
                <a:lnTo>
                  <a:pt x="5904" y="4804"/>
                </a:lnTo>
                <a:lnTo>
                  <a:pt x="5922" y="4807"/>
                </a:lnTo>
                <a:lnTo>
                  <a:pt x="5940" y="4809"/>
                </a:lnTo>
                <a:lnTo>
                  <a:pt x="5958" y="4812"/>
                </a:lnTo>
                <a:lnTo>
                  <a:pt x="5976" y="4814"/>
                </a:lnTo>
                <a:lnTo>
                  <a:pt x="6015" y="4817"/>
                </a:lnTo>
                <a:lnTo>
                  <a:pt x="6034" y="4817"/>
                </a:lnTo>
                <a:lnTo>
                  <a:pt x="6053" y="4818"/>
                </a:lnTo>
                <a:lnTo>
                  <a:pt x="6092" y="4817"/>
                </a:lnTo>
                <a:lnTo>
                  <a:pt x="6133" y="4815"/>
                </a:lnTo>
                <a:lnTo>
                  <a:pt x="6161" y="4811"/>
                </a:lnTo>
                <a:lnTo>
                  <a:pt x="6189" y="4808"/>
                </a:lnTo>
                <a:lnTo>
                  <a:pt x="6218" y="4803"/>
                </a:lnTo>
                <a:lnTo>
                  <a:pt x="6246" y="4798"/>
                </a:lnTo>
                <a:lnTo>
                  <a:pt x="6276" y="4792"/>
                </a:lnTo>
                <a:lnTo>
                  <a:pt x="6305" y="4786"/>
                </a:lnTo>
                <a:lnTo>
                  <a:pt x="6364" y="4772"/>
                </a:lnTo>
                <a:lnTo>
                  <a:pt x="6424" y="4759"/>
                </a:lnTo>
                <a:lnTo>
                  <a:pt x="6455" y="4753"/>
                </a:lnTo>
                <a:lnTo>
                  <a:pt x="6484" y="4748"/>
                </a:lnTo>
                <a:lnTo>
                  <a:pt x="6514" y="4743"/>
                </a:lnTo>
                <a:lnTo>
                  <a:pt x="6545" y="4739"/>
                </a:lnTo>
                <a:lnTo>
                  <a:pt x="6575" y="4737"/>
                </a:lnTo>
                <a:lnTo>
                  <a:pt x="6590" y="4736"/>
                </a:lnTo>
                <a:lnTo>
                  <a:pt x="6605" y="4735"/>
                </a:lnTo>
                <a:lnTo>
                  <a:pt x="6635" y="4735"/>
                </a:lnTo>
                <a:lnTo>
                  <a:pt x="6650" y="4736"/>
                </a:lnTo>
                <a:lnTo>
                  <a:pt x="6665" y="4737"/>
                </a:lnTo>
                <a:lnTo>
                  <a:pt x="6695" y="4740"/>
                </a:lnTo>
                <a:lnTo>
                  <a:pt x="6710" y="4742"/>
                </a:lnTo>
                <a:lnTo>
                  <a:pt x="6724" y="4745"/>
                </a:lnTo>
                <a:lnTo>
                  <a:pt x="6739" y="4749"/>
                </a:lnTo>
                <a:lnTo>
                  <a:pt x="6753" y="4753"/>
                </a:lnTo>
                <a:lnTo>
                  <a:pt x="6768" y="4757"/>
                </a:lnTo>
                <a:lnTo>
                  <a:pt x="6782" y="4761"/>
                </a:lnTo>
                <a:lnTo>
                  <a:pt x="6797" y="4768"/>
                </a:lnTo>
                <a:lnTo>
                  <a:pt x="6811" y="4773"/>
                </a:lnTo>
                <a:lnTo>
                  <a:pt x="6826" y="4781"/>
                </a:lnTo>
                <a:lnTo>
                  <a:pt x="6839" y="4788"/>
                </a:lnTo>
                <a:lnTo>
                  <a:pt x="6854" y="4797"/>
                </a:lnTo>
                <a:lnTo>
                  <a:pt x="6868" y="4805"/>
                </a:lnTo>
                <a:lnTo>
                  <a:pt x="6882" y="4815"/>
                </a:lnTo>
                <a:lnTo>
                  <a:pt x="6896" y="4825"/>
                </a:lnTo>
                <a:lnTo>
                  <a:pt x="6910" y="4836"/>
                </a:lnTo>
                <a:lnTo>
                  <a:pt x="6923" y="4848"/>
                </a:lnTo>
                <a:lnTo>
                  <a:pt x="6937" y="4860"/>
                </a:lnTo>
                <a:lnTo>
                  <a:pt x="6950" y="4874"/>
                </a:lnTo>
                <a:lnTo>
                  <a:pt x="6964" y="4889"/>
                </a:lnTo>
                <a:lnTo>
                  <a:pt x="6977" y="4904"/>
                </a:lnTo>
                <a:lnTo>
                  <a:pt x="6990" y="4920"/>
                </a:lnTo>
                <a:lnTo>
                  <a:pt x="7003" y="4937"/>
                </a:lnTo>
                <a:lnTo>
                  <a:pt x="7016" y="4955"/>
                </a:lnTo>
                <a:lnTo>
                  <a:pt x="7029" y="4974"/>
                </a:lnTo>
                <a:lnTo>
                  <a:pt x="7041" y="4993"/>
                </a:lnTo>
                <a:lnTo>
                  <a:pt x="7054" y="5014"/>
                </a:lnTo>
                <a:lnTo>
                  <a:pt x="7070" y="5004"/>
                </a:lnTo>
                <a:lnTo>
                  <a:pt x="7086" y="4994"/>
                </a:lnTo>
                <a:lnTo>
                  <a:pt x="7102" y="4986"/>
                </a:lnTo>
                <a:lnTo>
                  <a:pt x="7119" y="4976"/>
                </a:lnTo>
                <a:lnTo>
                  <a:pt x="7135" y="4968"/>
                </a:lnTo>
                <a:lnTo>
                  <a:pt x="7152" y="4960"/>
                </a:lnTo>
                <a:lnTo>
                  <a:pt x="7169" y="4953"/>
                </a:lnTo>
                <a:lnTo>
                  <a:pt x="7186" y="4945"/>
                </a:lnTo>
                <a:lnTo>
                  <a:pt x="7203" y="4939"/>
                </a:lnTo>
                <a:lnTo>
                  <a:pt x="7220" y="4933"/>
                </a:lnTo>
                <a:lnTo>
                  <a:pt x="7237" y="4926"/>
                </a:lnTo>
                <a:lnTo>
                  <a:pt x="7254" y="4921"/>
                </a:lnTo>
                <a:lnTo>
                  <a:pt x="7289" y="4910"/>
                </a:lnTo>
                <a:lnTo>
                  <a:pt x="7306" y="4906"/>
                </a:lnTo>
                <a:lnTo>
                  <a:pt x="7324" y="4902"/>
                </a:lnTo>
                <a:lnTo>
                  <a:pt x="7341" y="4899"/>
                </a:lnTo>
                <a:lnTo>
                  <a:pt x="7359" y="4895"/>
                </a:lnTo>
                <a:lnTo>
                  <a:pt x="7377" y="4892"/>
                </a:lnTo>
                <a:lnTo>
                  <a:pt x="7394" y="4890"/>
                </a:lnTo>
                <a:lnTo>
                  <a:pt x="7431" y="4886"/>
                </a:lnTo>
                <a:lnTo>
                  <a:pt x="7449" y="4884"/>
                </a:lnTo>
                <a:lnTo>
                  <a:pt x="7467" y="4883"/>
                </a:lnTo>
                <a:lnTo>
                  <a:pt x="7485" y="4882"/>
                </a:lnTo>
                <a:lnTo>
                  <a:pt x="7502" y="4882"/>
                </a:lnTo>
                <a:lnTo>
                  <a:pt x="7538" y="4882"/>
                </a:lnTo>
                <a:lnTo>
                  <a:pt x="7574" y="4883"/>
                </a:lnTo>
                <a:lnTo>
                  <a:pt x="7610" y="4885"/>
                </a:lnTo>
                <a:lnTo>
                  <a:pt x="7627" y="4887"/>
                </a:lnTo>
                <a:lnTo>
                  <a:pt x="7645" y="4889"/>
                </a:lnTo>
                <a:lnTo>
                  <a:pt x="7681" y="4893"/>
                </a:lnTo>
                <a:lnTo>
                  <a:pt x="7716" y="4900"/>
                </a:lnTo>
                <a:lnTo>
                  <a:pt x="7752" y="4906"/>
                </a:lnTo>
                <a:lnTo>
                  <a:pt x="7786" y="4915"/>
                </a:lnTo>
                <a:lnTo>
                  <a:pt x="7804" y="4919"/>
                </a:lnTo>
                <a:lnTo>
                  <a:pt x="7821" y="4924"/>
                </a:lnTo>
                <a:lnTo>
                  <a:pt x="7855" y="4934"/>
                </a:lnTo>
                <a:lnTo>
                  <a:pt x="7888" y="4945"/>
                </a:lnTo>
                <a:lnTo>
                  <a:pt x="7921" y="4957"/>
                </a:lnTo>
                <a:lnTo>
                  <a:pt x="7954" y="4970"/>
                </a:lnTo>
                <a:lnTo>
                  <a:pt x="7985" y="4984"/>
                </a:lnTo>
                <a:lnTo>
                  <a:pt x="8016" y="4999"/>
                </a:lnTo>
                <a:lnTo>
                  <a:pt x="8047" y="5014"/>
                </a:lnTo>
                <a:lnTo>
                  <a:pt x="8077" y="5030"/>
                </a:lnTo>
                <a:lnTo>
                  <a:pt x="8107" y="5047"/>
                </a:lnTo>
                <a:lnTo>
                  <a:pt x="8135" y="5066"/>
                </a:lnTo>
                <a:close/>
                <a:moveTo>
                  <a:pt x="4449" y="4196"/>
                </a:moveTo>
                <a:lnTo>
                  <a:pt x="3687" y="4196"/>
                </a:lnTo>
                <a:lnTo>
                  <a:pt x="3687" y="3432"/>
                </a:lnTo>
                <a:lnTo>
                  <a:pt x="4449" y="3432"/>
                </a:lnTo>
                <a:lnTo>
                  <a:pt x="4449" y="4196"/>
                </a:lnTo>
                <a:close/>
                <a:moveTo>
                  <a:pt x="3687" y="762"/>
                </a:moveTo>
                <a:lnTo>
                  <a:pt x="4449" y="762"/>
                </a:lnTo>
                <a:lnTo>
                  <a:pt x="4449" y="0"/>
                </a:lnTo>
                <a:lnTo>
                  <a:pt x="3687" y="0"/>
                </a:lnTo>
                <a:lnTo>
                  <a:pt x="3687" y="762"/>
                </a:lnTo>
                <a:close/>
                <a:moveTo>
                  <a:pt x="4449" y="6866"/>
                </a:moveTo>
                <a:lnTo>
                  <a:pt x="3687" y="6866"/>
                </a:lnTo>
                <a:lnTo>
                  <a:pt x="3687" y="7628"/>
                </a:lnTo>
                <a:lnTo>
                  <a:pt x="4449" y="7628"/>
                </a:lnTo>
                <a:lnTo>
                  <a:pt x="4449" y="6866"/>
                </a:lnTo>
                <a:close/>
              </a:path>
            </a:pathLst>
          </a:custGeom>
          <a:solidFill>
            <a:srgbClr val="FDD839"/>
          </a:solidFill>
          <a:ln w="9525">
            <a:noFill/>
            <a:round/>
            <a:headEnd/>
            <a:tailEnd/>
          </a:ln>
        </p:spPr>
        <p:txBody>
          <a:bodyPr/>
          <a:lstStyle/>
          <a:p>
            <a:pPr>
              <a:defRPr/>
            </a:pPr>
            <a:endParaRPr lang="en-GB"/>
          </a:p>
        </p:txBody>
      </p:sp>
      <p:sp>
        <p:nvSpPr>
          <p:cNvPr id="3074" name="Rectangle 2"/>
          <p:cNvSpPr>
            <a:spLocks noGrp="1" noChangeArrowheads="1"/>
          </p:cNvSpPr>
          <p:nvPr>
            <p:ph type="ctrTitle"/>
          </p:nvPr>
        </p:nvSpPr>
        <p:spPr>
          <a:xfrm>
            <a:off x="1066800" y="2098675"/>
            <a:ext cx="5410200" cy="1143000"/>
          </a:xfrm>
        </p:spPr>
        <p:txBody>
          <a:bodyPr/>
          <a:lstStyle>
            <a:lvl1pPr>
              <a:defRPr>
                <a:solidFill>
                  <a:srgbClr val="1E1C77"/>
                </a:solidFill>
              </a:defRPr>
            </a:lvl1pPr>
          </a:lstStyle>
          <a:p>
            <a:r>
              <a:rPr lang="en-US"/>
              <a:t>Muokkaa otsikon perustyyliä napsauttamalla</a:t>
            </a:r>
          </a:p>
        </p:txBody>
      </p:sp>
      <p:sp>
        <p:nvSpPr>
          <p:cNvPr id="3075" name="Rectangle 3"/>
          <p:cNvSpPr>
            <a:spLocks noGrp="1" noChangeArrowheads="1"/>
          </p:cNvSpPr>
          <p:nvPr>
            <p:ph type="subTitle" idx="1"/>
          </p:nvPr>
        </p:nvSpPr>
        <p:spPr>
          <a:xfrm>
            <a:off x="1066800" y="3568700"/>
            <a:ext cx="5410200" cy="1384300"/>
          </a:xfrm>
        </p:spPr>
        <p:txBody>
          <a:bodyPr/>
          <a:lstStyle>
            <a:lvl1pPr marL="0" indent="0">
              <a:buFont typeface="Wingdings" pitchFamily="2" charset="2"/>
              <a:buNone/>
              <a:defRPr/>
            </a:lvl1pPr>
          </a:lstStyle>
          <a:p>
            <a:r>
              <a:rPr lang="en-US"/>
              <a:t>Muokkaa alaotsikon perustyyliä napsauttamalla</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Rectangle 6"/>
          <p:cNvSpPr>
            <a:spLocks noGrp="1" noChangeArrowheads="1"/>
          </p:cNvSpPr>
          <p:nvPr>
            <p:ph type="sldNum" sz="quarter" idx="10"/>
          </p:nvPr>
        </p:nvSpPr>
        <p:spPr>
          <a:ln/>
        </p:spPr>
        <p:txBody>
          <a:bodyPr/>
          <a:lstStyle>
            <a:lvl1pPr>
              <a:defRPr/>
            </a:lvl1pPr>
          </a:lstStyle>
          <a:p>
            <a:pPr>
              <a:defRPr/>
            </a:pPr>
            <a:fld id="{977F9242-8B95-4884-8F5E-F9624A7D7E8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152400"/>
            <a:ext cx="1752600" cy="6400800"/>
          </a:xfrm>
        </p:spPr>
        <p:txBody>
          <a:bodyPr vert="eaVert"/>
          <a:lstStyle/>
          <a:p>
            <a:r>
              <a:rPr lang="en-US" smtClean="0"/>
              <a:t>Click to edit Master title style</a:t>
            </a:r>
            <a:endParaRPr lang="fi-FI"/>
          </a:p>
        </p:txBody>
      </p:sp>
      <p:sp>
        <p:nvSpPr>
          <p:cNvPr id="3" name="Vertical Text Placeholder 2"/>
          <p:cNvSpPr>
            <a:spLocks noGrp="1"/>
          </p:cNvSpPr>
          <p:nvPr>
            <p:ph type="body" orient="vert" idx="1"/>
          </p:nvPr>
        </p:nvSpPr>
        <p:spPr>
          <a:xfrm>
            <a:off x="1828800" y="152400"/>
            <a:ext cx="51054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Rectangle 6"/>
          <p:cNvSpPr>
            <a:spLocks noGrp="1" noChangeArrowheads="1"/>
          </p:cNvSpPr>
          <p:nvPr>
            <p:ph type="sldNum" sz="quarter" idx="10"/>
          </p:nvPr>
        </p:nvSpPr>
        <p:spPr>
          <a:ln/>
        </p:spPr>
        <p:txBody>
          <a:bodyPr/>
          <a:lstStyle>
            <a:lvl1pPr>
              <a:defRPr/>
            </a:lvl1pPr>
          </a:lstStyle>
          <a:p>
            <a:pPr>
              <a:defRPr/>
            </a:pPr>
            <a:fld id="{87BAB483-8BA2-4B3C-B92C-4E58A4F94B7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010400" cy="1116013"/>
          </a:xfrm>
        </p:spPr>
        <p:txBody>
          <a:bodyPr/>
          <a:lstStyle/>
          <a:p>
            <a:r>
              <a:rPr lang="en-US" smtClean="0"/>
              <a:t>Click to edit Master title style</a:t>
            </a:r>
            <a:endParaRPr lang="fi-FI"/>
          </a:p>
        </p:txBody>
      </p:sp>
      <p:sp>
        <p:nvSpPr>
          <p:cNvPr id="3" name="Text Placeholder 2"/>
          <p:cNvSpPr>
            <a:spLocks noGrp="1"/>
          </p:cNvSpPr>
          <p:nvPr>
            <p:ph type="body" sz="half" idx="1"/>
          </p:nvPr>
        </p:nvSpPr>
        <p:spPr>
          <a:xfrm>
            <a:off x="1828800" y="1600200"/>
            <a:ext cx="3429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Media Placeholder 3"/>
          <p:cNvSpPr>
            <a:spLocks noGrp="1"/>
          </p:cNvSpPr>
          <p:nvPr>
            <p:ph type="media" sz="half" idx="2"/>
          </p:nvPr>
        </p:nvSpPr>
        <p:spPr>
          <a:xfrm>
            <a:off x="5410200" y="1600200"/>
            <a:ext cx="3429000" cy="4953000"/>
          </a:xfrm>
        </p:spPr>
        <p:txBody>
          <a:bodyPr/>
          <a:lstStyle/>
          <a:p>
            <a:pPr lvl="0"/>
            <a:endParaRPr lang="fi-FI" noProof="0"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D5844CA8-22FE-4170-B120-0DF03EE4E69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010400" cy="1116013"/>
          </a:xfrm>
        </p:spPr>
        <p:txBody>
          <a:bodyPr/>
          <a:lstStyle/>
          <a:p>
            <a:r>
              <a:rPr lang="en-US" smtClean="0"/>
              <a:t>Click to edit Master title style</a:t>
            </a:r>
            <a:endParaRPr lang="fi-FI"/>
          </a:p>
        </p:txBody>
      </p:sp>
      <p:sp>
        <p:nvSpPr>
          <p:cNvPr id="3" name="Text Placeholder 2"/>
          <p:cNvSpPr>
            <a:spLocks noGrp="1"/>
          </p:cNvSpPr>
          <p:nvPr>
            <p:ph type="body" sz="half" idx="1"/>
          </p:nvPr>
        </p:nvSpPr>
        <p:spPr>
          <a:xfrm>
            <a:off x="1828800" y="1600200"/>
            <a:ext cx="3429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ontent Placeholder 3"/>
          <p:cNvSpPr>
            <a:spLocks noGrp="1"/>
          </p:cNvSpPr>
          <p:nvPr>
            <p:ph sz="half" idx="2"/>
          </p:nvPr>
        </p:nvSpPr>
        <p:spPr>
          <a:xfrm>
            <a:off x="5410200" y="1600200"/>
            <a:ext cx="3429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Rectangle 6"/>
          <p:cNvSpPr>
            <a:spLocks noGrp="1" noChangeArrowheads="1"/>
          </p:cNvSpPr>
          <p:nvPr>
            <p:ph type="sldNum" sz="quarter" idx="10"/>
          </p:nvPr>
        </p:nvSpPr>
        <p:spPr>
          <a:ln/>
        </p:spPr>
        <p:txBody>
          <a:bodyPr/>
          <a:lstStyle>
            <a:lvl1pPr>
              <a:defRPr/>
            </a:lvl1pPr>
          </a:lstStyle>
          <a:p>
            <a:pPr>
              <a:defRPr/>
            </a:pPr>
            <a:fld id="{BAD912C7-9617-440D-9AAF-C89B29AD9FD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Rectangle 6"/>
          <p:cNvSpPr>
            <a:spLocks noGrp="1" noChangeArrowheads="1"/>
          </p:cNvSpPr>
          <p:nvPr>
            <p:ph type="sldNum" sz="quarter" idx="10"/>
          </p:nvPr>
        </p:nvSpPr>
        <p:spPr>
          <a:ln/>
        </p:spPr>
        <p:txBody>
          <a:bodyPr/>
          <a:lstStyle>
            <a:lvl1pPr>
              <a:defRPr/>
            </a:lvl1pPr>
          </a:lstStyle>
          <a:p>
            <a:pPr>
              <a:defRPr/>
            </a:pPr>
            <a:fld id="{1663DB54-CAA1-4FF1-A656-126DF26C63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i-F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33C1995-FE07-4C79-BD8C-1D8AD1B3C01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1828800" y="1600200"/>
            <a:ext cx="3429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ontent Placeholder 3"/>
          <p:cNvSpPr>
            <a:spLocks noGrp="1"/>
          </p:cNvSpPr>
          <p:nvPr>
            <p:ph sz="half" idx="2"/>
          </p:nvPr>
        </p:nvSpPr>
        <p:spPr>
          <a:xfrm>
            <a:off x="5410200" y="1600200"/>
            <a:ext cx="3429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Rectangle 6"/>
          <p:cNvSpPr>
            <a:spLocks noGrp="1" noChangeArrowheads="1"/>
          </p:cNvSpPr>
          <p:nvPr>
            <p:ph type="sldNum" sz="quarter" idx="10"/>
          </p:nvPr>
        </p:nvSpPr>
        <p:spPr>
          <a:ln/>
        </p:spPr>
        <p:txBody>
          <a:bodyPr/>
          <a:lstStyle>
            <a:lvl1pPr>
              <a:defRPr/>
            </a:lvl1pPr>
          </a:lstStyle>
          <a:p>
            <a:pPr>
              <a:defRPr/>
            </a:pPr>
            <a:fld id="{31B4C7C8-C668-4A5F-AC6D-F03E86064CF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i-F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7" name="Rectangle 6"/>
          <p:cNvSpPr>
            <a:spLocks noGrp="1" noChangeArrowheads="1"/>
          </p:cNvSpPr>
          <p:nvPr>
            <p:ph type="sldNum" sz="quarter" idx="10"/>
          </p:nvPr>
        </p:nvSpPr>
        <p:spPr>
          <a:ln/>
        </p:spPr>
        <p:txBody>
          <a:bodyPr/>
          <a:lstStyle>
            <a:lvl1pPr>
              <a:defRPr/>
            </a:lvl1pPr>
          </a:lstStyle>
          <a:p>
            <a:pPr>
              <a:defRPr/>
            </a:pPr>
            <a:fld id="{2D959298-5434-4E4C-97D7-DC89EBD8A33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Rectangle 6"/>
          <p:cNvSpPr>
            <a:spLocks noGrp="1" noChangeArrowheads="1"/>
          </p:cNvSpPr>
          <p:nvPr>
            <p:ph type="sldNum" sz="quarter" idx="10"/>
          </p:nvPr>
        </p:nvSpPr>
        <p:spPr>
          <a:ln/>
        </p:spPr>
        <p:txBody>
          <a:bodyPr/>
          <a:lstStyle>
            <a:lvl1pPr>
              <a:defRPr/>
            </a:lvl1pPr>
          </a:lstStyle>
          <a:p>
            <a:pPr>
              <a:defRPr/>
            </a:pPr>
            <a:fld id="{02E9A2F0-AF30-491C-98E6-0745394A03E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76757D2-96AE-41DA-AA1A-548E5DF703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fi-F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F3C8A8C-485C-40DD-A6A8-F4A245F03BE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fi-F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71DD60F-0FD2-4CFA-B4BB-BEA5339BC7B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55788" y="152400"/>
            <a:ext cx="7010400" cy="11160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Muokkaa otsikon perustyyliä napsauttamalla</a:t>
            </a:r>
          </a:p>
        </p:txBody>
      </p:sp>
      <p:sp>
        <p:nvSpPr>
          <p:cNvPr id="1027" name="Rectangle 3"/>
          <p:cNvSpPr>
            <a:spLocks noGrp="1" noChangeArrowheads="1"/>
          </p:cNvSpPr>
          <p:nvPr>
            <p:ph type="body" idx="1"/>
          </p:nvPr>
        </p:nvSpPr>
        <p:spPr bwMode="auto">
          <a:xfrm>
            <a:off x="1855788" y="1600200"/>
            <a:ext cx="70104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Muokkaa tekstin perustyylejä napsauttamalla</a:t>
            </a:r>
          </a:p>
          <a:p>
            <a:pPr lvl="1"/>
            <a:r>
              <a:rPr lang="en-US" smtClean="0"/>
              <a:t>toinen taso</a:t>
            </a:r>
          </a:p>
          <a:p>
            <a:pPr lvl="2"/>
            <a:r>
              <a:rPr lang="en-US" smtClean="0"/>
              <a:t>kolmas taso</a:t>
            </a:r>
          </a:p>
          <a:p>
            <a:pPr lvl="3"/>
            <a:r>
              <a:rPr lang="en-US" smtClean="0"/>
              <a:t>neljäs taso</a:t>
            </a:r>
          </a:p>
          <a:p>
            <a:pPr lvl="4"/>
            <a:r>
              <a:rPr lang="en-US" smtClean="0"/>
              <a:t>viides taso</a:t>
            </a:r>
          </a:p>
        </p:txBody>
      </p:sp>
      <p:sp>
        <p:nvSpPr>
          <p:cNvPr id="1030" name="Rectangle 6"/>
          <p:cNvSpPr>
            <a:spLocks noGrp="1" noChangeArrowheads="1"/>
          </p:cNvSpPr>
          <p:nvPr>
            <p:ph type="sldNum" sz="quarter" idx="4"/>
          </p:nvPr>
        </p:nvSpPr>
        <p:spPr bwMode="auto">
          <a:xfrm>
            <a:off x="7219950" y="6599238"/>
            <a:ext cx="1905000" cy="2016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latin typeface="Arial" charset="0"/>
              </a:defRPr>
            </a:lvl1pPr>
          </a:lstStyle>
          <a:p>
            <a:pPr>
              <a:defRPr/>
            </a:pPr>
            <a:fld id="{737E41CB-68C7-4F2D-B897-192E5E2375FF}" type="slidenum">
              <a:rPr lang="en-US"/>
              <a:pPr>
                <a:defRPr/>
              </a:pPr>
              <a:t>‹#›</a:t>
            </a:fld>
            <a:endParaRPr lang="en-US"/>
          </a:p>
        </p:txBody>
      </p:sp>
      <p:sp>
        <p:nvSpPr>
          <p:cNvPr id="6" name="Freeform 14"/>
          <p:cNvSpPr>
            <a:spLocks noEditPoints="1"/>
          </p:cNvSpPr>
          <p:nvPr userDrawn="1"/>
        </p:nvSpPr>
        <p:spPr bwMode="auto">
          <a:xfrm>
            <a:off x="14288" y="41275"/>
            <a:ext cx="1782762" cy="1671638"/>
          </a:xfrm>
          <a:custGeom>
            <a:avLst/>
            <a:gdLst>
              <a:gd name="T0" fmla="*/ 372149769 w 8135"/>
              <a:gd name="T1" fmla="*/ 220048175 h 7628"/>
              <a:gd name="T2" fmla="*/ 328974920 w 8135"/>
              <a:gd name="T3" fmla="*/ 197140530 h 7628"/>
              <a:gd name="T4" fmla="*/ 314279127 w 8135"/>
              <a:gd name="T5" fmla="*/ 180908255 h 7628"/>
              <a:gd name="T6" fmla="*/ 296749760 w 8135"/>
              <a:gd name="T7" fmla="*/ 165348316 h 7628"/>
              <a:gd name="T8" fmla="*/ 281573816 w 8135"/>
              <a:gd name="T9" fmla="*/ 154926885 h 7628"/>
              <a:gd name="T10" fmla="*/ 271632422 w 8135"/>
              <a:gd name="T11" fmla="*/ 120157370 h 7628"/>
              <a:gd name="T12" fmla="*/ 256792649 w 8135"/>
              <a:gd name="T13" fmla="*/ 89709802 h 7628"/>
              <a:gd name="T14" fmla="*/ 226056102 w 8135"/>
              <a:gd name="T15" fmla="*/ 68242815 h 7628"/>
              <a:gd name="T16" fmla="*/ 201371141 w 8135"/>
              <a:gd name="T17" fmla="*/ 68770954 h 7628"/>
              <a:gd name="T18" fmla="*/ 210111608 w 8135"/>
              <a:gd name="T19" fmla="*/ 87548596 h 7628"/>
              <a:gd name="T20" fmla="*/ 202619842 w 8135"/>
              <a:gd name="T21" fmla="*/ 101956052 h 7628"/>
              <a:gd name="T22" fmla="*/ 183841775 w 8135"/>
              <a:gd name="T23" fmla="*/ 103876856 h 7628"/>
              <a:gd name="T24" fmla="*/ 155218519 w 8135"/>
              <a:gd name="T25" fmla="*/ 84715273 h 7628"/>
              <a:gd name="T26" fmla="*/ 124194067 w 8135"/>
              <a:gd name="T27" fmla="*/ 75254353 h 7628"/>
              <a:gd name="T28" fmla="*/ 108489731 w 8135"/>
              <a:gd name="T29" fmla="*/ 81689541 h 7628"/>
              <a:gd name="T30" fmla="*/ 124194067 w 8135"/>
              <a:gd name="T31" fmla="*/ 92158965 h 7628"/>
              <a:gd name="T32" fmla="*/ 140858898 w 8135"/>
              <a:gd name="T33" fmla="*/ 124239381 h 7628"/>
              <a:gd name="T34" fmla="*/ 159348786 w 8135"/>
              <a:gd name="T35" fmla="*/ 136821799 h 7628"/>
              <a:gd name="T36" fmla="*/ 145949688 w 8135"/>
              <a:gd name="T37" fmla="*/ 140999795 h 7628"/>
              <a:gd name="T38" fmla="*/ 120688150 w 8135"/>
              <a:gd name="T39" fmla="*/ 131491101 h 7628"/>
              <a:gd name="T40" fmla="*/ 95378592 w 8135"/>
              <a:gd name="T41" fmla="*/ 108871386 h 7628"/>
              <a:gd name="T42" fmla="*/ 67475892 w 8135"/>
              <a:gd name="T43" fmla="*/ 100419190 h 7628"/>
              <a:gd name="T44" fmla="*/ 53548416 w 8135"/>
              <a:gd name="T45" fmla="*/ 105797880 h 7628"/>
              <a:gd name="T46" fmla="*/ 73719177 w 8135"/>
              <a:gd name="T47" fmla="*/ 118188354 h 7628"/>
              <a:gd name="T48" fmla="*/ 73478992 w 8135"/>
              <a:gd name="T49" fmla="*/ 129714056 h 7628"/>
              <a:gd name="T50" fmla="*/ 61232607 w 8135"/>
              <a:gd name="T51" fmla="*/ 131587087 h 7628"/>
              <a:gd name="T52" fmla="*/ 40629688 w 8135"/>
              <a:gd name="T53" fmla="*/ 115883170 h 7628"/>
              <a:gd name="T54" fmla="*/ 14023453 w 8135"/>
              <a:gd name="T55" fmla="*/ 110456241 h 7628"/>
              <a:gd name="T56" fmla="*/ 7972141 w 8135"/>
              <a:gd name="T57" fmla="*/ 117467806 h 7628"/>
              <a:gd name="T58" fmla="*/ 24877160 w 8135"/>
              <a:gd name="T59" fmla="*/ 129137925 h 7628"/>
              <a:gd name="T60" fmla="*/ 45336093 w 8135"/>
              <a:gd name="T61" fmla="*/ 165924667 h 7628"/>
              <a:gd name="T62" fmla="*/ 64065962 w 8135"/>
              <a:gd name="T63" fmla="*/ 181676577 h 7628"/>
              <a:gd name="T64" fmla="*/ 90720180 w 8135"/>
              <a:gd name="T65" fmla="*/ 182925264 h 7628"/>
              <a:gd name="T66" fmla="*/ 110938921 w 8135"/>
              <a:gd name="T67" fmla="*/ 187055267 h 7628"/>
              <a:gd name="T68" fmla="*/ 118575133 w 8135"/>
              <a:gd name="T69" fmla="*/ 207225574 h 7628"/>
              <a:gd name="T70" fmla="*/ 130773524 w 8135"/>
              <a:gd name="T71" fmla="*/ 225138689 h 7628"/>
              <a:gd name="T72" fmla="*/ 151424423 w 8135"/>
              <a:gd name="T73" fmla="*/ 232246487 h 7628"/>
              <a:gd name="T74" fmla="*/ 126931435 w 8135"/>
              <a:gd name="T75" fmla="*/ 237144811 h 7628"/>
              <a:gd name="T76" fmla="*/ 96243128 w 8135"/>
              <a:gd name="T77" fmla="*/ 228644568 h 7628"/>
              <a:gd name="T78" fmla="*/ 90768173 w 8135"/>
              <a:gd name="T79" fmla="*/ 239162039 h 7628"/>
              <a:gd name="T80" fmla="*/ 110266577 w 8135"/>
              <a:gd name="T81" fmla="*/ 266007716 h 7628"/>
              <a:gd name="T82" fmla="*/ 147918725 w 8135"/>
              <a:gd name="T83" fmla="*/ 275420424 h 7628"/>
              <a:gd name="T84" fmla="*/ 180335857 w 8135"/>
              <a:gd name="T85" fmla="*/ 271674582 h 7628"/>
              <a:gd name="T86" fmla="*/ 190853390 w 8135"/>
              <a:gd name="T87" fmla="*/ 285793643 h 7628"/>
              <a:gd name="T88" fmla="*/ 206797883 w 8135"/>
              <a:gd name="T89" fmla="*/ 293909890 h 7628"/>
              <a:gd name="T90" fmla="*/ 240751950 w 8135"/>
              <a:gd name="T91" fmla="*/ 294198066 h 7628"/>
              <a:gd name="T92" fmla="*/ 263948463 w 8135"/>
              <a:gd name="T93" fmla="*/ 307452601 h 7628"/>
              <a:gd name="T94" fmla="*/ 266445646 w 8135"/>
              <a:gd name="T95" fmla="*/ 291508501 h 7628"/>
              <a:gd name="T96" fmla="*/ 250789330 w 8135"/>
              <a:gd name="T97" fmla="*/ 268745054 h 7628"/>
              <a:gd name="T98" fmla="*/ 229994232 w 8135"/>
              <a:gd name="T99" fmla="*/ 252176611 h 7628"/>
              <a:gd name="T100" fmla="*/ 229898246 w 8135"/>
              <a:gd name="T101" fmla="*/ 242763684 h 7628"/>
              <a:gd name="T102" fmla="*/ 251990038 w 8135"/>
              <a:gd name="T103" fmla="*/ 253377086 h 7628"/>
              <a:gd name="T104" fmla="*/ 287576915 w 8135"/>
              <a:gd name="T105" fmla="*/ 262981984 h 7628"/>
              <a:gd name="T106" fmla="*/ 299919506 w 8135"/>
              <a:gd name="T107" fmla="*/ 264566839 h 7628"/>
              <a:gd name="T108" fmla="*/ 287096545 w 8135"/>
              <a:gd name="T109" fmla="*/ 243051860 h 7628"/>
              <a:gd name="T110" fmla="*/ 266349659 w 8135"/>
              <a:gd name="T111" fmla="*/ 223505841 h 7628"/>
              <a:gd name="T112" fmla="*/ 286136242 w 8135"/>
              <a:gd name="T113" fmla="*/ 231093785 h 7628"/>
              <a:gd name="T114" fmla="*/ 318649360 w 8135"/>
              <a:gd name="T115" fmla="*/ 227395881 h 7628"/>
              <a:gd name="T116" fmla="*/ 334449874 w 8135"/>
              <a:gd name="T117" fmla="*/ 234791634 h 7628"/>
              <a:gd name="T118" fmla="*/ 351739055 w 8135"/>
              <a:gd name="T119" fmla="*/ 235415978 h 7628"/>
              <a:gd name="T120" fmla="*/ 378825432 w 8135"/>
              <a:gd name="T121" fmla="*/ 237480979 h 7628"/>
              <a:gd name="T122" fmla="*/ 213665519 w 8135"/>
              <a:gd name="T123" fmla="*/ 366330674 h 76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135"/>
              <a:gd name="T187" fmla="*/ 0 h 7628"/>
              <a:gd name="T188" fmla="*/ 8135 w 8135"/>
              <a:gd name="T189" fmla="*/ 7628 h 76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135" h="7628">
                <a:moveTo>
                  <a:pt x="8135" y="5066"/>
                </a:moveTo>
                <a:lnTo>
                  <a:pt x="8120" y="5036"/>
                </a:lnTo>
                <a:lnTo>
                  <a:pt x="8107" y="5006"/>
                </a:lnTo>
                <a:lnTo>
                  <a:pt x="8092" y="4978"/>
                </a:lnTo>
                <a:lnTo>
                  <a:pt x="8076" y="4951"/>
                </a:lnTo>
                <a:lnTo>
                  <a:pt x="8060" y="4924"/>
                </a:lnTo>
                <a:lnTo>
                  <a:pt x="8043" y="4898"/>
                </a:lnTo>
                <a:lnTo>
                  <a:pt x="8026" y="4872"/>
                </a:lnTo>
                <a:lnTo>
                  <a:pt x="8009" y="4848"/>
                </a:lnTo>
                <a:lnTo>
                  <a:pt x="7991" y="4824"/>
                </a:lnTo>
                <a:lnTo>
                  <a:pt x="7973" y="4801"/>
                </a:lnTo>
                <a:lnTo>
                  <a:pt x="7955" y="4777"/>
                </a:lnTo>
                <a:lnTo>
                  <a:pt x="7935" y="4755"/>
                </a:lnTo>
                <a:lnTo>
                  <a:pt x="7916" y="4734"/>
                </a:lnTo>
                <a:lnTo>
                  <a:pt x="7896" y="4714"/>
                </a:lnTo>
                <a:lnTo>
                  <a:pt x="7876" y="4693"/>
                </a:lnTo>
                <a:lnTo>
                  <a:pt x="7856" y="4673"/>
                </a:lnTo>
                <a:lnTo>
                  <a:pt x="7836" y="4654"/>
                </a:lnTo>
                <a:lnTo>
                  <a:pt x="7814" y="4635"/>
                </a:lnTo>
                <a:lnTo>
                  <a:pt x="7793" y="4617"/>
                </a:lnTo>
                <a:lnTo>
                  <a:pt x="7771" y="4600"/>
                </a:lnTo>
                <a:lnTo>
                  <a:pt x="7749" y="4582"/>
                </a:lnTo>
                <a:lnTo>
                  <a:pt x="7727" y="4566"/>
                </a:lnTo>
                <a:lnTo>
                  <a:pt x="7682" y="4533"/>
                </a:lnTo>
                <a:lnTo>
                  <a:pt x="7637" y="4503"/>
                </a:lnTo>
                <a:lnTo>
                  <a:pt x="7614" y="4488"/>
                </a:lnTo>
                <a:lnTo>
                  <a:pt x="7591" y="4473"/>
                </a:lnTo>
                <a:lnTo>
                  <a:pt x="7568" y="4459"/>
                </a:lnTo>
                <a:lnTo>
                  <a:pt x="7544" y="4446"/>
                </a:lnTo>
                <a:lnTo>
                  <a:pt x="7521" y="4433"/>
                </a:lnTo>
                <a:lnTo>
                  <a:pt x="7496" y="4419"/>
                </a:lnTo>
                <a:lnTo>
                  <a:pt x="7450" y="4395"/>
                </a:lnTo>
                <a:lnTo>
                  <a:pt x="7402" y="4370"/>
                </a:lnTo>
                <a:lnTo>
                  <a:pt x="7353" y="4347"/>
                </a:lnTo>
                <a:lnTo>
                  <a:pt x="7305" y="4323"/>
                </a:lnTo>
                <a:lnTo>
                  <a:pt x="7209" y="4280"/>
                </a:lnTo>
                <a:lnTo>
                  <a:pt x="7116" y="4236"/>
                </a:lnTo>
                <a:lnTo>
                  <a:pt x="7069" y="4215"/>
                </a:lnTo>
                <a:lnTo>
                  <a:pt x="7023" y="4194"/>
                </a:lnTo>
                <a:lnTo>
                  <a:pt x="6979" y="4172"/>
                </a:lnTo>
                <a:lnTo>
                  <a:pt x="6935" y="4150"/>
                </a:lnTo>
                <a:lnTo>
                  <a:pt x="6892" y="4128"/>
                </a:lnTo>
                <a:lnTo>
                  <a:pt x="6870" y="4116"/>
                </a:lnTo>
                <a:lnTo>
                  <a:pt x="6850" y="4105"/>
                </a:lnTo>
                <a:lnTo>
                  <a:pt x="6829" y="4093"/>
                </a:lnTo>
                <a:lnTo>
                  <a:pt x="6809" y="4081"/>
                </a:lnTo>
                <a:lnTo>
                  <a:pt x="6790" y="4069"/>
                </a:lnTo>
                <a:lnTo>
                  <a:pt x="6769" y="4056"/>
                </a:lnTo>
                <a:lnTo>
                  <a:pt x="6751" y="4044"/>
                </a:lnTo>
                <a:lnTo>
                  <a:pt x="6734" y="4031"/>
                </a:lnTo>
                <a:lnTo>
                  <a:pt x="6726" y="4024"/>
                </a:lnTo>
                <a:lnTo>
                  <a:pt x="6717" y="4017"/>
                </a:lnTo>
                <a:lnTo>
                  <a:pt x="6701" y="4002"/>
                </a:lnTo>
                <a:lnTo>
                  <a:pt x="6685" y="3987"/>
                </a:lnTo>
                <a:lnTo>
                  <a:pt x="6670" y="3971"/>
                </a:lnTo>
                <a:lnTo>
                  <a:pt x="6657" y="3954"/>
                </a:lnTo>
                <a:lnTo>
                  <a:pt x="6643" y="3938"/>
                </a:lnTo>
                <a:lnTo>
                  <a:pt x="6629" y="3920"/>
                </a:lnTo>
                <a:lnTo>
                  <a:pt x="6617" y="3902"/>
                </a:lnTo>
                <a:lnTo>
                  <a:pt x="6605" y="3884"/>
                </a:lnTo>
                <a:lnTo>
                  <a:pt x="6593" y="3866"/>
                </a:lnTo>
                <a:lnTo>
                  <a:pt x="6582" y="3847"/>
                </a:lnTo>
                <a:lnTo>
                  <a:pt x="6572" y="3827"/>
                </a:lnTo>
                <a:lnTo>
                  <a:pt x="6562" y="3808"/>
                </a:lnTo>
                <a:lnTo>
                  <a:pt x="6552" y="3787"/>
                </a:lnTo>
                <a:lnTo>
                  <a:pt x="6544" y="3767"/>
                </a:lnTo>
                <a:lnTo>
                  <a:pt x="6535" y="3746"/>
                </a:lnTo>
                <a:lnTo>
                  <a:pt x="6528" y="3726"/>
                </a:lnTo>
                <a:lnTo>
                  <a:pt x="6521" y="3705"/>
                </a:lnTo>
                <a:lnTo>
                  <a:pt x="6507" y="3662"/>
                </a:lnTo>
                <a:lnTo>
                  <a:pt x="6500" y="3642"/>
                </a:lnTo>
                <a:lnTo>
                  <a:pt x="6494" y="3621"/>
                </a:lnTo>
                <a:lnTo>
                  <a:pt x="6484" y="3578"/>
                </a:lnTo>
                <a:lnTo>
                  <a:pt x="6479" y="3557"/>
                </a:lnTo>
                <a:lnTo>
                  <a:pt x="6475" y="3535"/>
                </a:lnTo>
                <a:lnTo>
                  <a:pt x="6467" y="3494"/>
                </a:lnTo>
                <a:lnTo>
                  <a:pt x="6461" y="3453"/>
                </a:lnTo>
                <a:lnTo>
                  <a:pt x="6423" y="3456"/>
                </a:lnTo>
                <a:lnTo>
                  <a:pt x="6382" y="3459"/>
                </a:lnTo>
                <a:lnTo>
                  <a:pt x="6361" y="3460"/>
                </a:lnTo>
                <a:lnTo>
                  <a:pt x="6340" y="3460"/>
                </a:lnTo>
                <a:lnTo>
                  <a:pt x="6318" y="3460"/>
                </a:lnTo>
                <a:lnTo>
                  <a:pt x="6295" y="3459"/>
                </a:lnTo>
                <a:lnTo>
                  <a:pt x="6273" y="3457"/>
                </a:lnTo>
                <a:lnTo>
                  <a:pt x="6250" y="3455"/>
                </a:lnTo>
                <a:lnTo>
                  <a:pt x="6226" y="3453"/>
                </a:lnTo>
                <a:lnTo>
                  <a:pt x="6204" y="3448"/>
                </a:lnTo>
                <a:lnTo>
                  <a:pt x="6179" y="3443"/>
                </a:lnTo>
                <a:lnTo>
                  <a:pt x="6156" y="3438"/>
                </a:lnTo>
                <a:lnTo>
                  <a:pt x="6133" y="3430"/>
                </a:lnTo>
                <a:lnTo>
                  <a:pt x="6109" y="3423"/>
                </a:lnTo>
                <a:lnTo>
                  <a:pt x="6098" y="3419"/>
                </a:lnTo>
                <a:lnTo>
                  <a:pt x="6086" y="3413"/>
                </a:lnTo>
                <a:lnTo>
                  <a:pt x="6063" y="3403"/>
                </a:lnTo>
                <a:lnTo>
                  <a:pt x="6052" y="3397"/>
                </a:lnTo>
                <a:lnTo>
                  <a:pt x="6040" y="3391"/>
                </a:lnTo>
                <a:lnTo>
                  <a:pt x="6028" y="3385"/>
                </a:lnTo>
                <a:lnTo>
                  <a:pt x="6018" y="3378"/>
                </a:lnTo>
                <a:lnTo>
                  <a:pt x="5995" y="3363"/>
                </a:lnTo>
                <a:lnTo>
                  <a:pt x="5985" y="3355"/>
                </a:lnTo>
                <a:lnTo>
                  <a:pt x="5973" y="3347"/>
                </a:lnTo>
                <a:lnTo>
                  <a:pt x="5952" y="3329"/>
                </a:lnTo>
                <a:lnTo>
                  <a:pt x="5941" y="3320"/>
                </a:lnTo>
                <a:lnTo>
                  <a:pt x="5931" y="3309"/>
                </a:lnTo>
                <a:lnTo>
                  <a:pt x="5921" y="3298"/>
                </a:lnTo>
                <a:lnTo>
                  <a:pt x="5910" y="3288"/>
                </a:lnTo>
                <a:lnTo>
                  <a:pt x="5901" y="3276"/>
                </a:lnTo>
                <a:lnTo>
                  <a:pt x="5891" y="3264"/>
                </a:lnTo>
                <a:lnTo>
                  <a:pt x="5872" y="3240"/>
                </a:lnTo>
                <a:lnTo>
                  <a:pt x="5863" y="3226"/>
                </a:lnTo>
                <a:lnTo>
                  <a:pt x="5853" y="3212"/>
                </a:lnTo>
                <a:lnTo>
                  <a:pt x="5845" y="3198"/>
                </a:lnTo>
                <a:lnTo>
                  <a:pt x="5836" y="3184"/>
                </a:lnTo>
                <a:lnTo>
                  <a:pt x="5827" y="3168"/>
                </a:lnTo>
                <a:lnTo>
                  <a:pt x="5819" y="3152"/>
                </a:lnTo>
                <a:lnTo>
                  <a:pt x="5810" y="3136"/>
                </a:lnTo>
                <a:lnTo>
                  <a:pt x="5803" y="3119"/>
                </a:lnTo>
                <a:lnTo>
                  <a:pt x="5796" y="3101"/>
                </a:lnTo>
                <a:lnTo>
                  <a:pt x="5788" y="3083"/>
                </a:lnTo>
                <a:lnTo>
                  <a:pt x="5778" y="3053"/>
                </a:lnTo>
                <a:lnTo>
                  <a:pt x="5767" y="3023"/>
                </a:lnTo>
                <a:lnTo>
                  <a:pt x="5758" y="2991"/>
                </a:lnTo>
                <a:lnTo>
                  <a:pt x="5750" y="2958"/>
                </a:lnTo>
                <a:lnTo>
                  <a:pt x="5741" y="2924"/>
                </a:lnTo>
                <a:lnTo>
                  <a:pt x="5734" y="2889"/>
                </a:lnTo>
                <a:lnTo>
                  <a:pt x="5727" y="2854"/>
                </a:lnTo>
                <a:lnTo>
                  <a:pt x="5719" y="2817"/>
                </a:lnTo>
                <a:lnTo>
                  <a:pt x="5690" y="2664"/>
                </a:lnTo>
                <a:lnTo>
                  <a:pt x="5683" y="2624"/>
                </a:lnTo>
                <a:lnTo>
                  <a:pt x="5674" y="2584"/>
                </a:lnTo>
                <a:lnTo>
                  <a:pt x="5666" y="2543"/>
                </a:lnTo>
                <a:lnTo>
                  <a:pt x="5656" y="2502"/>
                </a:lnTo>
                <a:lnTo>
                  <a:pt x="5646" y="2461"/>
                </a:lnTo>
                <a:lnTo>
                  <a:pt x="5634" y="2418"/>
                </a:lnTo>
                <a:lnTo>
                  <a:pt x="5621" y="2377"/>
                </a:lnTo>
                <a:lnTo>
                  <a:pt x="5609" y="2334"/>
                </a:lnTo>
                <a:lnTo>
                  <a:pt x="5594" y="2291"/>
                </a:lnTo>
                <a:lnTo>
                  <a:pt x="5585" y="2270"/>
                </a:lnTo>
                <a:lnTo>
                  <a:pt x="5577" y="2249"/>
                </a:lnTo>
                <a:lnTo>
                  <a:pt x="5568" y="2228"/>
                </a:lnTo>
                <a:lnTo>
                  <a:pt x="5559" y="2205"/>
                </a:lnTo>
                <a:lnTo>
                  <a:pt x="5549" y="2184"/>
                </a:lnTo>
                <a:lnTo>
                  <a:pt x="5539" y="2163"/>
                </a:lnTo>
                <a:lnTo>
                  <a:pt x="5518" y="2120"/>
                </a:lnTo>
                <a:lnTo>
                  <a:pt x="5495" y="2078"/>
                </a:lnTo>
                <a:lnTo>
                  <a:pt x="5483" y="2056"/>
                </a:lnTo>
                <a:lnTo>
                  <a:pt x="5469" y="2035"/>
                </a:lnTo>
                <a:lnTo>
                  <a:pt x="5456" y="2014"/>
                </a:lnTo>
                <a:lnTo>
                  <a:pt x="5443" y="1993"/>
                </a:lnTo>
                <a:lnTo>
                  <a:pt x="5413" y="1951"/>
                </a:lnTo>
                <a:lnTo>
                  <a:pt x="5397" y="1930"/>
                </a:lnTo>
                <a:lnTo>
                  <a:pt x="5381" y="1910"/>
                </a:lnTo>
                <a:lnTo>
                  <a:pt x="5364" y="1888"/>
                </a:lnTo>
                <a:lnTo>
                  <a:pt x="5347" y="1868"/>
                </a:lnTo>
                <a:lnTo>
                  <a:pt x="5329" y="1848"/>
                </a:lnTo>
                <a:lnTo>
                  <a:pt x="5310" y="1827"/>
                </a:lnTo>
                <a:lnTo>
                  <a:pt x="5293" y="1809"/>
                </a:lnTo>
                <a:lnTo>
                  <a:pt x="5275" y="1791"/>
                </a:lnTo>
                <a:lnTo>
                  <a:pt x="5240" y="1757"/>
                </a:lnTo>
                <a:lnTo>
                  <a:pt x="5203" y="1724"/>
                </a:lnTo>
                <a:lnTo>
                  <a:pt x="5185" y="1707"/>
                </a:lnTo>
                <a:lnTo>
                  <a:pt x="5167" y="1692"/>
                </a:lnTo>
                <a:lnTo>
                  <a:pt x="5131" y="1661"/>
                </a:lnTo>
                <a:lnTo>
                  <a:pt x="5112" y="1647"/>
                </a:lnTo>
                <a:lnTo>
                  <a:pt x="5094" y="1632"/>
                </a:lnTo>
                <a:lnTo>
                  <a:pt x="5057" y="1606"/>
                </a:lnTo>
                <a:lnTo>
                  <a:pt x="5019" y="1579"/>
                </a:lnTo>
                <a:lnTo>
                  <a:pt x="4980" y="1555"/>
                </a:lnTo>
                <a:lnTo>
                  <a:pt x="4961" y="1543"/>
                </a:lnTo>
                <a:lnTo>
                  <a:pt x="4942" y="1531"/>
                </a:lnTo>
                <a:lnTo>
                  <a:pt x="4904" y="1510"/>
                </a:lnTo>
                <a:lnTo>
                  <a:pt x="4864" y="1490"/>
                </a:lnTo>
                <a:lnTo>
                  <a:pt x="4825" y="1471"/>
                </a:lnTo>
                <a:lnTo>
                  <a:pt x="4786" y="1453"/>
                </a:lnTo>
                <a:lnTo>
                  <a:pt x="4746" y="1436"/>
                </a:lnTo>
                <a:lnTo>
                  <a:pt x="4707" y="1421"/>
                </a:lnTo>
                <a:lnTo>
                  <a:pt x="4667" y="1407"/>
                </a:lnTo>
                <a:lnTo>
                  <a:pt x="4627" y="1394"/>
                </a:lnTo>
                <a:lnTo>
                  <a:pt x="4587" y="1382"/>
                </a:lnTo>
                <a:lnTo>
                  <a:pt x="4547" y="1372"/>
                </a:lnTo>
                <a:lnTo>
                  <a:pt x="4506" y="1362"/>
                </a:lnTo>
                <a:lnTo>
                  <a:pt x="4466" y="1355"/>
                </a:lnTo>
                <a:lnTo>
                  <a:pt x="4426" y="1347"/>
                </a:lnTo>
                <a:lnTo>
                  <a:pt x="4386" y="1341"/>
                </a:lnTo>
                <a:lnTo>
                  <a:pt x="4346" y="1337"/>
                </a:lnTo>
                <a:lnTo>
                  <a:pt x="4305" y="1332"/>
                </a:lnTo>
                <a:lnTo>
                  <a:pt x="4266" y="1330"/>
                </a:lnTo>
                <a:lnTo>
                  <a:pt x="4226" y="1328"/>
                </a:lnTo>
                <a:lnTo>
                  <a:pt x="4186" y="1328"/>
                </a:lnTo>
                <a:lnTo>
                  <a:pt x="4146" y="1328"/>
                </a:lnTo>
                <a:lnTo>
                  <a:pt x="4106" y="1329"/>
                </a:lnTo>
                <a:lnTo>
                  <a:pt x="4067" y="1332"/>
                </a:lnTo>
                <a:lnTo>
                  <a:pt x="4091" y="1348"/>
                </a:lnTo>
                <a:lnTo>
                  <a:pt x="4114" y="1364"/>
                </a:lnTo>
                <a:lnTo>
                  <a:pt x="4135" y="1381"/>
                </a:lnTo>
                <a:lnTo>
                  <a:pt x="4155" y="1398"/>
                </a:lnTo>
                <a:lnTo>
                  <a:pt x="4174" y="1415"/>
                </a:lnTo>
                <a:lnTo>
                  <a:pt x="4193" y="1432"/>
                </a:lnTo>
                <a:lnTo>
                  <a:pt x="4211" y="1449"/>
                </a:lnTo>
                <a:lnTo>
                  <a:pt x="4227" y="1467"/>
                </a:lnTo>
                <a:lnTo>
                  <a:pt x="4243" y="1484"/>
                </a:lnTo>
                <a:lnTo>
                  <a:pt x="4257" y="1503"/>
                </a:lnTo>
                <a:lnTo>
                  <a:pt x="4271" y="1521"/>
                </a:lnTo>
                <a:lnTo>
                  <a:pt x="4284" y="1539"/>
                </a:lnTo>
                <a:lnTo>
                  <a:pt x="4296" y="1556"/>
                </a:lnTo>
                <a:lnTo>
                  <a:pt x="4306" y="1574"/>
                </a:lnTo>
                <a:lnTo>
                  <a:pt x="4317" y="1592"/>
                </a:lnTo>
                <a:lnTo>
                  <a:pt x="4327" y="1610"/>
                </a:lnTo>
                <a:lnTo>
                  <a:pt x="4334" y="1628"/>
                </a:lnTo>
                <a:lnTo>
                  <a:pt x="4342" y="1646"/>
                </a:lnTo>
                <a:lnTo>
                  <a:pt x="4349" y="1664"/>
                </a:lnTo>
                <a:lnTo>
                  <a:pt x="4355" y="1682"/>
                </a:lnTo>
                <a:lnTo>
                  <a:pt x="4359" y="1700"/>
                </a:lnTo>
                <a:lnTo>
                  <a:pt x="4365" y="1718"/>
                </a:lnTo>
                <a:lnTo>
                  <a:pt x="4368" y="1736"/>
                </a:lnTo>
                <a:lnTo>
                  <a:pt x="4371" y="1753"/>
                </a:lnTo>
                <a:lnTo>
                  <a:pt x="4373" y="1772"/>
                </a:lnTo>
                <a:lnTo>
                  <a:pt x="4374" y="1789"/>
                </a:lnTo>
                <a:lnTo>
                  <a:pt x="4375" y="1806"/>
                </a:lnTo>
                <a:lnTo>
                  <a:pt x="4375" y="1823"/>
                </a:lnTo>
                <a:lnTo>
                  <a:pt x="4374" y="1840"/>
                </a:lnTo>
                <a:lnTo>
                  <a:pt x="4373" y="1857"/>
                </a:lnTo>
                <a:lnTo>
                  <a:pt x="4371" y="1874"/>
                </a:lnTo>
                <a:lnTo>
                  <a:pt x="4368" y="1890"/>
                </a:lnTo>
                <a:lnTo>
                  <a:pt x="4365" y="1906"/>
                </a:lnTo>
                <a:lnTo>
                  <a:pt x="4361" y="1921"/>
                </a:lnTo>
                <a:lnTo>
                  <a:pt x="4356" y="1936"/>
                </a:lnTo>
                <a:lnTo>
                  <a:pt x="4351" y="1951"/>
                </a:lnTo>
                <a:lnTo>
                  <a:pt x="4345" y="1966"/>
                </a:lnTo>
                <a:lnTo>
                  <a:pt x="4338" y="1981"/>
                </a:lnTo>
                <a:lnTo>
                  <a:pt x="4331" y="1995"/>
                </a:lnTo>
                <a:lnTo>
                  <a:pt x="4323" y="2009"/>
                </a:lnTo>
                <a:lnTo>
                  <a:pt x="4316" y="2022"/>
                </a:lnTo>
                <a:lnTo>
                  <a:pt x="4306" y="2035"/>
                </a:lnTo>
                <a:lnTo>
                  <a:pt x="4298" y="2048"/>
                </a:lnTo>
                <a:lnTo>
                  <a:pt x="4288" y="2060"/>
                </a:lnTo>
                <a:lnTo>
                  <a:pt x="4278" y="2071"/>
                </a:lnTo>
                <a:lnTo>
                  <a:pt x="4267" y="2083"/>
                </a:lnTo>
                <a:lnTo>
                  <a:pt x="4256" y="2094"/>
                </a:lnTo>
                <a:lnTo>
                  <a:pt x="4245" y="2104"/>
                </a:lnTo>
                <a:lnTo>
                  <a:pt x="4232" y="2114"/>
                </a:lnTo>
                <a:lnTo>
                  <a:pt x="4219" y="2123"/>
                </a:lnTo>
                <a:lnTo>
                  <a:pt x="4206" y="2132"/>
                </a:lnTo>
                <a:lnTo>
                  <a:pt x="4194" y="2140"/>
                </a:lnTo>
                <a:lnTo>
                  <a:pt x="4180" y="2148"/>
                </a:lnTo>
                <a:lnTo>
                  <a:pt x="4166" y="2155"/>
                </a:lnTo>
                <a:lnTo>
                  <a:pt x="4151" y="2162"/>
                </a:lnTo>
                <a:lnTo>
                  <a:pt x="4136" y="2167"/>
                </a:lnTo>
                <a:lnTo>
                  <a:pt x="4121" y="2172"/>
                </a:lnTo>
                <a:lnTo>
                  <a:pt x="4105" y="2177"/>
                </a:lnTo>
                <a:lnTo>
                  <a:pt x="4089" y="2181"/>
                </a:lnTo>
                <a:lnTo>
                  <a:pt x="4074" y="2184"/>
                </a:lnTo>
                <a:lnTo>
                  <a:pt x="4056" y="2187"/>
                </a:lnTo>
                <a:lnTo>
                  <a:pt x="4041" y="2188"/>
                </a:lnTo>
                <a:lnTo>
                  <a:pt x="4024" y="2189"/>
                </a:lnTo>
                <a:lnTo>
                  <a:pt x="4005" y="2190"/>
                </a:lnTo>
                <a:lnTo>
                  <a:pt x="3982" y="2189"/>
                </a:lnTo>
                <a:lnTo>
                  <a:pt x="3959" y="2188"/>
                </a:lnTo>
                <a:lnTo>
                  <a:pt x="3935" y="2186"/>
                </a:lnTo>
                <a:lnTo>
                  <a:pt x="3913" y="2183"/>
                </a:lnTo>
                <a:lnTo>
                  <a:pt x="3891" y="2179"/>
                </a:lnTo>
                <a:lnTo>
                  <a:pt x="3869" y="2175"/>
                </a:lnTo>
                <a:lnTo>
                  <a:pt x="3848" y="2169"/>
                </a:lnTo>
                <a:lnTo>
                  <a:pt x="3828" y="2163"/>
                </a:lnTo>
                <a:lnTo>
                  <a:pt x="3807" y="2156"/>
                </a:lnTo>
                <a:lnTo>
                  <a:pt x="3786" y="2149"/>
                </a:lnTo>
                <a:lnTo>
                  <a:pt x="3767" y="2142"/>
                </a:lnTo>
                <a:lnTo>
                  <a:pt x="3748" y="2133"/>
                </a:lnTo>
                <a:lnTo>
                  <a:pt x="3728" y="2123"/>
                </a:lnTo>
                <a:lnTo>
                  <a:pt x="3710" y="2114"/>
                </a:lnTo>
                <a:lnTo>
                  <a:pt x="3691" y="2103"/>
                </a:lnTo>
                <a:lnTo>
                  <a:pt x="3673" y="2093"/>
                </a:lnTo>
                <a:lnTo>
                  <a:pt x="3654" y="2082"/>
                </a:lnTo>
                <a:lnTo>
                  <a:pt x="3636" y="2070"/>
                </a:lnTo>
                <a:lnTo>
                  <a:pt x="3600" y="2046"/>
                </a:lnTo>
                <a:lnTo>
                  <a:pt x="3582" y="2033"/>
                </a:lnTo>
                <a:lnTo>
                  <a:pt x="3564" y="2020"/>
                </a:lnTo>
                <a:lnTo>
                  <a:pt x="3529" y="1993"/>
                </a:lnTo>
                <a:lnTo>
                  <a:pt x="3494" y="1965"/>
                </a:lnTo>
                <a:lnTo>
                  <a:pt x="3458" y="1936"/>
                </a:lnTo>
                <a:lnTo>
                  <a:pt x="3386" y="1879"/>
                </a:lnTo>
                <a:lnTo>
                  <a:pt x="3350" y="1849"/>
                </a:lnTo>
                <a:lnTo>
                  <a:pt x="3311" y="1820"/>
                </a:lnTo>
                <a:lnTo>
                  <a:pt x="3292" y="1807"/>
                </a:lnTo>
                <a:lnTo>
                  <a:pt x="3272" y="1792"/>
                </a:lnTo>
                <a:lnTo>
                  <a:pt x="3232" y="1764"/>
                </a:lnTo>
                <a:lnTo>
                  <a:pt x="3190" y="1738"/>
                </a:lnTo>
                <a:lnTo>
                  <a:pt x="3169" y="1724"/>
                </a:lnTo>
                <a:lnTo>
                  <a:pt x="3148" y="1712"/>
                </a:lnTo>
                <a:lnTo>
                  <a:pt x="3102" y="1688"/>
                </a:lnTo>
                <a:lnTo>
                  <a:pt x="3079" y="1676"/>
                </a:lnTo>
                <a:lnTo>
                  <a:pt x="3055" y="1664"/>
                </a:lnTo>
                <a:lnTo>
                  <a:pt x="3031" y="1654"/>
                </a:lnTo>
                <a:lnTo>
                  <a:pt x="3006" y="1643"/>
                </a:lnTo>
                <a:lnTo>
                  <a:pt x="2981" y="1633"/>
                </a:lnTo>
                <a:lnTo>
                  <a:pt x="2954" y="1625"/>
                </a:lnTo>
                <a:lnTo>
                  <a:pt x="2928" y="1616"/>
                </a:lnTo>
                <a:lnTo>
                  <a:pt x="2901" y="1608"/>
                </a:lnTo>
                <a:lnTo>
                  <a:pt x="2872" y="1600"/>
                </a:lnTo>
                <a:lnTo>
                  <a:pt x="2844" y="1594"/>
                </a:lnTo>
                <a:lnTo>
                  <a:pt x="2815" y="1588"/>
                </a:lnTo>
                <a:lnTo>
                  <a:pt x="2784" y="1582"/>
                </a:lnTo>
                <a:lnTo>
                  <a:pt x="2753" y="1578"/>
                </a:lnTo>
                <a:lnTo>
                  <a:pt x="2721" y="1574"/>
                </a:lnTo>
                <a:lnTo>
                  <a:pt x="2689" y="1571"/>
                </a:lnTo>
                <a:lnTo>
                  <a:pt x="2656" y="1568"/>
                </a:lnTo>
                <a:lnTo>
                  <a:pt x="2621" y="1567"/>
                </a:lnTo>
                <a:lnTo>
                  <a:pt x="2586" y="1567"/>
                </a:lnTo>
                <a:lnTo>
                  <a:pt x="2554" y="1567"/>
                </a:lnTo>
                <a:lnTo>
                  <a:pt x="2523" y="1570"/>
                </a:lnTo>
                <a:lnTo>
                  <a:pt x="2492" y="1573"/>
                </a:lnTo>
                <a:lnTo>
                  <a:pt x="2477" y="1574"/>
                </a:lnTo>
                <a:lnTo>
                  <a:pt x="2461" y="1576"/>
                </a:lnTo>
                <a:lnTo>
                  <a:pt x="2431" y="1581"/>
                </a:lnTo>
                <a:lnTo>
                  <a:pt x="2402" y="1588"/>
                </a:lnTo>
                <a:lnTo>
                  <a:pt x="2375" y="1594"/>
                </a:lnTo>
                <a:lnTo>
                  <a:pt x="2347" y="1601"/>
                </a:lnTo>
                <a:lnTo>
                  <a:pt x="2321" y="1610"/>
                </a:lnTo>
                <a:lnTo>
                  <a:pt x="2295" y="1619"/>
                </a:lnTo>
                <a:lnTo>
                  <a:pt x="2271" y="1629"/>
                </a:lnTo>
                <a:lnTo>
                  <a:pt x="2247" y="1640"/>
                </a:lnTo>
                <a:lnTo>
                  <a:pt x="2225" y="1650"/>
                </a:lnTo>
                <a:lnTo>
                  <a:pt x="2204" y="1661"/>
                </a:lnTo>
                <a:lnTo>
                  <a:pt x="2185" y="1673"/>
                </a:lnTo>
                <a:lnTo>
                  <a:pt x="2165" y="1684"/>
                </a:lnTo>
                <a:lnTo>
                  <a:pt x="2186" y="1686"/>
                </a:lnTo>
                <a:lnTo>
                  <a:pt x="2205" y="1690"/>
                </a:lnTo>
                <a:lnTo>
                  <a:pt x="2223" y="1694"/>
                </a:lnTo>
                <a:lnTo>
                  <a:pt x="2242" y="1697"/>
                </a:lnTo>
                <a:lnTo>
                  <a:pt x="2259" y="1701"/>
                </a:lnTo>
                <a:lnTo>
                  <a:pt x="2277" y="1707"/>
                </a:lnTo>
                <a:lnTo>
                  <a:pt x="2294" y="1712"/>
                </a:lnTo>
                <a:lnTo>
                  <a:pt x="2310" y="1717"/>
                </a:lnTo>
                <a:lnTo>
                  <a:pt x="2327" y="1723"/>
                </a:lnTo>
                <a:lnTo>
                  <a:pt x="2342" y="1729"/>
                </a:lnTo>
                <a:lnTo>
                  <a:pt x="2358" y="1736"/>
                </a:lnTo>
                <a:lnTo>
                  <a:pt x="2373" y="1743"/>
                </a:lnTo>
                <a:lnTo>
                  <a:pt x="2401" y="1758"/>
                </a:lnTo>
                <a:lnTo>
                  <a:pt x="2415" y="1766"/>
                </a:lnTo>
                <a:lnTo>
                  <a:pt x="2429" y="1775"/>
                </a:lnTo>
                <a:lnTo>
                  <a:pt x="2442" y="1783"/>
                </a:lnTo>
                <a:lnTo>
                  <a:pt x="2455" y="1792"/>
                </a:lnTo>
                <a:lnTo>
                  <a:pt x="2467" y="1801"/>
                </a:lnTo>
                <a:lnTo>
                  <a:pt x="2480" y="1811"/>
                </a:lnTo>
                <a:lnTo>
                  <a:pt x="2492" y="1820"/>
                </a:lnTo>
                <a:lnTo>
                  <a:pt x="2503" y="1830"/>
                </a:lnTo>
                <a:lnTo>
                  <a:pt x="2514" y="1841"/>
                </a:lnTo>
                <a:lnTo>
                  <a:pt x="2526" y="1851"/>
                </a:lnTo>
                <a:lnTo>
                  <a:pt x="2547" y="1873"/>
                </a:lnTo>
                <a:lnTo>
                  <a:pt x="2566" y="1896"/>
                </a:lnTo>
                <a:lnTo>
                  <a:pt x="2577" y="1908"/>
                </a:lnTo>
                <a:lnTo>
                  <a:pt x="2586" y="1919"/>
                </a:lnTo>
                <a:lnTo>
                  <a:pt x="2604" y="1944"/>
                </a:lnTo>
                <a:lnTo>
                  <a:pt x="2621" y="1969"/>
                </a:lnTo>
                <a:lnTo>
                  <a:pt x="2638" y="1996"/>
                </a:lnTo>
                <a:lnTo>
                  <a:pt x="2654" y="2022"/>
                </a:lnTo>
                <a:lnTo>
                  <a:pt x="2669" y="2049"/>
                </a:lnTo>
                <a:lnTo>
                  <a:pt x="2684" y="2077"/>
                </a:lnTo>
                <a:lnTo>
                  <a:pt x="2698" y="2105"/>
                </a:lnTo>
                <a:lnTo>
                  <a:pt x="2712" y="2134"/>
                </a:lnTo>
                <a:lnTo>
                  <a:pt x="2725" y="2163"/>
                </a:lnTo>
                <a:lnTo>
                  <a:pt x="2737" y="2193"/>
                </a:lnTo>
                <a:lnTo>
                  <a:pt x="2750" y="2221"/>
                </a:lnTo>
                <a:lnTo>
                  <a:pt x="2774" y="2281"/>
                </a:lnTo>
                <a:lnTo>
                  <a:pt x="2823" y="2400"/>
                </a:lnTo>
                <a:lnTo>
                  <a:pt x="2834" y="2423"/>
                </a:lnTo>
                <a:lnTo>
                  <a:pt x="2845" y="2446"/>
                </a:lnTo>
                <a:lnTo>
                  <a:pt x="2855" y="2468"/>
                </a:lnTo>
                <a:lnTo>
                  <a:pt x="2867" y="2489"/>
                </a:lnTo>
                <a:lnTo>
                  <a:pt x="2880" y="2509"/>
                </a:lnTo>
                <a:lnTo>
                  <a:pt x="2891" y="2530"/>
                </a:lnTo>
                <a:lnTo>
                  <a:pt x="2905" y="2550"/>
                </a:lnTo>
                <a:lnTo>
                  <a:pt x="2918" y="2569"/>
                </a:lnTo>
                <a:lnTo>
                  <a:pt x="2933" y="2587"/>
                </a:lnTo>
                <a:lnTo>
                  <a:pt x="2947" y="2605"/>
                </a:lnTo>
                <a:lnTo>
                  <a:pt x="2954" y="2614"/>
                </a:lnTo>
                <a:lnTo>
                  <a:pt x="2962" y="2622"/>
                </a:lnTo>
                <a:lnTo>
                  <a:pt x="2978" y="2639"/>
                </a:lnTo>
                <a:lnTo>
                  <a:pt x="2993" y="2656"/>
                </a:lnTo>
                <a:lnTo>
                  <a:pt x="3010" y="2671"/>
                </a:lnTo>
                <a:lnTo>
                  <a:pt x="3019" y="2680"/>
                </a:lnTo>
                <a:lnTo>
                  <a:pt x="3027" y="2687"/>
                </a:lnTo>
                <a:lnTo>
                  <a:pt x="3044" y="2702"/>
                </a:lnTo>
                <a:lnTo>
                  <a:pt x="3063" y="2716"/>
                </a:lnTo>
                <a:lnTo>
                  <a:pt x="3081" y="2730"/>
                </a:lnTo>
                <a:lnTo>
                  <a:pt x="3100" y="2742"/>
                </a:lnTo>
                <a:lnTo>
                  <a:pt x="3120" y="2755"/>
                </a:lnTo>
                <a:lnTo>
                  <a:pt x="3140" y="2768"/>
                </a:lnTo>
                <a:lnTo>
                  <a:pt x="3160" y="2780"/>
                </a:lnTo>
                <a:lnTo>
                  <a:pt x="3182" y="2791"/>
                </a:lnTo>
                <a:lnTo>
                  <a:pt x="3203" y="2802"/>
                </a:lnTo>
                <a:lnTo>
                  <a:pt x="3225" y="2811"/>
                </a:lnTo>
                <a:lnTo>
                  <a:pt x="3248" y="2822"/>
                </a:lnTo>
                <a:lnTo>
                  <a:pt x="3270" y="2832"/>
                </a:lnTo>
                <a:lnTo>
                  <a:pt x="3294" y="2840"/>
                </a:lnTo>
                <a:lnTo>
                  <a:pt x="3318" y="2849"/>
                </a:lnTo>
                <a:lnTo>
                  <a:pt x="3342" y="2857"/>
                </a:lnTo>
                <a:lnTo>
                  <a:pt x="3368" y="2865"/>
                </a:lnTo>
                <a:lnTo>
                  <a:pt x="3393" y="2872"/>
                </a:lnTo>
                <a:lnTo>
                  <a:pt x="3388" y="2875"/>
                </a:lnTo>
                <a:lnTo>
                  <a:pt x="3384" y="2877"/>
                </a:lnTo>
                <a:lnTo>
                  <a:pt x="3371" y="2884"/>
                </a:lnTo>
                <a:lnTo>
                  <a:pt x="3358" y="2889"/>
                </a:lnTo>
                <a:lnTo>
                  <a:pt x="3343" y="2894"/>
                </a:lnTo>
                <a:lnTo>
                  <a:pt x="3327" y="2900"/>
                </a:lnTo>
                <a:lnTo>
                  <a:pt x="3310" y="2905"/>
                </a:lnTo>
                <a:lnTo>
                  <a:pt x="3291" y="2910"/>
                </a:lnTo>
                <a:lnTo>
                  <a:pt x="3271" y="2915"/>
                </a:lnTo>
                <a:lnTo>
                  <a:pt x="3250" y="2920"/>
                </a:lnTo>
                <a:lnTo>
                  <a:pt x="3227" y="2923"/>
                </a:lnTo>
                <a:lnTo>
                  <a:pt x="3204" y="2927"/>
                </a:lnTo>
                <a:lnTo>
                  <a:pt x="3178" y="2930"/>
                </a:lnTo>
                <a:lnTo>
                  <a:pt x="3166" y="2932"/>
                </a:lnTo>
                <a:lnTo>
                  <a:pt x="3153" y="2933"/>
                </a:lnTo>
                <a:lnTo>
                  <a:pt x="3126" y="2935"/>
                </a:lnTo>
                <a:lnTo>
                  <a:pt x="3099" y="2936"/>
                </a:lnTo>
                <a:lnTo>
                  <a:pt x="3070" y="2936"/>
                </a:lnTo>
                <a:lnTo>
                  <a:pt x="3039" y="2936"/>
                </a:lnTo>
                <a:lnTo>
                  <a:pt x="3024" y="2935"/>
                </a:lnTo>
                <a:lnTo>
                  <a:pt x="3009" y="2934"/>
                </a:lnTo>
                <a:lnTo>
                  <a:pt x="2979" y="2932"/>
                </a:lnTo>
                <a:lnTo>
                  <a:pt x="2950" y="2928"/>
                </a:lnTo>
                <a:lnTo>
                  <a:pt x="2921" y="2924"/>
                </a:lnTo>
                <a:lnTo>
                  <a:pt x="2892" y="2919"/>
                </a:lnTo>
                <a:lnTo>
                  <a:pt x="2865" y="2912"/>
                </a:lnTo>
                <a:lnTo>
                  <a:pt x="2851" y="2908"/>
                </a:lnTo>
                <a:lnTo>
                  <a:pt x="2837" y="2905"/>
                </a:lnTo>
                <a:lnTo>
                  <a:pt x="2810" y="2896"/>
                </a:lnTo>
                <a:lnTo>
                  <a:pt x="2783" y="2888"/>
                </a:lnTo>
                <a:lnTo>
                  <a:pt x="2757" y="2878"/>
                </a:lnTo>
                <a:lnTo>
                  <a:pt x="2731" y="2868"/>
                </a:lnTo>
                <a:lnTo>
                  <a:pt x="2705" y="2856"/>
                </a:lnTo>
                <a:lnTo>
                  <a:pt x="2681" y="2844"/>
                </a:lnTo>
                <a:lnTo>
                  <a:pt x="2656" y="2831"/>
                </a:lnTo>
                <a:lnTo>
                  <a:pt x="2631" y="2818"/>
                </a:lnTo>
                <a:lnTo>
                  <a:pt x="2608" y="2803"/>
                </a:lnTo>
                <a:lnTo>
                  <a:pt x="2583" y="2788"/>
                </a:lnTo>
                <a:lnTo>
                  <a:pt x="2560" y="2772"/>
                </a:lnTo>
                <a:lnTo>
                  <a:pt x="2536" y="2756"/>
                </a:lnTo>
                <a:lnTo>
                  <a:pt x="2513" y="2738"/>
                </a:lnTo>
                <a:lnTo>
                  <a:pt x="2490" y="2721"/>
                </a:lnTo>
                <a:lnTo>
                  <a:pt x="2466" y="2703"/>
                </a:lnTo>
                <a:lnTo>
                  <a:pt x="2444" y="2684"/>
                </a:lnTo>
                <a:lnTo>
                  <a:pt x="2421" y="2664"/>
                </a:lnTo>
                <a:lnTo>
                  <a:pt x="2398" y="2644"/>
                </a:lnTo>
                <a:lnTo>
                  <a:pt x="2376" y="2623"/>
                </a:lnTo>
                <a:lnTo>
                  <a:pt x="2354" y="2602"/>
                </a:lnTo>
                <a:lnTo>
                  <a:pt x="2331" y="2581"/>
                </a:lnTo>
                <a:lnTo>
                  <a:pt x="2309" y="2558"/>
                </a:lnTo>
                <a:lnTo>
                  <a:pt x="2263" y="2514"/>
                </a:lnTo>
                <a:lnTo>
                  <a:pt x="2224" y="2473"/>
                </a:lnTo>
                <a:lnTo>
                  <a:pt x="2204" y="2453"/>
                </a:lnTo>
                <a:lnTo>
                  <a:pt x="2183" y="2433"/>
                </a:lnTo>
                <a:lnTo>
                  <a:pt x="2162" y="2413"/>
                </a:lnTo>
                <a:lnTo>
                  <a:pt x="2142" y="2394"/>
                </a:lnTo>
                <a:lnTo>
                  <a:pt x="2121" y="2374"/>
                </a:lnTo>
                <a:lnTo>
                  <a:pt x="2099" y="2355"/>
                </a:lnTo>
                <a:lnTo>
                  <a:pt x="2077" y="2337"/>
                </a:lnTo>
                <a:lnTo>
                  <a:pt x="2055" y="2319"/>
                </a:lnTo>
                <a:lnTo>
                  <a:pt x="2033" y="2301"/>
                </a:lnTo>
                <a:lnTo>
                  <a:pt x="2009" y="2284"/>
                </a:lnTo>
                <a:lnTo>
                  <a:pt x="1986" y="2267"/>
                </a:lnTo>
                <a:lnTo>
                  <a:pt x="1962" y="2251"/>
                </a:lnTo>
                <a:lnTo>
                  <a:pt x="1938" y="2235"/>
                </a:lnTo>
                <a:lnTo>
                  <a:pt x="1912" y="2220"/>
                </a:lnTo>
                <a:lnTo>
                  <a:pt x="1887" y="2206"/>
                </a:lnTo>
                <a:lnTo>
                  <a:pt x="1861" y="2193"/>
                </a:lnTo>
                <a:lnTo>
                  <a:pt x="1835" y="2179"/>
                </a:lnTo>
                <a:lnTo>
                  <a:pt x="1807" y="2167"/>
                </a:lnTo>
                <a:lnTo>
                  <a:pt x="1780" y="2155"/>
                </a:lnTo>
                <a:lnTo>
                  <a:pt x="1751" y="2145"/>
                </a:lnTo>
                <a:lnTo>
                  <a:pt x="1721" y="2135"/>
                </a:lnTo>
                <a:lnTo>
                  <a:pt x="1691" y="2126"/>
                </a:lnTo>
                <a:lnTo>
                  <a:pt x="1676" y="2121"/>
                </a:lnTo>
                <a:lnTo>
                  <a:pt x="1660" y="2118"/>
                </a:lnTo>
                <a:lnTo>
                  <a:pt x="1630" y="2111"/>
                </a:lnTo>
                <a:lnTo>
                  <a:pt x="1598" y="2104"/>
                </a:lnTo>
                <a:lnTo>
                  <a:pt x="1565" y="2100"/>
                </a:lnTo>
                <a:lnTo>
                  <a:pt x="1548" y="2098"/>
                </a:lnTo>
                <a:lnTo>
                  <a:pt x="1531" y="2096"/>
                </a:lnTo>
                <a:lnTo>
                  <a:pt x="1496" y="2093"/>
                </a:lnTo>
                <a:lnTo>
                  <a:pt x="1461" y="2091"/>
                </a:lnTo>
                <a:lnTo>
                  <a:pt x="1423" y="2091"/>
                </a:lnTo>
                <a:lnTo>
                  <a:pt x="1405" y="2091"/>
                </a:lnTo>
                <a:lnTo>
                  <a:pt x="1388" y="2092"/>
                </a:lnTo>
                <a:lnTo>
                  <a:pt x="1370" y="2092"/>
                </a:lnTo>
                <a:lnTo>
                  <a:pt x="1353" y="2093"/>
                </a:lnTo>
                <a:lnTo>
                  <a:pt x="1336" y="2095"/>
                </a:lnTo>
                <a:lnTo>
                  <a:pt x="1320" y="2096"/>
                </a:lnTo>
                <a:lnTo>
                  <a:pt x="1287" y="2100"/>
                </a:lnTo>
                <a:lnTo>
                  <a:pt x="1256" y="2105"/>
                </a:lnTo>
                <a:lnTo>
                  <a:pt x="1228" y="2112"/>
                </a:lnTo>
                <a:lnTo>
                  <a:pt x="1200" y="2118"/>
                </a:lnTo>
                <a:lnTo>
                  <a:pt x="1174" y="2126"/>
                </a:lnTo>
                <a:lnTo>
                  <a:pt x="1149" y="2133"/>
                </a:lnTo>
                <a:lnTo>
                  <a:pt x="1126" y="2140"/>
                </a:lnTo>
                <a:lnTo>
                  <a:pt x="1104" y="2149"/>
                </a:lnTo>
                <a:lnTo>
                  <a:pt x="1086" y="2156"/>
                </a:lnTo>
                <a:lnTo>
                  <a:pt x="1068" y="2165"/>
                </a:lnTo>
                <a:lnTo>
                  <a:pt x="1053" y="2172"/>
                </a:lnTo>
                <a:lnTo>
                  <a:pt x="1041" y="2180"/>
                </a:lnTo>
                <a:lnTo>
                  <a:pt x="1030" y="2186"/>
                </a:lnTo>
                <a:lnTo>
                  <a:pt x="1050" y="2190"/>
                </a:lnTo>
                <a:lnTo>
                  <a:pt x="1072" y="2194"/>
                </a:lnTo>
                <a:lnTo>
                  <a:pt x="1093" y="2199"/>
                </a:lnTo>
                <a:lnTo>
                  <a:pt x="1115" y="2203"/>
                </a:lnTo>
                <a:lnTo>
                  <a:pt x="1160" y="2216"/>
                </a:lnTo>
                <a:lnTo>
                  <a:pt x="1182" y="2222"/>
                </a:lnTo>
                <a:lnTo>
                  <a:pt x="1205" y="2230"/>
                </a:lnTo>
                <a:lnTo>
                  <a:pt x="1228" y="2238"/>
                </a:lnTo>
                <a:lnTo>
                  <a:pt x="1250" y="2247"/>
                </a:lnTo>
                <a:lnTo>
                  <a:pt x="1272" y="2255"/>
                </a:lnTo>
                <a:lnTo>
                  <a:pt x="1295" y="2265"/>
                </a:lnTo>
                <a:lnTo>
                  <a:pt x="1316" y="2276"/>
                </a:lnTo>
                <a:lnTo>
                  <a:pt x="1337" y="2286"/>
                </a:lnTo>
                <a:lnTo>
                  <a:pt x="1359" y="2298"/>
                </a:lnTo>
                <a:lnTo>
                  <a:pt x="1379" y="2310"/>
                </a:lnTo>
                <a:lnTo>
                  <a:pt x="1399" y="2322"/>
                </a:lnTo>
                <a:lnTo>
                  <a:pt x="1418" y="2335"/>
                </a:lnTo>
                <a:lnTo>
                  <a:pt x="1436" y="2349"/>
                </a:lnTo>
                <a:lnTo>
                  <a:pt x="1453" y="2363"/>
                </a:lnTo>
                <a:lnTo>
                  <a:pt x="1470" y="2378"/>
                </a:lnTo>
                <a:lnTo>
                  <a:pt x="1485" y="2392"/>
                </a:lnTo>
                <a:lnTo>
                  <a:pt x="1500" y="2408"/>
                </a:lnTo>
                <a:lnTo>
                  <a:pt x="1506" y="2417"/>
                </a:lnTo>
                <a:lnTo>
                  <a:pt x="1513" y="2425"/>
                </a:lnTo>
                <a:lnTo>
                  <a:pt x="1524" y="2442"/>
                </a:lnTo>
                <a:lnTo>
                  <a:pt x="1535" y="2461"/>
                </a:lnTo>
                <a:lnTo>
                  <a:pt x="1539" y="2469"/>
                </a:lnTo>
                <a:lnTo>
                  <a:pt x="1545" y="2479"/>
                </a:lnTo>
                <a:lnTo>
                  <a:pt x="1548" y="2488"/>
                </a:lnTo>
                <a:lnTo>
                  <a:pt x="1552" y="2498"/>
                </a:lnTo>
                <a:lnTo>
                  <a:pt x="1555" y="2507"/>
                </a:lnTo>
                <a:lnTo>
                  <a:pt x="1557" y="2517"/>
                </a:lnTo>
                <a:lnTo>
                  <a:pt x="1561" y="2526"/>
                </a:lnTo>
                <a:lnTo>
                  <a:pt x="1563" y="2537"/>
                </a:lnTo>
                <a:lnTo>
                  <a:pt x="1564" y="2547"/>
                </a:lnTo>
                <a:lnTo>
                  <a:pt x="1565" y="2557"/>
                </a:lnTo>
                <a:lnTo>
                  <a:pt x="1566" y="2568"/>
                </a:lnTo>
                <a:lnTo>
                  <a:pt x="1566" y="2579"/>
                </a:lnTo>
                <a:lnTo>
                  <a:pt x="1565" y="2597"/>
                </a:lnTo>
                <a:lnTo>
                  <a:pt x="1564" y="2614"/>
                </a:lnTo>
                <a:lnTo>
                  <a:pt x="1561" y="2631"/>
                </a:lnTo>
                <a:lnTo>
                  <a:pt x="1556" y="2646"/>
                </a:lnTo>
                <a:lnTo>
                  <a:pt x="1554" y="2653"/>
                </a:lnTo>
                <a:lnTo>
                  <a:pt x="1551" y="2660"/>
                </a:lnTo>
                <a:lnTo>
                  <a:pt x="1548" y="2668"/>
                </a:lnTo>
                <a:lnTo>
                  <a:pt x="1545" y="2675"/>
                </a:lnTo>
                <a:lnTo>
                  <a:pt x="1537" y="2688"/>
                </a:lnTo>
                <a:lnTo>
                  <a:pt x="1530" y="2701"/>
                </a:lnTo>
                <a:lnTo>
                  <a:pt x="1520" y="2711"/>
                </a:lnTo>
                <a:lnTo>
                  <a:pt x="1516" y="2717"/>
                </a:lnTo>
                <a:lnTo>
                  <a:pt x="1511" y="2722"/>
                </a:lnTo>
                <a:lnTo>
                  <a:pt x="1500" y="2732"/>
                </a:lnTo>
                <a:lnTo>
                  <a:pt x="1488" y="2740"/>
                </a:lnTo>
                <a:lnTo>
                  <a:pt x="1475" y="2748"/>
                </a:lnTo>
                <a:lnTo>
                  <a:pt x="1463" y="2754"/>
                </a:lnTo>
                <a:lnTo>
                  <a:pt x="1450" y="2759"/>
                </a:lnTo>
                <a:lnTo>
                  <a:pt x="1435" y="2764"/>
                </a:lnTo>
                <a:lnTo>
                  <a:pt x="1429" y="2766"/>
                </a:lnTo>
                <a:lnTo>
                  <a:pt x="1421" y="2767"/>
                </a:lnTo>
                <a:lnTo>
                  <a:pt x="1406" y="2769"/>
                </a:lnTo>
                <a:lnTo>
                  <a:pt x="1390" y="2770"/>
                </a:lnTo>
                <a:lnTo>
                  <a:pt x="1374" y="2769"/>
                </a:lnTo>
                <a:lnTo>
                  <a:pt x="1359" y="2768"/>
                </a:lnTo>
                <a:lnTo>
                  <a:pt x="1350" y="2767"/>
                </a:lnTo>
                <a:lnTo>
                  <a:pt x="1342" y="2765"/>
                </a:lnTo>
                <a:lnTo>
                  <a:pt x="1334" y="2762"/>
                </a:lnTo>
                <a:lnTo>
                  <a:pt x="1326" y="2760"/>
                </a:lnTo>
                <a:lnTo>
                  <a:pt x="1309" y="2755"/>
                </a:lnTo>
                <a:lnTo>
                  <a:pt x="1292" y="2749"/>
                </a:lnTo>
                <a:lnTo>
                  <a:pt x="1275" y="2740"/>
                </a:lnTo>
                <a:lnTo>
                  <a:pt x="1258" y="2731"/>
                </a:lnTo>
                <a:lnTo>
                  <a:pt x="1239" y="2720"/>
                </a:lnTo>
                <a:lnTo>
                  <a:pt x="1222" y="2707"/>
                </a:lnTo>
                <a:lnTo>
                  <a:pt x="1205" y="2693"/>
                </a:lnTo>
                <a:lnTo>
                  <a:pt x="1197" y="2686"/>
                </a:lnTo>
                <a:lnTo>
                  <a:pt x="1188" y="2678"/>
                </a:lnTo>
                <a:lnTo>
                  <a:pt x="1173" y="2661"/>
                </a:lnTo>
                <a:lnTo>
                  <a:pt x="1153" y="2642"/>
                </a:lnTo>
                <a:lnTo>
                  <a:pt x="1134" y="2623"/>
                </a:lnTo>
                <a:lnTo>
                  <a:pt x="1114" y="2604"/>
                </a:lnTo>
                <a:lnTo>
                  <a:pt x="1095" y="2586"/>
                </a:lnTo>
                <a:lnTo>
                  <a:pt x="1074" y="2568"/>
                </a:lnTo>
                <a:lnTo>
                  <a:pt x="1052" y="2551"/>
                </a:lnTo>
                <a:lnTo>
                  <a:pt x="1031" y="2533"/>
                </a:lnTo>
                <a:lnTo>
                  <a:pt x="1010" y="2517"/>
                </a:lnTo>
                <a:lnTo>
                  <a:pt x="988" y="2500"/>
                </a:lnTo>
                <a:lnTo>
                  <a:pt x="965" y="2484"/>
                </a:lnTo>
                <a:lnTo>
                  <a:pt x="942" y="2469"/>
                </a:lnTo>
                <a:lnTo>
                  <a:pt x="918" y="2454"/>
                </a:lnTo>
                <a:lnTo>
                  <a:pt x="895" y="2440"/>
                </a:lnTo>
                <a:lnTo>
                  <a:pt x="871" y="2427"/>
                </a:lnTo>
                <a:lnTo>
                  <a:pt x="846" y="2413"/>
                </a:lnTo>
                <a:lnTo>
                  <a:pt x="821" y="2400"/>
                </a:lnTo>
                <a:lnTo>
                  <a:pt x="796" y="2388"/>
                </a:lnTo>
                <a:lnTo>
                  <a:pt x="771" y="2378"/>
                </a:lnTo>
                <a:lnTo>
                  <a:pt x="744" y="2366"/>
                </a:lnTo>
                <a:lnTo>
                  <a:pt x="719" y="2356"/>
                </a:lnTo>
                <a:lnTo>
                  <a:pt x="692" y="2347"/>
                </a:lnTo>
                <a:lnTo>
                  <a:pt x="664" y="2338"/>
                </a:lnTo>
                <a:lnTo>
                  <a:pt x="638" y="2331"/>
                </a:lnTo>
                <a:lnTo>
                  <a:pt x="610" y="2323"/>
                </a:lnTo>
                <a:lnTo>
                  <a:pt x="583" y="2317"/>
                </a:lnTo>
                <a:lnTo>
                  <a:pt x="569" y="2314"/>
                </a:lnTo>
                <a:lnTo>
                  <a:pt x="554" y="2312"/>
                </a:lnTo>
                <a:lnTo>
                  <a:pt x="540" y="2308"/>
                </a:lnTo>
                <a:lnTo>
                  <a:pt x="526" y="2306"/>
                </a:lnTo>
                <a:lnTo>
                  <a:pt x="497" y="2303"/>
                </a:lnTo>
                <a:lnTo>
                  <a:pt x="469" y="2300"/>
                </a:lnTo>
                <a:lnTo>
                  <a:pt x="439" y="2297"/>
                </a:lnTo>
                <a:lnTo>
                  <a:pt x="410" y="2296"/>
                </a:lnTo>
                <a:lnTo>
                  <a:pt x="381" y="2296"/>
                </a:lnTo>
                <a:lnTo>
                  <a:pt x="351" y="2296"/>
                </a:lnTo>
                <a:lnTo>
                  <a:pt x="322" y="2298"/>
                </a:lnTo>
                <a:lnTo>
                  <a:pt x="292" y="2300"/>
                </a:lnTo>
                <a:lnTo>
                  <a:pt x="264" y="2304"/>
                </a:lnTo>
                <a:lnTo>
                  <a:pt x="250" y="2306"/>
                </a:lnTo>
                <a:lnTo>
                  <a:pt x="236" y="2310"/>
                </a:lnTo>
                <a:lnTo>
                  <a:pt x="208" y="2315"/>
                </a:lnTo>
                <a:lnTo>
                  <a:pt x="182" y="2321"/>
                </a:lnTo>
                <a:lnTo>
                  <a:pt x="156" y="2329"/>
                </a:lnTo>
                <a:lnTo>
                  <a:pt x="132" y="2336"/>
                </a:lnTo>
                <a:lnTo>
                  <a:pt x="108" y="2346"/>
                </a:lnTo>
                <a:lnTo>
                  <a:pt x="97" y="2350"/>
                </a:lnTo>
                <a:lnTo>
                  <a:pt x="86" y="2355"/>
                </a:lnTo>
                <a:lnTo>
                  <a:pt x="66" y="2365"/>
                </a:lnTo>
                <a:lnTo>
                  <a:pt x="47" y="2375"/>
                </a:lnTo>
                <a:lnTo>
                  <a:pt x="29" y="2387"/>
                </a:lnTo>
                <a:lnTo>
                  <a:pt x="21" y="2392"/>
                </a:lnTo>
                <a:lnTo>
                  <a:pt x="14" y="2398"/>
                </a:lnTo>
                <a:lnTo>
                  <a:pt x="0" y="2411"/>
                </a:lnTo>
                <a:lnTo>
                  <a:pt x="35" y="2415"/>
                </a:lnTo>
                <a:lnTo>
                  <a:pt x="69" y="2421"/>
                </a:lnTo>
                <a:lnTo>
                  <a:pt x="102" y="2428"/>
                </a:lnTo>
                <a:lnTo>
                  <a:pt x="134" y="2436"/>
                </a:lnTo>
                <a:lnTo>
                  <a:pt x="150" y="2440"/>
                </a:lnTo>
                <a:lnTo>
                  <a:pt x="166" y="2446"/>
                </a:lnTo>
                <a:lnTo>
                  <a:pt x="197" y="2456"/>
                </a:lnTo>
                <a:lnTo>
                  <a:pt x="212" y="2462"/>
                </a:lnTo>
                <a:lnTo>
                  <a:pt x="226" y="2468"/>
                </a:lnTo>
                <a:lnTo>
                  <a:pt x="241" y="2474"/>
                </a:lnTo>
                <a:lnTo>
                  <a:pt x="256" y="2482"/>
                </a:lnTo>
                <a:lnTo>
                  <a:pt x="270" y="2488"/>
                </a:lnTo>
                <a:lnTo>
                  <a:pt x="285" y="2496"/>
                </a:lnTo>
                <a:lnTo>
                  <a:pt x="299" y="2504"/>
                </a:lnTo>
                <a:lnTo>
                  <a:pt x="313" y="2512"/>
                </a:lnTo>
                <a:lnTo>
                  <a:pt x="326" y="2520"/>
                </a:lnTo>
                <a:lnTo>
                  <a:pt x="340" y="2530"/>
                </a:lnTo>
                <a:lnTo>
                  <a:pt x="354" y="2538"/>
                </a:lnTo>
                <a:lnTo>
                  <a:pt x="367" y="2548"/>
                </a:lnTo>
                <a:lnTo>
                  <a:pt x="393" y="2568"/>
                </a:lnTo>
                <a:lnTo>
                  <a:pt x="419" y="2589"/>
                </a:lnTo>
                <a:lnTo>
                  <a:pt x="432" y="2601"/>
                </a:lnTo>
                <a:lnTo>
                  <a:pt x="444" y="2612"/>
                </a:lnTo>
                <a:lnTo>
                  <a:pt x="457" y="2624"/>
                </a:lnTo>
                <a:lnTo>
                  <a:pt x="470" y="2636"/>
                </a:lnTo>
                <a:lnTo>
                  <a:pt x="482" y="2649"/>
                </a:lnTo>
                <a:lnTo>
                  <a:pt x="494" y="2661"/>
                </a:lnTo>
                <a:lnTo>
                  <a:pt x="518" y="2689"/>
                </a:lnTo>
                <a:lnTo>
                  <a:pt x="530" y="2703"/>
                </a:lnTo>
                <a:lnTo>
                  <a:pt x="542" y="2718"/>
                </a:lnTo>
                <a:lnTo>
                  <a:pt x="566" y="2748"/>
                </a:lnTo>
                <a:lnTo>
                  <a:pt x="589" y="2780"/>
                </a:lnTo>
                <a:lnTo>
                  <a:pt x="611" y="2812"/>
                </a:lnTo>
                <a:lnTo>
                  <a:pt x="634" y="2848"/>
                </a:lnTo>
                <a:lnTo>
                  <a:pt x="656" y="2884"/>
                </a:lnTo>
                <a:lnTo>
                  <a:pt x="678" y="2922"/>
                </a:lnTo>
                <a:lnTo>
                  <a:pt x="701" y="2961"/>
                </a:lnTo>
                <a:lnTo>
                  <a:pt x="723" y="3003"/>
                </a:lnTo>
                <a:lnTo>
                  <a:pt x="744" y="3045"/>
                </a:lnTo>
                <a:lnTo>
                  <a:pt x="766" y="3090"/>
                </a:lnTo>
                <a:lnTo>
                  <a:pt x="788" y="3136"/>
                </a:lnTo>
                <a:lnTo>
                  <a:pt x="810" y="3184"/>
                </a:lnTo>
                <a:lnTo>
                  <a:pt x="831" y="3234"/>
                </a:lnTo>
                <a:lnTo>
                  <a:pt x="857" y="3290"/>
                </a:lnTo>
                <a:lnTo>
                  <a:pt x="871" y="3319"/>
                </a:lnTo>
                <a:lnTo>
                  <a:pt x="883" y="3346"/>
                </a:lnTo>
                <a:lnTo>
                  <a:pt x="898" y="3374"/>
                </a:lnTo>
                <a:lnTo>
                  <a:pt x="913" y="3402"/>
                </a:lnTo>
                <a:lnTo>
                  <a:pt x="928" y="3428"/>
                </a:lnTo>
                <a:lnTo>
                  <a:pt x="944" y="3455"/>
                </a:lnTo>
                <a:lnTo>
                  <a:pt x="961" y="3480"/>
                </a:lnTo>
                <a:lnTo>
                  <a:pt x="978" y="3506"/>
                </a:lnTo>
                <a:lnTo>
                  <a:pt x="996" y="3530"/>
                </a:lnTo>
                <a:lnTo>
                  <a:pt x="1015" y="3555"/>
                </a:lnTo>
                <a:lnTo>
                  <a:pt x="1034" y="3578"/>
                </a:lnTo>
                <a:lnTo>
                  <a:pt x="1056" y="3600"/>
                </a:lnTo>
                <a:lnTo>
                  <a:pt x="1066" y="3612"/>
                </a:lnTo>
                <a:lnTo>
                  <a:pt x="1077" y="3623"/>
                </a:lnTo>
                <a:lnTo>
                  <a:pt x="1099" y="3644"/>
                </a:lnTo>
                <a:lnTo>
                  <a:pt x="1123" y="3664"/>
                </a:lnTo>
                <a:lnTo>
                  <a:pt x="1147" y="3683"/>
                </a:lnTo>
                <a:lnTo>
                  <a:pt x="1160" y="3693"/>
                </a:lnTo>
                <a:lnTo>
                  <a:pt x="1173" y="3701"/>
                </a:lnTo>
                <a:lnTo>
                  <a:pt x="1199" y="3719"/>
                </a:lnTo>
                <a:lnTo>
                  <a:pt x="1213" y="3728"/>
                </a:lnTo>
                <a:lnTo>
                  <a:pt x="1227" y="3735"/>
                </a:lnTo>
                <a:lnTo>
                  <a:pt x="1241" y="3743"/>
                </a:lnTo>
                <a:lnTo>
                  <a:pt x="1255" y="3750"/>
                </a:lnTo>
                <a:lnTo>
                  <a:pt x="1286" y="3764"/>
                </a:lnTo>
                <a:lnTo>
                  <a:pt x="1301" y="3772"/>
                </a:lnTo>
                <a:lnTo>
                  <a:pt x="1317" y="3778"/>
                </a:lnTo>
                <a:lnTo>
                  <a:pt x="1334" y="3783"/>
                </a:lnTo>
                <a:lnTo>
                  <a:pt x="1350" y="3789"/>
                </a:lnTo>
                <a:lnTo>
                  <a:pt x="1367" y="3794"/>
                </a:lnTo>
                <a:lnTo>
                  <a:pt x="1385" y="3799"/>
                </a:lnTo>
                <a:lnTo>
                  <a:pt x="1402" y="3803"/>
                </a:lnTo>
                <a:lnTo>
                  <a:pt x="1420" y="3808"/>
                </a:lnTo>
                <a:lnTo>
                  <a:pt x="1438" y="3812"/>
                </a:lnTo>
                <a:lnTo>
                  <a:pt x="1457" y="3815"/>
                </a:lnTo>
                <a:lnTo>
                  <a:pt x="1496" y="3822"/>
                </a:lnTo>
                <a:lnTo>
                  <a:pt x="1516" y="3824"/>
                </a:lnTo>
                <a:lnTo>
                  <a:pt x="1536" y="3826"/>
                </a:lnTo>
                <a:lnTo>
                  <a:pt x="1556" y="3828"/>
                </a:lnTo>
                <a:lnTo>
                  <a:pt x="1578" y="3829"/>
                </a:lnTo>
                <a:lnTo>
                  <a:pt x="1599" y="3830"/>
                </a:lnTo>
                <a:lnTo>
                  <a:pt x="1621" y="3830"/>
                </a:lnTo>
                <a:lnTo>
                  <a:pt x="1641" y="3830"/>
                </a:lnTo>
                <a:lnTo>
                  <a:pt x="1663" y="3830"/>
                </a:lnTo>
                <a:lnTo>
                  <a:pt x="1684" y="3828"/>
                </a:lnTo>
                <a:lnTo>
                  <a:pt x="1705" y="3827"/>
                </a:lnTo>
                <a:lnTo>
                  <a:pt x="1750" y="3823"/>
                </a:lnTo>
                <a:lnTo>
                  <a:pt x="1795" y="3818"/>
                </a:lnTo>
                <a:lnTo>
                  <a:pt x="1842" y="3813"/>
                </a:lnTo>
                <a:lnTo>
                  <a:pt x="1889" y="3809"/>
                </a:lnTo>
                <a:lnTo>
                  <a:pt x="1936" y="3806"/>
                </a:lnTo>
                <a:lnTo>
                  <a:pt x="1984" y="3802"/>
                </a:lnTo>
                <a:lnTo>
                  <a:pt x="2007" y="3802"/>
                </a:lnTo>
                <a:lnTo>
                  <a:pt x="2030" y="3802"/>
                </a:lnTo>
                <a:lnTo>
                  <a:pt x="2053" y="3803"/>
                </a:lnTo>
                <a:lnTo>
                  <a:pt x="2076" y="3804"/>
                </a:lnTo>
                <a:lnTo>
                  <a:pt x="2098" y="3807"/>
                </a:lnTo>
                <a:lnTo>
                  <a:pt x="2121" y="3810"/>
                </a:lnTo>
                <a:lnTo>
                  <a:pt x="2143" y="3814"/>
                </a:lnTo>
                <a:lnTo>
                  <a:pt x="2164" y="3819"/>
                </a:lnTo>
                <a:lnTo>
                  <a:pt x="2175" y="3822"/>
                </a:lnTo>
                <a:lnTo>
                  <a:pt x="2186" y="3825"/>
                </a:lnTo>
                <a:lnTo>
                  <a:pt x="2207" y="3832"/>
                </a:lnTo>
                <a:lnTo>
                  <a:pt x="2227" y="3841"/>
                </a:lnTo>
                <a:lnTo>
                  <a:pt x="2237" y="3845"/>
                </a:lnTo>
                <a:lnTo>
                  <a:pt x="2246" y="3850"/>
                </a:lnTo>
                <a:lnTo>
                  <a:pt x="2256" y="3856"/>
                </a:lnTo>
                <a:lnTo>
                  <a:pt x="2265" y="3861"/>
                </a:lnTo>
                <a:lnTo>
                  <a:pt x="2283" y="3874"/>
                </a:lnTo>
                <a:lnTo>
                  <a:pt x="2293" y="3880"/>
                </a:lnTo>
                <a:lnTo>
                  <a:pt x="2301" y="3887"/>
                </a:lnTo>
                <a:lnTo>
                  <a:pt x="2310" y="3895"/>
                </a:lnTo>
                <a:lnTo>
                  <a:pt x="2318" y="3902"/>
                </a:lnTo>
                <a:lnTo>
                  <a:pt x="2327" y="3910"/>
                </a:lnTo>
                <a:lnTo>
                  <a:pt x="2334" y="3917"/>
                </a:lnTo>
                <a:lnTo>
                  <a:pt x="2341" y="3926"/>
                </a:lnTo>
                <a:lnTo>
                  <a:pt x="2348" y="3933"/>
                </a:lnTo>
                <a:lnTo>
                  <a:pt x="2361" y="3949"/>
                </a:lnTo>
                <a:lnTo>
                  <a:pt x="2373" y="3965"/>
                </a:lnTo>
                <a:lnTo>
                  <a:pt x="2383" y="3982"/>
                </a:lnTo>
                <a:lnTo>
                  <a:pt x="2393" y="3998"/>
                </a:lnTo>
                <a:lnTo>
                  <a:pt x="2401" y="4015"/>
                </a:lnTo>
                <a:lnTo>
                  <a:pt x="2409" y="4032"/>
                </a:lnTo>
                <a:lnTo>
                  <a:pt x="2416" y="4049"/>
                </a:lnTo>
                <a:lnTo>
                  <a:pt x="2422" y="4066"/>
                </a:lnTo>
                <a:lnTo>
                  <a:pt x="2428" y="4084"/>
                </a:lnTo>
                <a:lnTo>
                  <a:pt x="2432" y="4101"/>
                </a:lnTo>
                <a:lnTo>
                  <a:pt x="2438" y="4119"/>
                </a:lnTo>
                <a:lnTo>
                  <a:pt x="2441" y="4137"/>
                </a:lnTo>
                <a:lnTo>
                  <a:pt x="2448" y="4172"/>
                </a:lnTo>
                <a:lnTo>
                  <a:pt x="2453" y="4209"/>
                </a:lnTo>
                <a:lnTo>
                  <a:pt x="2459" y="4244"/>
                </a:lnTo>
                <a:lnTo>
                  <a:pt x="2464" y="4280"/>
                </a:lnTo>
                <a:lnTo>
                  <a:pt x="2469" y="4315"/>
                </a:lnTo>
                <a:lnTo>
                  <a:pt x="2477" y="4350"/>
                </a:lnTo>
                <a:lnTo>
                  <a:pt x="2481" y="4367"/>
                </a:lnTo>
                <a:lnTo>
                  <a:pt x="2485" y="4384"/>
                </a:lnTo>
                <a:lnTo>
                  <a:pt x="2490" y="4401"/>
                </a:lnTo>
                <a:lnTo>
                  <a:pt x="2495" y="4417"/>
                </a:lnTo>
                <a:lnTo>
                  <a:pt x="2501" y="4434"/>
                </a:lnTo>
                <a:lnTo>
                  <a:pt x="2509" y="4450"/>
                </a:lnTo>
                <a:lnTo>
                  <a:pt x="2518" y="4470"/>
                </a:lnTo>
                <a:lnTo>
                  <a:pt x="2528" y="4489"/>
                </a:lnTo>
                <a:lnTo>
                  <a:pt x="2538" y="4508"/>
                </a:lnTo>
                <a:lnTo>
                  <a:pt x="2550" y="4526"/>
                </a:lnTo>
                <a:lnTo>
                  <a:pt x="2562" y="4545"/>
                </a:lnTo>
                <a:lnTo>
                  <a:pt x="2575" y="4562"/>
                </a:lnTo>
                <a:lnTo>
                  <a:pt x="2588" y="4577"/>
                </a:lnTo>
                <a:lnTo>
                  <a:pt x="2602" y="4593"/>
                </a:lnTo>
                <a:lnTo>
                  <a:pt x="2617" y="4608"/>
                </a:lnTo>
                <a:lnTo>
                  <a:pt x="2633" y="4623"/>
                </a:lnTo>
                <a:lnTo>
                  <a:pt x="2649" y="4637"/>
                </a:lnTo>
                <a:lnTo>
                  <a:pt x="2667" y="4651"/>
                </a:lnTo>
                <a:lnTo>
                  <a:pt x="2684" y="4664"/>
                </a:lnTo>
                <a:lnTo>
                  <a:pt x="2703" y="4676"/>
                </a:lnTo>
                <a:lnTo>
                  <a:pt x="2723" y="4688"/>
                </a:lnTo>
                <a:lnTo>
                  <a:pt x="2744" y="4699"/>
                </a:lnTo>
                <a:lnTo>
                  <a:pt x="2765" y="4709"/>
                </a:lnTo>
                <a:lnTo>
                  <a:pt x="2787" y="4719"/>
                </a:lnTo>
                <a:lnTo>
                  <a:pt x="2811" y="4728"/>
                </a:lnTo>
                <a:lnTo>
                  <a:pt x="2835" y="4737"/>
                </a:lnTo>
                <a:lnTo>
                  <a:pt x="2860" y="4745"/>
                </a:lnTo>
                <a:lnTo>
                  <a:pt x="2886" y="4753"/>
                </a:lnTo>
                <a:lnTo>
                  <a:pt x="2913" y="4760"/>
                </a:lnTo>
                <a:lnTo>
                  <a:pt x="2941" y="4767"/>
                </a:lnTo>
                <a:lnTo>
                  <a:pt x="2970" y="4773"/>
                </a:lnTo>
                <a:lnTo>
                  <a:pt x="3000" y="4778"/>
                </a:lnTo>
                <a:lnTo>
                  <a:pt x="3015" y="4781"/>
                </a:lnTo>
                <a:lnTo>
                  <a:pt x="3031" y="4784"/>
                </a:lnTo>
                <a:lnTo>
                  <a:pt x="3063" y="4788"/>
                </a:lnTo>
                <a:lnTo>
                  <a:pt x="3097" y="4791"/>
                </a:lnTo>
                <a:lnTo>
                  <a:pt x="3114" y="4793"/>
                </a:lnTo>
                <a:lnTo>
                  <a:pt x="3131" y="4794"/>
                </a:lnTo>
                <a:lnTo>
                  <a:pt x="3166" y="4798"/>
                </a:lnTo>
                <a:lnTo>
                  <a:pt x="3202" y="4800"/>
                </a:lnTo>
                <a:lnTo>
                  <a:pt x="3186" y="4812"/>
                </a:lnTo>
                <a:lnTo>
                  <a:pt x="3170" y="4824"/>
                </a:lnTo>
                <a:lnTo>
                  <a:pt x="3153" y="4836"/>
                </a:lnTo>
                <a:lnTo>
                  <a:pt x="3136" y="4846"/>
                </a:lnTo>
                <a:lnTo>
                  <a:pt x="3118" y="4856"/>
                </a:lnTo>
                <a:lnTo>
                  <a:pt x="3099" y="4866"/>
                </a:lnTo>
                <a:lnTo>
                  <a:pt x="3080" y="4874"/>
                </a:lnTo>
                <a:lnTo>
                  <a:pt x="3059" y="4883"/>
                </a:lnTo>
                <a:lnTo>
                  <a:pt x="3039" y="4890"/>
                </a:lnTo>
                <a:lnTo>
                  <a:pt x="3019" y="4898"/>
                </a:lnTo>
                <a:lnTo>
                  <a:pt x="2998" y="4904"/>
                </a:lnTo>
                <a:lnTo>
                  <a:pt x="2976" y="4909"/>
                </a:lnTo>
                <a:lnTo>
                  <a:pt x="2954" y="4916"/>
                </a:lnTo>
                <a:lnTo>
                  <a:pt x="2932" y="4920"/>
                </a:lnTo>
                <a:lnTo>
                  <a:pt x="2909" y="4924"/>
                </a:lnTo>
                <a:lnTo>
                  <a:pt x="2886" y="4928"/>
                </a:lnTo>
                <a:lnTo>
                  <a:pt x="2863" y="4932"/>
                </a:lnTo>
                <a:lnTo>
                  <a:pt x="2839" y="4934"/>
                </a:lnTo>
                <a:lnTo>
                  <a:pt x="2816" y="4936"/>
                </a:lnTo>
                <a:lnTo>
                  <a:pt x="2791" y="4938"/>
                </a:lnTo>
                <a:lnTo>
                  <a:pt x="2767" y="4939"/>
                </a:lnTo>
                <a:lnTo>
                  <a:pt x="2743" y="4940"/>
                </a:lnTo>
                <a:lnTo>
                  <a:pt x="2693" y="4940"/>
                </a:lnTo>
                <a:lnTo>
                  <a:pt x="2668" y="4939"/>
                </a:lnTo>
                <a:lnTo>
                  <a:pt x="2643" y="4938"/>
                </a:lnTo>
                <a:lnTo>
                  <a:pt x="2618" y="4937"/>
                </a:lnTo>
                <a:lnTo>
                  <a:pt x="2593" y="4935"/>
                </a:lnTo>
                <a:lnTo>
                  <a:pt x="2567" y="4933"/>
                </a:lnTo>
                <a:lnTo>
                  <a:pt x="2542" y="4929"/>
                </a:lnTo>
                <a:lnTo>
                  <a:pt x="2491" y="4922"/>
                </a:lnTo>
                <a:lnTo>
                  <a:pt x="2441" y="4913"/>
                </a:lnTo>
                <a:lnTo>
                  <a:pt x="2391" y="4904"/>
                </a:lnTo>
                <a:lnTo>
                  <a:pt x="2365" y="4898"/>
                </a:lnTo>
                <a:lnTo>
                  <a:pt x="2341" y="4892"/>
                </a:lnTo>
                <a:lnTo>
                  <a:pt x="2316" y="4885"/>
                </a:lnTo>
                <a:lnTo>
                  <a:pt x="2292" y="4878"/>
                </a:lnTo>
                <a:lnTo>
                  <a:pt x="2268" y="4871"/>
                </a:lnTo>
                <a:lnTo>
                  <a:pt x="2244" y="4864"/>
                </a:lnTo>
                <a:lnTo>
                  <a:pt x="2221" y="4856"/>
                </a:lnTo>
                <a:lnTo>
                  <a:pt x="2197" y="4849"/>
                </a:lnTo>
                <a:lnTo>
                  <a:pt x="2152" y="4831"/>
                </a:lnTo>
                <a:lnTo>
                  <a:pt x="2129" y="4822"/>
                </a:lnTo>
                <a:lnTo>
                  <a:pt x="2107" y="4812"/>
                </a:lnTo>
                <a:lnTo>
                  <a:pt x="2086" y="4803"/>
                </a:lnTo>
                <a:lnTo>
                  <a:pt x="2064" y="4793"/>
                </a:lnTo>
                <a:lnTo>
                  <a:pt x="2024" y="4772"/>
                </a:lnTo>
                <a:lnTo>
                  <a:pt x="2004" y="4761"/>
                </a:lnTo>
                <a:lnTo>
                  <a:pt x="1985" y="4751"/>
                </a:lnTo>
                <a:lnTo>
                  <a:pt x="1967" y="4740"/>
                </a:lnTo>
                <a:lnTo>
                  <a:pt x="1949" y="4728"/>
                </a:lnTo>
                <a:lnTo>
                  <a:pt x="1930" y="4717"/>
                </a:lnTo>
                <a:lnTo>
                  <a:pt x="1913" y="4705"/>
                </a:lnTo>
                <a:lnTo>
                  <a:pt x="1897" y="4692"/>
                </a:lnTo>
                <a:lnTo>
                  <a:pt x="1882" y="4681"/>
                </a:lnTo>
                <a:lnTo>
                  <a:pt x="1867" y="4668"/>
                </a:lnTo>
                <a:lnTo>
                  <a:pt x="1852" y="4655"/>
                </a:lnTo>
                <a:lnTo>
                  <a:pt x="1839" y="4642"/>
                </a:lnTo>
                <a:lnTo>
                  <a:pt x="1826" y="4630"/>
                </a:lnTo>
                <a:lnTo>
                  <a:pt x="1827" y="4663"/>
                </a:lnTo>
                <a:lnTo>
                  <a:pt x="1831" y="4694"/>
                </a:lnTo>
                <a:lnTo>
                  <a:pt x="1834" y="4727"/>
                </a:lnTo>
                <a:lnTo>
                  <a:pt x="1838" y="4759"/>
                </a:lnTo>
                <a:lnTo>
                  <a:pt x="1843" y="4792"/>
                </a:lnTo>
                <a:lnTo>
                  <a:pt x="1850" y="4824"/>
                </a:lnTo>
                <a:lnTo>
                  <a:pt x="1856" y="4856"/>
                </a:lnTo>
                <a:lnTo>
                  <a:pt x="1863" y="4887"/>
                </a:lnTo>
                <a:lnTo>
                  <a:pt x="1871" y="4919"/>
                </a:lnTo>
                <a:lnTo>
                  <a:pt x="1880" y="4950"/>
                </a:lnTo>
                <a:lnTo>
                  <a:pt x="1890" y="4980"/>
                </a:lnTo>
                <a:lnTo>
                  <a:pt x="1901" y="5010"/>
                </a:lnTo>
                <a:lnTo>
                  <a:pt x="1911" y="5040"/>
                </a:lnTo>
                <a:lnTo>
                  <a:pt x="1923" y="5070"/>
                </a:lnTo>
                <a:lnTo>
                  <a:pt x="1936" y="5100"/>
                </a:lnTo>
                <a:lnTo>
                  <a:pt x="1950" y="5128"/>
                </a:lnTo>
                <a:lnTo>
                  <a:pt x="1963" y="5157"/>
                </a:lnTo>
                <a:lnTo>
                  <a:pt x="1979" y="5185"/>
                </a:lnTo>
                <a:lnTo>
                  <a:pt x="1994" y="5212"/>
                </a:lnTo>
                <a:lnTo>
                  <a:pt x="2011" y="5239"/>
                </a:lnTo>
                <a:lnTo>
                  <a:pt x="2028" y="5265"/>
                </a:lnTo>
                <a:lnTo>
                  <a:pt x="2046" y="5292"/>
                </a:lnTo>
                <a:lnTo>
                  <a:pt x="2065" y="5318"/>
                </a:lnTo>
                <a:lnTo>
                  <a:pt x="2085" y="5342"/>
                </a:lnTo>
                <a:lnTo>
                  <a:pt x="2106" y="5366"/>
                </a:lnTo>
                <a:lnTo>
                  <a:pt x="2127" y="5391"/>
                </a:lnTo>
                <a:lnTo>
                  <a:pt x="2148" y="5414"/>
                </a:lnTo>
                <a:lnTo>
                  <a:pt x="2172" y="5437"/>
                </a:lnTo>
                <a:lnTo>
                  <a:pt x="2195" y="5458"/>
                </a:lnTo>
                <a:lnTo>
                  <a:pt x="2220" y="5479"/>
                </a:lnTo>
                <a:lnTo>
                  <a:pt x="2244" y="5500"/>
                </a:lnTo>
                <a:lnTo>
                  <a:pt x="2270" y="5520"/>
                </a:lnTo>
                <a:lnTo>
                  <a:pt x="2296" y="5539"/>
                </a:lnTo>
                <a:lnTo>
                  <a:pt x="2324" y="5558"/>
                </a:lnTo>
                <a:lnTo>
                  <a:pt x="2352" y="5575"/>
                </a:lnTo>
                <a:lnTo>
                  <a:pt x="2381" y="5592"/>
                </a:lnTo>
                <a:lnTo>
                  <a:pt x="2411" y="5608"/>
                </a:lnTo>
                <a:lnTo>
                  <a:pt x="2442" y="5623"/>
                </a:lnTo>
                <a:lnTo>
                  <a:pt x="2473" y="5638"/>
                </a:lnTo>
                <a:lnTo>
                  <a:pt x="2504" y="5650"/>
                </a:lnTo>
                <a:lnTo>
                  <a:pt x="2537" y="5663"/>
                </a:lnTo>
                <a:lnTo>
                  <a:pt x="2571" y="5675"/>
                </a:lnTo>
                <a:lnTo>
                  <a:pt x="2605" y="5685"/>
                </a:lnTo>
                <a:lnTo>
                  <a:pt x="2641" y="5696"/>
                </a:lnTo>
                <a:lnTo>
                  <a:pt x="2677" y="5705"/>
                </a:lnTo>
                <a:lnTo>
                  <a:pt x="2714" y="5712"/>
                </a:lnTo>
                <a:lnTo>
                  <a:pt x="2751" y="5719"/>
                </a:lnTo>
                <a:lnTo>
                  <a:pt x="2789" y="5725"/>
                </a:lnTo>
                <a:lnTo>
                  <a:pt x="2829" y="5730"/>
                </a:lnTo>
                <a:lnTo>
                  <a:pt x="2868" y="5733"/>
                </a:lnTo>
                <a:lnTo>
                  <a:pt x="2909" y="5736"/>
                </a:lnTo>
                <a:lnTo>
                  <a:pt x="2951" y="5738"/>
                </a:lnTo>
                <a:lnTo>
                  <a:pt x="2993" y="5738"/>
                </a:lnTo>
                <a:lnTo>
                  <a:pt x="3036" y="5738"/>
                </a:lnTo>
                <a:lnTo>
                  <a:pt x="3080" y="5735"/>
                </a:lnTo>
                <a:lnTo>
                  <a:pt x="3124" y="5732"/>
                </a:lnTo>
                <a:lnTo>
                  <a:pt x="3170" y="5728"/>
                </a:lnTo>
                <a:lnTo>
                  <a:pt x="3217" y="5723"/>
                </a:lnTo>
                <a:lnTo>
                  <a:pt x="3263" y="5716"/>
                </a:lnTo>
                <a:lnTo>
                  <a:pt x="3311" y="5708"/>
                </a:lnTo>
                <a:lnTo>
                  <a:pt x="3360" y="5699"/>
                </a:lnTo>
                <a:lnTo>
                  <a:pt x="3409" y="5689"/>
                </a:lnTo>
                <a:lnTo>
                  <a:pt x="3459" y="5676"/>
                </a:lnTo>
                <a:lnTo>
                  <a:pt x="3510" y="5663"/>
                </a:lnTo>
                <a:lnTo>
                  <a:pt x="3546" y="5655"/>
                </a:lnTo>
                <a:lnTo>
                  <a:pt x="3563" y="5651"/>
                </a:lnTo>
                <a:lnTo>
                  <a:pt x="3579" y="5648"/>
                </a:lnTo>
                <a:lnTo>
                  <a:pt x="3596" y="5645"/>
                </a:lnTo>
                <a:lnTo>
                  <a:pt x="3612" y="5643"/>
                </a:lnTo>
                <a:lnTo>
                  <a:pt x="3643" y="5641"/>
                </a:lnTo>
                <a:lnTo>
                  <a:pt x="3673" y="5641"/>
                </a:lnTo>
                <a:lnTo>
                  <a:pt x="3688" y="5642"/>
                </a:lnTo>
                <a:lnTo>
                  <a:pt x="3701" y="5644"/>
                </a:lnTo>
                <a:lnTo>
                  <a:pt x="3715" y="5646"/>
                </a:lnTo>
                <a:lnTo>
                  <a:pt x="3729" y="5649"/>
                </a:lnTo>
                <a:lnTo>
                  <a:pt x="3742" y="5652"/>
                </a:lnTo>
                <a:lnTo>
                  <a:pt x="3755" y="5657"/>
                </a:lnTo>
                <a:lnTo>
                  <a:pt x="3767" y="5662"/>
                </a:lnTo>
                <a:lnTo>
                  <a:pt x="3779" y="5667"/>
                </a:lnTo>
                <a:lnTo>
                  <a:pt x="3791" y="5674"/>
                </a:lnTo>
                <a:lnTo>
                  <a:pt x="3802" y="5681"/>
                </a:lnTo>
                <a:lnTo>
                  <a:pt x="3813" y="5690"/>
                </a:lnTo>
                <a:lnTo>
                  <a:pt x="3824" y="5698"/>
                </a:lnTo>
                <a:lnTo>
                  <a:pt x="3834" y="5708"/>
                </a:lnTo>
                <a:lnTo>
                  <a:pt x="3844" y="5718"/>
                </a:lnTo>
                <a:lnTo>
                  <a:pt x="3853" y="5730"/>
                </a:lnTo>
                <a:lnTo>
                  <a:pt x="3863" y="5742"/>
                </a:lnTo>
                <a:lnTo>
                  <a:pt x="3872" y="5756"/>
                </a:lnTo>
                <a:lnTo>
                  <a:pt x="3880" y="5769"/>
                </a:lnTo>
                <a:lnTo>
                  <a:pt x="3889" y="5784"/>
                </a:lnTo>
                <a:lnTo>
                  <a:pt x="3896" y="5799"/>
                </a:lnTo>
                <a:lnTo>
                  <a:pt x="3903" y="5816"/>
                </a:lnTo>
                <a:lnTo>
                  <a:pt x="3911" y="5834"/>
                </a:lnTo>
                <a:lnTo>
                  <a:pt x="3920" y="5858"/>
                </a:lnTo>
                <a:lnTo>
                  <a:pt x="3931" y="5881"/>
                </a:lnTo>
                <a:lnTo>
                  <a:pt x="3943" y="5902"/>
                </a:lnTo>
                <a:lnTo>
                  <a:pt x="3954" y="5924"/>
                </a:lnTo>
                <a:lnTo>
                  <a:pt x="3967" y="5943"/>
                </a:lnTo>
                <a:lnTo>
                  <a:pt x="3974" y="5951"/>
                </a:lnTo>
                <a:lnTo>
                  <a:pt x="3981" y="5961"/>
                </a:lnTo>
                <a:lnTo>
                  <a:pt x="3995" y="5978"/>
                </a:lnTo>
                <a:lnTo>
                  <a:pt x="4010" y="5994"/>
                </a:lnTo>
                <a:lnTo>
                  <a:pt x="4025" y="6009"/>
                </a:lnTo>
                <a:lnTo>
                  <a:pt x="4041" y="6022"/>
                </a:lnTo>
                <a:lnTo>
                  <a:pt x="4049" y="6029"/>
                </a:lnTo>
                <a:lnTo>
                  <a:pt x="4058" y="6035"/>
                </a:lnTo>
                <a:lnTo>
                  <a:pt x="4075" y="6047"/>
                </a:lnTo>
                <a:lnTo>
                  <a:pt x="4092" y="6058"/>
                </a:lnTo>
                <a:lnTo>
                  <a:pt x="4110" y="6067"/>
                </a:lnTo>
                <a:lnTo>
                  <a:pt x="4128" y="6076"/>
                </a:lnTo>
                <a:lnTo>
                  <a:pt x="4147" y="6084"/>
                </a:lnTo>
                <a:lnTo>
                  <a:pt x="4155" y="6088"/>
                </a:lnTo>
                <a:lnTo>
                  <a:pt x="4165" y="6092"/>
                </a:lnTo>
                <a:lnTo>
                  <a:pt x="4185" y="6098"/>
                </a:lnTo>
                <a:lnTo>
                  <a:pt x="4204" y="6103"/>
                </a:lnTo>
                <a:lnTo>
                  <a:pt x="4224" y="6108"/>
                </a:lnTo>
                <a:lnTo>
                  <a:pt x="4245" y="6112"/>
                </a:lnTo>
                <a:lnTo>
                  <a:pt x="4254" y="6114"/>
                </a:lnTo>
                <a:lnTo>
                  <a:pt x="4265" y="6115"/>
                </a:lnTo>
                <a:lnTo>
                  <a:pt x="4285" y="6118"/>
                </a:lnTo>
                <a:lnTo>
                  <a:pt x="4306" y="6120"/>
                </a:lnTo>
                <a:lnTo>
                  <a:pt x="4328" y="6121"/>
                </a:lnTo>
                <a:lnTo>
                  <a:pt x="4349" y="6122"/>
                </a:lnTo>
                <a:lnTo>
                  <a:pt x="4369" y="6122"/>
                </a:lnTo>
                <a:lnTo>
                  <a:pt x="4390" y="6121"/>
                </a:lnTo>
                <a:lnTo>
                  <a:pt x="4433" y="6119"/>
                </a:lnTo>
                <a:lnTo>
                  <a:pt x="4454" y="6117"/>
                </a:lnTo>
                <a:lnTo>
                  <a:pt x="4475" y="6115"/>
                </a:lnTo>
                <a:lnTo>
                  <a:pt x="4523" y="6110"/>
                </a:lnTo>
                <a:lnTo>
                  <a:pt x="4570" y="6104"/>
                </a:lnTo>
                <a:lnTo>
                  <a:pt x="4616" y="6101"/>
                </a:lnTo>
                <a:lnTo>
                  <a:pt x="4659" y="6099"/>
                </a:lnTo>
                <a:lnTo>
                  <a:pt x="4703" y="6098"/>
                </a:lnTo>
                <a:lnTo>
                  <a:pt x="4724" y="6097"/>
                </a:lnTo>
                <a:lnTo>
                  <a:pt x="4744" y="6097"/>
                </a:lnTo>
                <a:lnTo>
                  <a:pt x="4786" y="6098"/>
                </a:lnTo>
                <a:lnTo>
                  <a:pt x="4826" y="6100"/>
                </a:lnTo>
                <a:lnTo>
                  <a:pt x="4865" y="6102"/>
                </a:lnTo>
                <a:lnTo>
                  <a:pt x="4885" y="6104"/>
                </a:lnTo>
                <a:lnTo>
                  <a:pt x="4904" y="6106"/>
                </a:lnTo>
                <a:lnTo>
                  <a:pt x="4941" y="6112"/>
                </a:lnTo>
                <a:lnTo>
                  <a:pt x="4978" y="6118"/>
                </a:lnTo>
                <a:lnTo>
                  <a:pt x="5013" y="6126"/>
                </a:lnTo>
                <a:lnTo>
                  <a:pt x="5031" y="6130"/>
                </a:lnTo>
                <a:lnTo>
                  <a:pt x="5048" y="6134"/>
                </a:lnTo>
                <a:lnTo>
                  <a:pt x="5083" y="6144"/>
                </a:lnTo>
                <a:lnTo>
                  <a:pt x="5100" y="6149"/>
                </a:lnTo>
                <a:lnTo>
                  <a:pt x="5116" y="6155"/>
                </a:lnTo>
                <a:lnTo>
                  <a:pt x="5150" y="6167"/>
                </a:lnTo>
                <a:lnTo>
                  <a:pt x="5166" y="6175"/>
                </a:lnTo>
                <a:lnTo>
                  <a:pt x="5182" y="6181"/>
                </a:lnTo>
                <a:lnTo>
                  <a:pt x="5198" y="6188"/>
                </a:lnTo>
                <a:lnTo>
                  <a:pt x="5214" y="6196"/>
                </a:lnTo>
                <a:lnTo>
                  <a:pt x="5230" y="6203"/>
                </a:lnTo>
                <a:lnTo>
                  <a:pt x="5246" y="6212"/>
                </a:lnTo>
                <a:lnTo>
                  <a:pt x="5277" y="6229"/>
                </a:lnTo>
                <a:lnTo>
                  <a:pt x="5307" y="6248"/>
                </a:lnTo>
                <a:lnTo>
                  <a:pt x="5337" y="6268"/>
                </a:lnTo>
                <a:lnTo>
                  <a:pt x="5366" y="6289"/>
                </a:lnTo>
                <a:lnTo>
                  <a:pt x="5396" y="6312"/>
                </a:lnTo>
                <a:lnTo>
                  <a:pt x="5411" y="6323"/>
                </a:lnTo>
                <a:lnTo>
                  <a:pt x="5425" y="6336"/>
                </a:lnTo>
                <a:lnTo>
                  <a:pt x="5453" y="6362"/>
                </a:lnTo>
                <a:lnTo>
                  <a:pt x="5482" y="6388"/>
                </a:lnTo>
                <a:lnTo>
                  <a:pt x="5496" y="6402"/>
                </a:lnTo>
                <a:lnTo>
                  <a:pt x="5510" y="6416"/>
                </a:lnTo>
                <a:lnTo>
                  <a:pt x="5538" y="6446"/>
                </a:lnTo>
                <a:lnTo>
                  <a:pt x="5566" y="6476"/>
                </a:lnTo>
                <a:lnTo>
                  <a:pt x="5594" y="6509"/>
                </a:lnTo>
                <a:lnTo>
                  <a:pt x="5597" y="6482"/>
                </a:lnTo>
                <a:lnTo>
                  <a:pt x="5599" y="6455"/>
                </a:lnTo>
                <a:lnTo>
                  <a:pt x="5600" y="6429"/>
                </a:lnTo>
                <a:lnTo>
                  <a:pt x="5601" y="6402"/>
                </a:lnTo>
                <a:lnTo>
                  <a:pt x="5601" y="6377"/>
                </a:lnTo>
                <a:lnTo>
                  <a:pt x="5600" y="6351"/>
                </a:lnTo>
                <a:lnTo>
                  <a:pt x="5599" y="6325"/>
                </a:lnTo>
                <a:lnTo>
                  <a:pt x="5597" y="6301"/>
                </a:lnTo>
                <a:lnTo>
                  <a:pt x="5595" y="6276"/>
                </a:lnTo>
                <a:lnTo>
                  <a:pt x="5592" y="6252"/>
                </a:lnTo>
                <a:lnTo>
                  <a:pt x="5588" y="6228"/>
                </a:lnTo>
                <a:lnTo>
                  <a:pt x="5584" y="6204"/>
                </a:lnTo>
                <a:lnTo>
                  <a:pt x="5579" y="6181"/>
                </a:lnTo>
                <a:lnTo>
                  <a:pt x="5573" y="6159"/>
                </a:lnTo>
                <a:lnTo>
                  <a:pt x="5568" y="6136"/>
                </a:lnTo>
                <a:lnTo>
                  <a:pt x="5562" y="6114"/>
                </a:lnTo>
                <a:lnTo>
                  <a:pt x="5555" y="6092"/>
                </a:lnTo>
                <a:lnTo>
                  <a:pt x="5548" y="6070"/>
                </a:lnTo>
                <a:lnTo>
                  <a:pt x="5540" y="6049"/>
                </a:lnTo>
                <a:lnTo>
                  <a:pt x="5532" y="6028"/>
                </a:lnTo>
                <a:lnTo>
                  <a:pt x="5525" y="6008"/>
                </a:lnTo>
                <a:lnTo>
                  <a:pt x="5515" y="5987"/>
                </a:lnTo>
                <a:lnTo>
                  <a:pt x="5506" y="5967"/>
                </a:lnTo>
                <a:lnTo>
                  <a:pt x="5497" y="5948"/>
                </a:lnTo>
                <a:lnTo>
                  <a:pt x="5486" y="5929"/>
                </a:lnTo>
                <a:lnTo>
                  <a:pt x="5477" y="5910"/>
                </a:lnTo>
                <a:lnTo>
                  <a:pt x="5466" y="5892"/>
                </a:lnTo>
                <a:lnTo>
                  <a:pt x="5454" y="5873"/>
                </a:lnTo>
                <a:lnTo>
                  <a:pt x="5444" y="5856"/>
                </a:lnTo>
                <a:lnTo>
                  <a:pt x="5432" y="5837"/>
                </a:lnTo>
                <a:lnTo>
                  <a:pt x="5420" y="5820"/>
                </a:lnTo>
                <a:lnTo>
                  <a:pt x="5409" y="5803"/>
                </a:lnTo>
                <a:lnTo>
                  <a:pt x="5383" y="5769"/>
                </a:lnTo>
                <a:lnTo>
                  <a:pt x="5358" y="5738"/>
                </a:lnTo>
                <a:lnTo>
                  <a:pt x="5331" y="5707"/>
                </a:lnTo>
                <a:lnTo>
                  <a:pt x="5318" y="5692"/>
                </a:lnTo>
                <a:lnTo>
                  <a:pt x="5304" y="5678"/>
                </a:lnTo>
                <a:lnTo>
                  <a:pt x="5277" y="5649"/>
                </a:lnTo>
                <a:lnTo>
                  <a:pt x="5249" y="5623"/>
                </a:lnTo>
                <a:lnTo>
                  <a:pt x="5222" y="5596"/>
                </a:lnTo>
                <a:lnTo>
                  <a:pt x="5193" y="5572"/>
                </a:lnTo>
                <a:lnTo>
                  <a:pt x="5164" y="5547"/>
                </a:lnTo>
                <a:lnTo>
                  <a:pt x="5137" y="5525"/>
                </a:lnTo>
                <a:lnTo>
                  <a:pt x="5109" y="5504"/>
                </a:lnTo>
                <a:lnTo>
                  <a:pt x="5081" y="5483"/>
                </a:lnTo>
                <a:lnTo>
                  <a:pt x="5054" y="5464"/>
                </a:lnTo>
                <a:lnTo>
                  <a:pt x="5027" y="5446"/>
                </a:lnTo>
                <a:lnTo>
                  <a:pt x="5002" y="5429"/>
                </a:lnTo>
                <a:lnTo>
                  <a:pt x="4976" y="5413"/>
                </a:lnTo>
                <a:lnTo>
                  <a:pt x="4954" y="5398"/>
                </a:lnTo>
                <a:lnTo>
                  <a:pt x="4942" y="5391"/>
                </a:lnTo>
                <a:lnTo>
                  <a:pt x="4931" y="5383"/>
                </a:lnTo>
                <a:lnTo>
                  <a:pt x="4911" y="5369"/>
                </a:lnTo>
                <a:lnTo>
                  <a:pt x="4892" y="5354"/>
                </a:lnTo>
                <a:lnTo>
                  <a:pt x="4884" y="5346"/>
                </a:lnTo>
                <a:lnTo>
                  <a:pt x="4874" y="5339"/>
                </a:lnTo>
                <a:lnTo>
                  <a:pt x="4857" y="5324"/>
                </a:lnTo>
                <a:lnTo>
                  <a:pt x="4842" y="5310"/>
                </a:lnTo>
                <a:lnTo>
                  <a:pt x="4827" y="5295"/>
                </a:lnTo>
                <a:lnTo>
                  <a:pt x="4813" y="5280"/>
                </a:lnTo>
                <a:lnTo>
                  <a:pt x="4801" y="5265"/>
                </a:lnTo>
                <a:lnTo>
                  <a:pt x="4789" y="5251"/>
                </a:lnTo>
                <a:lnTo>
                  <a:pt x="4778" y="5236"/>
                </a:lnTo>
                <a:lnTo>
                  <a:pt x="4769" y="5222"/>
                </a:lnTo>
                <a:lnTo>
                  <a:pt x="4759" y="5207"/>
                </a:lnTo>
                <a:lnTo>
                  <a:pt x="4752" y="5192"/>
                </a:lnTo>
                <a:lnTo>
                  <a:pt x="4744" y="5178"/>
                </a:lnTo>
                <a:lnTo>
                  <a:pt x="4737" y="5164"/>
                </a:lnTo>
                <a:lnTo>
                  <a:pt x="4732" y="5150"/>
                </a:lnTo>
                <a:lnTo>
                  <a:pt x="4725" y="5136"/>
                </a:lnTo>
                <a:lnTo>
                  <a:pt x="4721" y="5122"/>
                </a:lnTo>
                <a:lnTo>
                  <a:pt x="4713" y="5094"/>
                </a:lnTo>
                <a:lnTo>
                  <a:pt x="4710" y="5080"/>
                </a:lnTo>
                <a:lnTo>
                  <a:pt x="4707" y="5068"/>
                </a:lnTo>
                <a:lnTo>
                  <a:pt x="4703" y="5041"/>
                </a:lnTo>
                <a:lnTo>
                  <a:pt x="4702" y="5028"/>
                </a:lnTo>
                <a:lnTo>
                  <a:pt x="4700" y="5016"/>
                </a:lnTo>
                <a:lnTo>
                  <a:pt x="4699" y="4990"/>
                </a:lnTo>
                <a:lnTo>
                  <a:pt x="4697" y="4967"/>
                </a:lnTo>
                <a:lnTo>
                  <a:pt x="4715" y="4986"/>
                </a:lnTo>
                <a:lnTo>
                  <a:pt x="4733" y="5004"/>
                </a:lnTo>
                <a:lnTo>
                  <a:pt x="4750" y="5022"/>
                </a:lnTo>
                <a:lnTo>
                  <a:pt x="4768" y="5039"/>
                </a:lnTo>
                <a:lnTo>
                  <a:pt x="4787" y="5055"/>
                </a:lnTo>
                <a:lnTo>
                  <a:pt x="4805" y="5071"/>
                </a:lnTo>
                <a:lnTo>
                  <a:pt x="4824" y="5086"/>
                </a:lnTo>
                <a:lnTo>
                  <a:pt x="4843" y="5101"/>
                </a:lnTo>
                <a:lnTo>
                  <a:pt x="4862" y="5114"/>
                </a:lnTo>
                <a:lnTo>
                  <a:pt x="4882" y="5128"/>
                </a:lnTo>
                <a:lnTo>
                  <a:pt x="4903" y="5141"/>
                </a:lnTo>
                <a:lnTo>
                  <a:pt x="4923" y="5153"/>
                </a:lnTo>
                <a:lnTo>
                  <a:pt x="4943" y="5164"/>
                </a:lnTo>
                <a:lnTo>
                  <a:pt x="4963" y="5176"/>
                </a:lnTo>
                <a:lnTo>
                  <a:pt x="4985" y="5187"/>
                </a:lnTo>
                <a:lnTo>
                  <a:pt x="5006" y="5196"/>
                </a:lnTo>
                <a:lnTo>
                  <a:pt x="5027" y="5206"/>
                </a:lnTo>
                <a:lnTo>
                  <a:pt x="5048" y="5215"/>
                </a:lnTo>
                <a:lnTo>
                  <a:pt x="5070" y="5224"/>
                </a:lnTo>
                <a:lnTo>
                  <a:pt x="5092" y="5231"/>
                </a:lnTo>
                <a:lnTo>
                  <a:pt x="5113" y="5240"/>
                </a:lnTo>
                <a:lnTo>
                  <a:pt x="5135" y="5246"/>
                </a:lnTo>
                <a:lnTo>
                  <a:pt x="5158" y="5254"/>
                </a:lnTo>
                <a:lnTo>
                  <a:pt x="5180" y="5260"/>
                </a:lnTo>
                <a:lnTo>
                  <a:pt x="5202" y="5265"/>
                </a:lnTo>
                <a:lnTo>
                  <a:pt x="5225" y="5272"/>
                </a:lnTo>
                <a:lnTo>
                  <a:pt x="5247" y="5276"/>
                </a:lnTo>
                <a:lnTo>
                  <a:pt x="5270" y="5281"/>
                </a:lnTo>
                <a:lnTo>
                  <a:pt x="5293" y="5286"/>
                </a:lnTo>
                <a:lnTo>
                  <a:pt x="5316" y="5290"/>
                </a:lnTo>
                <a:lnTo>
                  <a:pt x="5362" y="5297"/>
                </a:lnTo>
                <a:lnTo>
                  <a:pt x="5401" y="5303"/>
                </a:lnTo>
                <a:lnTo>
                  <a:pt x="5441" y="5309"/>
                </a:lnTo>
                <a:lnTo>
                  <a:pt x="5516" y="5322"/>
                </a:lnTo>
                <a:lnTo>
                  <a:pt x="5552" y="5329"/>
                </a:lnTo>
                <a:lnTo>
                  <a:pt x="5588" y="5337"/>
                </a:lnTo>
                <a:lnTo>
                  <a:pt x="5623" y="5345"/>
                </a:lnTo>
                <a:lnTo>
                  <a:pt x="5658" y="5354"/>
                </a:lnTo>
                <a:lnTo>
                  <a:pt x="5692" y="5362"/>
                </a:lnTo>
                <a:lnTo>
                  <a:pt x="5725" y="5372"/>
                </a:lnTo>
                <a:lnTo>
                  <a:pt x="5757" y="5381"/>
                </a:lnTo>
                <a:lnTo>
                  <a:pt x="5789" y="5392"/>
                </a:lnTo>
                <a:lnTo>
                  <a:pt x="5819" y="5403"/>
                </a:lnTo>
                <a:lnTo>
                  <a:pt x="5850" y="5413"/>
                </a:lnTo>
                <a:lnTo>
                  <a:pt x="5879" y="5425"/>
                </a:lnTo>
                <a:lnTo>
                  <a:pt x="5907" y="5438"/>
                </a:lnTo>
                <a:lnTo>
                  <a:pt x="5935" y="5449"/>
                </a:lnTo>
                <a:lnTo>
                  <a:pt x="5961" y="5463"/>
                </a:lnTo>
                <a:lnTo>
                  <a:pt x="5988" y="5476"/>
                </a:lnTo>
                <a:lnTo>
                  <a:pt x="6014" y="5491"/>
                </a:lnTo>
                <a:lnTo>
                  <a:pt x="6038" y="5505"/>
                </a:lnTo>
                <a:lnTo>
                  <a:pt x="6061" y="5521"/>
                </a:lnTo>
                <a:lnTo>
                  <a:pt x="6085" y="5537"/>
                </a:lnTo>
                <a:lnTo>
                  <a:pt x="6106" y="5553"/>
                </a:lnTo>
                <a:lnTo>
                  <a:pt x="6127" y="5570"/>
                </a:lnTo>
                <a:lnTo>
                  <a:pt x="6138" y="5578"/>
                </a:lnTo>
                <a:lnTo>
                  <a:pt x="6149" y="5587"/>
                </a:lnTo>
                <a:lnTo>
                  <a:pt x="6168" y="5605"/>
                </a:lnTo>
                <a:lnTo>
                  <a:pt x="6187" y="5624"/>
                </a:lnTo>
                <a:lnTo>
                  <a:pt x="6205" y="5643"/>
                </a:lnTo>
                <a:lnTo>
                  <a:pt x="6213" y="5652"/>
                </a:lnTo>
                <a:lnTo>
                  <a:pt x="6222" y="5662"/>
                </a:lnTo>
                <a:lnTo>
                  <a:pt x="6239" y="5682"/>
                </a:lnTo>
                <a:lnTo>
                  <a:pt x="6254" y="5703"/>
                </a:lnTo>
                <a:lnTo>
                  <a:pt x="6256" y="5674"/>
                </a:lnTo>
                <a:lnTo>
                  <a:pt x="6256" y="5645"/>
                </a:lnTo>
                <a:lnTo>
                  <a:pt x="6256" y="5616"/>
                </a:lnTo>
                <a:lnTo>
                  <a:pt x="6255" y="5589"/>
                </a:lnTo>
                <a:lnTo>
                  <a:pt x="6253" y="5561"/>
                </a:lnTo>
                <a:lnTo>
                  <a:pt x="6250" y="5535"/>
                </a:lnTo>
                <a:lnTo>
                  <a:pt x="6245" y="5509"/>
                </a:lnTo>
                <a:lnTo>
                  <a:pt x="6240" y="5484"/>
                </a:lnTo>
                <a:lnTo>
                  <a:pt x="6235" y="5460"/>
                </a:lnTo>
                <a:lnTo>
                  <a:pt x="6228" y="5436"/>
                </a:lnTo>
                <a:lnTo>
                  <a:pt x="6221" y="5412"/>
                </a:lnTo>
                <a:lnTo>
                  <a:pt x="6212" y="5390"/>
                </a:lnTo>
                <a:lnTo>
                  <a:pt x="6204" y="5367"/>
                </a:lnTo>
                <a:lnTo>
                  <a:pt x="6194" y="5345"/>
                </a:lnTo>
                <a:lnTo>
                  <a:pt x="6185" y="5325"/>
                </a:lnTo>
                <a:lnTo>
                  <a:pt x="6174" y="5304"/>
                </a:lnTo>
                <a:lnTo>
                  <a:pt x="6163" y="5283"/>
                </a:lnTo>
                <a:lnTo>
                  <a:pt x="6152" y="5264"/>
                </a:lnTo>
                <a:lnTo>
                  <a:pt x="6139" y="5245"/>
                </a:lnTo>
                <a:lnTo>
                  <a:pt x="6126" y="5226"/>
                </a:lnTo>
                <a:lnTo>
                  <a:pt x="6113" y="5208"/>
                </a:lnTo>
                <a:lnTo>
                  <a:pt x="6100" y="5190"/>
                </a:lnTo>
                <a:lnTo>
                  <a:pt x="6086" y="5173"/>
                </a:lnTo>
                <a:lnTo>
                  <a:pt x="6071" y="5156"/>
                </a:lnTo>
                <a:lnTo>
                  <a:pt x="6041" y="5123"/>
                </a:lnTo>
                <a:lnTo>
                  <a:pt x="6026" y="5107"/>
                </a:lnTo>
                <a:lnTo>
                  <a:pt x="6010" y="5091"/>
                </a:lnTo>
                <a:lnTo>
                  <a:pt x="5994" y="5076"/>
                </a:lnTo>
                <a:lnTo>
                  <a:pt x="5978" y="5061"/>
                </a:lnTo>
                <a:lnTo>
                  <a:pt x="5947" y="5033"/>
                </a:lnTo>
                <a:lnTo>
                  <a:pt x="5914" y="5005"/>
                </a:lnTo>
                <a:lnTo>
                  <a:pt x="5881" y="4978"/>
                </a:lnTo>
                <a:lnTo>
                  <a:pt x="5848" y="4952"/>
                </a:lnTo>
                <a:lnTo>
                  <a:pt x="5816" y="4927"/>
                </a:lnTo>
                <a:lnTo>
                  <a:pt x="5753" y="4878"/>
                </a:lnTo>
                <a:lnTo>
                  <a:pt x="5722" y="4855"/>
                </a:lnTo>
                <a:lnTo>
                  <a:pt x="5694" y="4832"/>
                </a:lnTo>
                <a:lnTo>
                  <a:pt x="5667" y="4808"/>
                </a:lnTo>
                <a:lnTo>
                  <a:pt x="5654" y="4797"/>
                </a:lnTo>
                <a:lnTo>
                  <a:pt x="5641" y="4785"/>
                </a:lnTo>
                <a:lnTo>
                  <a:pt x="5630" y="4773"/>
                </a:lnTo>
                <a:lnTo>
                  <a:pt x="5618" y="4762"/>
                </a:lnTo>
                <a:lnTo>
                  <a:pt x="5607" y="4751"/>
                </a:lnTo>
                <a:lnTo>
                  <a:pt x="5598" y="4739"/>
                </a:lnTo>
                <a:lnTo>
                  <a:pt x="5588" y="4727"/>
                </a:lnTo>
                <a:lnTo>
                  <a:pt x="5579" y="4715"/>
                </a:lnTo>
                <a:lnTo>
                  <a:pt x="5570" y="4703"/>
                </a:lnTo>
                <a:lnTo>
                  <a:pt x="5563" y="4691"/>
                </a:lnTo>
                <a:lnTo>
                  <a:pt x="5556" y="4678"/>
                </a:lnTo>
                <a:lnTo>
                  <a:pt x="5550" y="4667"/>
                </a:lnTo>
                <a:lnTo>
                  <a:pt x="5546" y="4654"/>
                </a:lnTo>
                <a:lnTo>
                  <a:pt x="5542" y="4641"/>
                </a:lnTo>
                <a:lnTo>
                  <a:pt x="5581" y="4667"/>
                </a:lnTo>
                <a:lnTo>
                  <a:pt x="5600" y="4678"/>
                </a:lnTo>
                <a:lnTo>
                  <a:pt x="5618" y="4689"/>
                </a:lnTo>
                <a:lnTo>
                  <a:pt x="5637" y="4701"/>
                </a:lnTo>
                <a:lnTo>
                  <a:pt x="5655" y="4710"/>
                </a:lnTo>
                <a:lnTo>
                  <a:pt x="5674" y="4720"/>
                </a:lnTo>
                <a:lnTo>
                  <a:pt x="5692" y="4730"/>
                </a:lnTo>
                <a:lnTo>
                  <a:pt x="5711" y="4738"/>
                </a:lnTo>
                <a:lnTo>
                  <a:pt x="5728" y="4747"/>
                </a:lnTo>
                <a:lnTo>
                  <a:pt x="5764" y="4761"/>
                </a:lnTo>
                <a:lnTo>
                  <a:pt x="5781" y="4769"/>
                </a:lnTo>
                <a:lnTo>
                  <a:pt x="5799" y="4775"/>
                </a:lnTo>
                <a:lnTo>
                  <a:pt x="5816" y="4781"/>
                </a:lnTo>
                <a:lnTo>
                  <a:pt x="5834" y="4786"/>
                </a:lnTo>
                <a:lnTo>
                  <a:pt x="5869" y="4795"/>
                </a:lnTo>
                <a:lnTo>
                  <a:pt x="5877" y="4798"/>
                </a:lnTo>
                <a:lnTo>
                  <a:pt x="5887" y="4800"/>
                </a:lnTo>
                <a:lnTo>
                  <a:pt x="5904" y="4804"/>
                </a:lnTo>
                <a:lnTo>
                  <a:pt x="5922" y="4807"/>
                </a:lnTo>
                <a:lnTo>
                  <a:pt x="5940" y="4809"/>
                </a:lnTo>
                <a:lnTo>
                  <a:pt x="5958" y="4812"/>
                </a:lnTo>
                <a:lnTo>
                  <a:pt x="5976" y="4814"/>
                </a:lnTo>
                <a:lnTo>
                  <a:pt x="6015" y="4817"/>
                </a:lnTo>
                <a:lnTo>
                  <a:pt x="6034" y="4817"/>
                </a:lnTo>
                <a:lnTo>
                  <a:pt x="6053" y="4818"/>
                </a:lnTo>
                <a:lnTo>
                  <a:pt x="6092" y="4817"/>
                </a:lnTo>
                <a:lnTo>
                  <a:pt x="6133" y="4815"/>
                </a:lnTo>
                <a:lnTo>
                  <a:pt x="6161" y="4811"/>
                </a:lnTo>
                <a:lnTo>
                  <a:pt x="6189" y="4808"/>
                </a:lnTo>
                <a:lnTo>
                  <a:pt x="6218" y="4803"/>
                </a:lnTo>
                <a:lnTo>
                  <a:pt x="6246" y="4798"/>
                </a:lnTo>
                <a:lnTo>
                  <a:pt x="6276" y="4792"/>
                </a:lnTo>
                <a:lnTo>
                  <a:pt x="6305" y="4786"/>
                </a:lnTo>
                <a:lnTo>
                  <a:pt x="6364" y="4772"/>
                </a:lnTo>
                <a:lnTo>
                  <a:pt x="6424" y="4759"/>
                </a:lnTo>
                <a:lnTo>
                  <a:pt x="6455" y="4753"/>
                </a:lnTo>
                <a:lnTo>
                  <a:pt x="6484" y="4748"/>
                </a:lnTo>
                <a:lnTo>
                  <a:pt x="6514" y="4743"/>
                </a:lnTo>
                <a:lnTo>
                  <a:pt x="6545" y="4739"/>
                </a:lnTo>
                <a:lnTo>
                  <a:pt x="6575" y="4737"/>
                </a:lnTo>
                <a:lnTo>
                  <a:pt x="6590" y="4736"/>
                </a:lnTo>
                <a:lnTo>
                  <a:pt x="6605" y="4735"/>
                </a:lnTo>
                <a:lnTo>
                  <a:pt x="6635" y="4735"/>
                </a:lnTo>
                <a:lnTo>
                  <a:pt x="6650" y="4736"/>
                </a:lnTo>
                <a:lnTo>
                  <a:pt x="6665" y="4737"/>
                </a:lnTo>
                <a:lnTo>
                  <a:pt x="6695" y="4740"/>
                </a:lnTo>
                <a:lnTo>
                  <a:pt x="6710" y="4742"/>
                </a:lnTo>
                <a:lnTo>
                  <a:pt x="6724" y="4745"/>
                </a:lnTo>
                <a:lnTo>
                  <a:pt x="6739" y="4749"/>
                </a:lnTo>
                <a:lnTo>
                  <a:pt x="6753" y="4753"/>
                </a:lnTo>
                <a:lnTo>
                  <a:pt x="6768" y="4757"/>
                </a:lnTo>
                <a:lnTo>
                  <a:pt x="6782" y="4761"/>
                </a:lnTo>
                <a:lnTo>
                  <a:pt x="6797" y="4768"/>
                </a:lnTo>
                <a:lnTo>
                  <a:pt x="6811" y="4773"/>
                </a:lnTo>
                <a:lnTo>
                  <a:pt x="6826" y="4781"/>
                </a:lnTo>
                <a:lnTo>
                  <a:pt x="6839" y="4788"/>
                </a:lnTo>
                <a:lnTo>
                  <a:pt x="6854" y="4797"/>
                </a:lnTo>
                <a:lnTo>
                  <a:pt x="6868" y="4805"/>
                </a:lnTo>
                <a:lnTo>
                  <a:pt x="6882" y="4815"/>
                </a:lnTo>
                <a:lnTo>
                  <a:pt x="6896" y="4825"/>
                </a:lnTo>
                <a:lnTo>
                  <a:pt x="6910" y="4836"/>
                </a:lnTo>
                <a:lnTo>
                  <a:pt x="6923" y="4848"/>
                </a:lnTo>
                <a:lnTo>
                  <a:pt x="6937" y="4860"/>
                </a:lnTo>
                <a:lnTo>
                  <a:pt x="6950" y="4874"/>
                </a:lnTo>
                <a:lnTo>
                  <a:pt x="6964" y="4889"/>
                </a:lnTo>
                <a:lnTo>
                  <a:pt x="6977" y="4904"/>
                </a:lnTo>
                <a:lnTo>
                  <a:pt x="6990" y="4920"/>
                </a:lnTo>
                <a:lnTo>
                  <a:pt x="7003" y="4937"/>
                </a:lnTo>
                <a:lnTo>
                  <a:pt x="7016" y="4955"/>
                </a:lnTo>
                <a:lnTo>
                  <a:pt x="7029" y="4974"/>
                </a:lnTo>
                <a:lnTo>
                  <a:pt x="7041" y="4993"/>
                </a:lnTo>
                <a:lnTo>
                  <a:pt x="7054" y="5014"/>
                </a:lnTo>
                <a:lnTo>
                  <a:pt x="7070" y="5004"/>
                </a:lnTo>
                <a:lnTo>
                  <a:pt x="7086" y="4994"/>
                </a:lnTo>
                <a:lnTo>
                  <a:pt x="7102" y="4986"/>
                </a:lnTo>
                <a:lnTo>
                  <a:pt x="7119" y="4976"/>
                </a:lnTo>
                <a:lnTo>
                  <a:pt x="7135" y="4968"/>
                </a:lnTo>
                <a:lnTo>
                  <a:pt x="7152" y="4960"/>
                </a:lnTo>
                <a:lnTo>
                  <a:pt x="7169" y="4953"/>
                </a:lnTo>
                <a:lnTo>
                  <a:pt x="7186" y="4945"/>
                </a:lnTo>
                <a:lnTo>
                  <a:pt x="7203" y="4939"/>
                </a:lnTo>
                <a:lnTo>
                  <a:pt x="7220" y="4933"/>
                </a:lnTo>
                <a:lnTo>
                  <a:pt x="7237" y="4926"/>
                </a:lnTo>
                <a:lnTo>
                  <a:pt x="7254" y="4921"/>
                </a:lnTo>
                <a:lnTo>
                  <a:pt x="7289" y="4910"/>
                </a:lnTo>
                <a:lnTo>
                  <a:pt x="7306" y="4906"/>
                </a:lnTo>
                <a:lnTo>
                  <a:pt x="7324" y="4902"/>
                </a:lnTo>
                <a:lnTo>
                  <a:pt x="7341" y="4899"/>
                </a:lnTo>
                <a:lnTo>
                  <a:pt x="7359" y="4895"/>
                </a:lnTo>
                <a:lnTo>
                  <a:pt x="7377" y="4892"/>
                </a:lnTo>
                <a:lnTo>
                  <a:pt x="7394" y="4890"/>
                </a:lnTo>
                <a:lnTo>
                  <a:pt x="7431" y="4886"/>
                </a:lnTo>
                <a:lnTo>
                  <a:pt x="7449" y="4884"/>
                </a:lnTo>
                <a:lnTo>
                  <a:pt x="7467" y="4883"/>
                </a:lnTo>
                <a:lnTo>
                  <a:pt x="7485" y="4882"/>
                </a:lnTo>
                <a:lnTo>
                  <a:pt x="7502" y="4882"/>
                </a:lnTo>
                <a:lnTo>
                  <a:pt x="7538" y="4882"/>
                </a:lnTo>
                <a:lnTo>
                  <a:pt x="7574" y="4883"/>
                </a:lnTo>
                <a:lnTo>
                  <a:pt x="7610" y="4885"/>
                </a:lnTo>
                <a:lnTo>
                  <a:pt x="7627" y="4887"/>
                </a:lnTo>
                <a:lnTo>
                  <a:pt x="7645" y="4889"/>
                </a:lnTo>
                <a:lnTo>
                  <a:pt x="7681" y="4893"/>
                </a:lnTo>
                <a:lnTo>
                  <a:pt x="7716" y="4900"/>
                </a:lnTo>
                <a:lnTo>
                  <a:pt x="7752" y="4906"/>
                </a:lnTo>
                <a:lnTo>
                  <a:pt x="7786" y="4915"/>
                </a:lnTo>
                <a:lnTo>
                  <a:pt x="7804" y="4919"/>
                </a:lnTo>
                <a:lnTo>
                  <a:pt x="7821" y="4924"/>
                </a:lnTo>
                <a:lnTo>
                  <a:pt x="7855" y="4934"/>
                </a:lnTo>
                <a:lnTo>
                  <a:pt x="7888" y="4945"/>
                </a:lnTo>
                <a:lnTo>
                  <a:pt x="7921" y="4957"/>
                </a:lnTo>
                <a:lnTo>
                  <a:pt x="7954" y="4970"/>
                </a:lnTo>
                <a:lnTo>
                  <a:pt x="7985" y="4984"/>
                </a:lnTo>
                <a:lnTo>
                  <a:pt x="8016" y="4999"/>
                </a:lnTo>
                <a:lnTo>
                  <a:pt x="8047" y="5014"/>
                </a:lnTo>
                <a:lnTo>
                  <a:pt x="8077" y="5030"/>
                </a:lnTo>
                <a:lnTo>
                  <a:pt x="8107" y="5047"/>
                </a:lnTo>
                <a:lnTo>
                  <a:pt x="8135" y="5066"/>
                </a:lnTo>
                <a:close/>
                <a:moveTo>
                  <a:pt x="4449" y="4196"/>
                </a:moveTo>
                <a:lnTo>
                  <a:pt x="3687" y="4196"/>
                </a:lnTo>
                <a:lnTo>
                  <a:pt x="3687" y="3432"/>
                </a:lnTo>
                <a:lnTo>
                  <a:pt x="4449" y="3432"/>
                </a:lnTo>
                <a:lnTo>
                  <a:pt x="4449" y="4196"/>
                </a:lnTo>
                <a:close/>
                <a:moveTo>
                  <a:pt x="3687" y="762"/>
                </a:moveTo>
                <a:lnTo>
                  <a:pt x="4449" y="762"/>
                </a:lnTo>
                <a:lnTo>
                  <a:pt x="4449" y="0"/>
                </a:lnTo>
                <a:lnTo>
                  <a:pt x="3687" y="0"/>
                </a:lnTo>
                <a:lnTo>
                  <a:pt x="3687" y="762"/>
                </a:lnTo>
                <a:close/>
                <a:moveTo>
                  <a:pt x="4449" y="6866"/>
                </a:moveTo>
                <a:lnTo>
                  <a:pt x="3687" y="6866"/>
                </a:lnTo>
                <a:lnTo>
                  <a:pt x="3687" y="7628"/>
                </a:lnTo>
                <a:lnTo>
                  <a:pt x="4449" y="7628"/>
                </a:lnTo>
                <a:lnTo>
                  <a:pt x="4449" y="6866"/>
                </a:lnTo>
                <a:close/>
              </a:path>
            </a:pathLst>
          </a:custGeom>
          <a:solidFill>
            <a:srgbClr val="FDD839"/>
          </a:solidFill>
          <a:ln w="9525">
            <a:noFill/>
            <a:round/>
            <a:headEnd/>
            <a:tailEnd/>
          </a:ln>
        </p:spPr>
        <p:txBody>
          <a:bodyPr/>
          <a:lstStyle/>
          <a:p>
            <a:pPr>
              <a:defRPr/>
            </a:pPr>
            <a:endParaRPr lang="en-GB"/>
          </a:p>
        </p:txBody>
      </p:sp>
      <p:pic>
        <p:nvPicPr>
          <p:cNvPr id="2" name="Picture 37" descr="FSE_RGB.png"/>
          <p:cNvPicPr>
            <a:picLocks noChangeAspect="1"/>
          </p:cNvPicPr>
          <p:nvPr userDrawn="1"/>
        </p:nvPicPr>
        <p:blipFill>
          <a:blip r:embed="rId15" cstate="print"/>
          <a:srcRect/>
          <a:stretch>
            <a:fillRect/>
          </a:stretch>
        </p:blipFill>
        <p:spPr bwMode="auto">
          <a:xfrm>
            <a:off x="53975" y="6442075"/>
            <a:ext cx="1454150" cy="3746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49"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 id="2147484248" r:id="rId13"/>
  </p:sldLayoutIdLst>
  <p:hf hdr="0" ftr="0" dt="0"/>
  <p:txStyles>
    <p:titleStyle>
      <a:lvl1pPr algn="l" rtl="0" eaLnBrk="0" fontAlgn="base" hangingPunct="0">
        <a:lnSpc>
          <a:spcPts val="3000"/>
        </a:lnSpc>
        <a:spcBef>
          <a:spcPct val="0"/>
        </a:spcBef>
        <a:spcAft>
          <a:spcPct val="0"/>
        </a:spcAft>
        <a:defRPr sz="2400" b="1">
          <a:solidFill>
            <a:schemeClr val="tx1"/>
          </a:solidFill>
          <a:latin typeface="+mj-lt"/>
          <a:ea typeface="+mj-ea"/>
          <a:cs typeface="+mj-cs"/>
        </a:defRPr>
      </a:lvl1pPr>
      <a:lvl2pPr algn="l" rtl="0" eaLnBrk="0" fontAlgn="base" hangingPunct="0">
        <a:lnSpc>
          <a:spcPts val="3000"/>
        </a:lnSpc>
        <a:spcBef>
          <a:spcPct val="0"/>
        </a:spcBef>
        <a:spcAft>
          <a:spcPct val="0"/>
        </a:spcAft>
        <a:defRPr sz="2400" b="1">
          <a:solidFill>
            <a:schemeClr val="tx1"/>
          </a:solidFill>
          <a:latin typeface="Arial" pitchFamily="34" charset="0"/>
        </a:defRPr>
      </a:lvl2pPr>
      <a:lvl3pPr algn="l" rtl="0" eaLnBrk="0" fontAlgn="base" hangingPunct="0">
        <a:lnSpc>
          <a:spcPts val="3000"/>
        </a:lnSpc>
        <a:spcBef>
          <a:spcPct val="0"/>
        </a:spcBef>
        <a:spcAft>
          <a:spcPct val="0"/>
        </a:spcAft>
        <a:defRPr sz="2400" b="1">
          <a:solidFill>
            <a:schemeClr val="tx1"/>
          </a:solidFill>
          <a:latin typeface="Arial" pitchFamily="34" charset="0"/>
        </a:defRPr>
      </a:lvl3pPr>
      <a:lvl4pPr algn="l" rtl="0" eaLnBrk="0" fontAlgn="base" hangingPunct="0">
        <a:lnSpc>
          <a:spcPts val="3000"/>
        </a:lnSpc>
        <a:spcBef>
          <a:spcPct val="0"/>
        </a:spcBef>
        <a:spcAft>
          <a:spcPct val="0"/>
        </a:spcAft>
        <a:defRPr sz="2400" b="1">
          <a:solidFill>
            <a:schemeClr val="tx1"/>
          </a:solidFill>
          <a:latin typeface="Arial" pitchFamily="34" charset="0"/>
        </a:defRPr>
      </a:lvl4pPr>
      <a:lvl5pPr algn="l" rtl="0" eaLnBrk="0" fontAlgn="base" hangingPunct="0">
        <a:lnSpc>
          <a:spcPts val="3000"/>
        </a:lnSpc>
        <a:spcBef>
          <a:spcPct val="0"/>
        </a:spcBef>
        <a:spcAft>
          <a:spcPct val="0"/>
        </a:spcAft>
        <a:defRPr sz="2400" b="1">
          <a:solidFill>
            <a:schemeClr val="tx1"/>
          </a:solidFill>
          <a:latin typeface="Arial" pitchFamily="34" charset="0"/>
        </a:defRPr>
      </a:lvl5pPr>
      <a:lvl6pPr marL="457200" algn="l" rtl="0" eaLnBrk="0" fontAlgn="base" hangingPunct="0">
        <a:lnSpc>
          <a:spcPts val="3000"/>
        </a:lnSpc>
        <a:spcBef>
          <a:spcPct val="0"/>
        </a:spcBef>
        <a:spcAft>
          <a:spcPct val="0"/>
        </a:spcAft>
        <a:defRPr sz="2400" b="1">
          <a:solidFill>
            <a:schemeClr val="tx2"/>
          </a:solidFill>
          <a:latin typeface="Arial" pitchFamily="34" charset="0"/>
        </a:defRPr>
      </a:lvl6pPr>
      <a:lvl7pPr marL="914400" algn="l" rtl="0" eaLnBrk="0" fontAlgn="base" hangingPunct="0">
        <a:lnSpc>
          <a:spcPts val="3000"/>
        </a:lnSpc>
        <a:spcBef>
          <a:spcPct val="0"/>
        </a:spcBef>
        <a:spcAft>
          <a:spcPct val="0"/>
        </a:spcAft>
        <a:defRPr sz="2400" b="1">
          <a:solidFill>
            <a:schemeClr val="tx2"/>
          </a:solidFill>
          <a:latin typeface="Arial" pitchFamily="34" charset="0"/>
        </a:defRPr>
      </a:lvl7pPr>
      <a:lvl8pPr marL="1371600" algn="l" rtl="0" eaLnBrk="0" fontAlgn="base" hangingPunct="0">
        <a:lnSpc>
          <a:spcPts val="3000"/>
        </a:lnSpc>
        <a:spcBef>
          <a:spcPct val="0"/>
        </a:spcBef>
        <a:spcAft>
          <a:spcPct val="0"/>
        </a:spcAft>
        <a:defRPr sz="2400" b="1">
          <a:solidFill>
            <a:schemeClr val="tx2"/>
          </a:solidFill>
          <a:latin typeface="Arial" pitchFamily="34" charset="0"/>
        </a:defRPr>
      </a:lvl8pPr>
      <a:lvl9pPr marL="1828800" algn="l" rtl="0" eaLnBrk="0" fontAlgn="base" hangingPunct="0">
        <a:lnSpc>
          <a:spcPts val="3000"/>
        </a:lnSpc>
        <a:spcBef>
          <a:spcPct val="0"/>
        </a:spcBef>
        <a:spcAft>
          <a:spcPct val="0"/>
        </a:spcAft>
        <a:defRPr sz="2400" b="1">
          <a:solidFill>
            <a:schemeClr val="tx2"/>
          </a:solidFill>
          <a:latin typeface="Arial" pitchFamily="34" charset="0"/>
        </a:defRPr>
      </a:lvl9pPr>
    </p:titleStyle>
    <p:bodyStyle>
      <a:lvl1pPr marL="282575" indent="-282575"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ea typeface="+mn-ea"/>
          <a:cs typeface="+mn-cs"/>
        </a:defRPr>
      </a:lvl1pPr>
      <a:lvl2pPr marL="855663" indent="-282575"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2pPr>
      <a:lvl3pPr marL="12747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3pPr>
      <a:lvl4pPr marL="16938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4pPr>
      <a:lvl5pPr marL="21129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5pPr>
      <a:lvl6pPr marL="25701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6pPr>
      <a:lvl7pPr marL="30273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7pPr>
      <a:lvl8pPr marL="34845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8pPr>
      <a:lvl9pPr marL="39417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youtube.com/watch?v=SDCm1fIPKH8&amp;playnext=1&amp;list=PLEE385BC5A0125995&amp;feature=results_mai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33.wmf"/><Relationship Id="rId4"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GuRw5Em8zS0" TargetMode="External"/><Relationship Id="rId2" Type="http://schemas.openxmlformats.org/officeDocument/2006/relationships/hyperlink" Target="https://www.youtube.com/watch?v=YpBU7ZOuyR0"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yvjIsfZhKfA"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54.wmf"/><Relationship Id="rId4" Type="http://schemas.openxmlformats.org/officeDocument/2006/relationships/oleObject" Target="../embeddings/oleObject3.bin"/></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google.fi/url?sa=i&amp;rct=j&amp;q=&amp;esrc=s&amp;frm=1&amp;source=images&amp;cd=&amp;cad=rja&amp;uact=8&amp;docid=d9sAU2b4AOQQlM&amp;tbnid=17c39_2l6wT34M:&amp;ved=0CAUQjRw&amp;url=http://yle.fi/uutiset/saimaa_ja_vesikasvit_avautuvat_sammonlahden_koulussa/5512119&amp;ei=Yx8zU-yYKKXLywOKyYGwCw&amp;psig=AFQjCNHDibjWNJHlajAQPPp4Gk1Dhub-iA&amp;ust=1395945650117073" TargetMode="External"/><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hyperlink" Target="http://www.google.fi/url?sa=i&amp;rct=j&amp;q=&amp;esrc=s&amp;frm=1&amp;source=images&amp;cd=&amp;cad=rja&amp;uact=8&amp;docid=5ZutJb4I5uIRVM&amp;tbnid=KXH82J4GCRVDuM:&amp;ved=0CAUQjRw&amp;url=http://www.eluova.fi/index.php?id%3D1277&amp;ei=YR0zU_uXD4L8ywP3l4DoCA&amp;psig=AFQjCNHZjBiQ01IYDjhRt0bsyKOKmOG_pg&amp;ust=1395945158215715" TargetMode="External"/><Relationship Id="rId4" Type="http://schemas.openxmlformats.org/officeDocument/2006/relationships/image" Target="../media/image55.jpeg"/></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4.jpeg"/><Relationship Id="rId2" Type="http://schemas.openxmlformats.org/officeDocument/2006/relationships/hyperlink" Target="http://www.google.fi/url?sa=i&amp;rct=j&amp;q=&amp;esrc=s&amp;frm=1&amp;source=images&amp;cd=&amp;cad=rja&amp;uact=8&amp;docid=uN3grIaSUiKNwM&amp;tbnid=EOXdJywpPbPdWM:&amp;ved=0CAUQjRw&amp;url=http://virtuaalibaari.fi/2012/02/21/lapin-matkailuopiston-baarimestarin-eat-vk-7/&amp;ei=IxwzU4uhHaf9ygO7nYKQAw&amp;bvm=bv.63738703,d.bGQ&amp;psig=AFQjCNG1gW62AD2W9ePtrqv3XSFo9G0liA&amp;ust=1395944706339749" TargetMode="External"/><Relationship Id="rId1" Type="http://schemas.openxmlformats.org/officeDocument/2006/relationships/slideLayout" Target="../slideLayouts/slideLayout6.xml"/><Relationship Id="rId6" Type="http://schemas.openxmlformats.org/officeDocument/2006/relationships/hyperlink" Target="http://www.google.fi/url?sa=i&amp;rct=j&amp;q=&amp;esrc=s&amp;frm=1&amp;source=images&amp;cd=&amp;cad=rja&amp;uact=8&amp;docid=N6D0Egru1EMcHM&amp;tbnid=GDmezHSrV4ak2M:&amp;ved=0CAUQjRw&amp;url=http://www.esimiehestajohtajaksi.fi/2012/uutiset/&amp;ei=6BszU_fwCeWAywOQg4CgBw&amp;bvm=bv.63738703,d.bGQ&amp;psig=AFQjCNG1gW62AD2W9ePtrqv3XSFo9G0liA&amp;ust=1395944706339749" TargetMode="External"/><Relationship Id="rId5" Type="http://schemas.openxmlformats.org/officeDocument/2006/relationships/image" Target="../media/image63.jpeg"/><Relationship Id="rId4" Type="http://schemas.openxmlformats.org/officeDocument/2006/relationships/hyperlink" Target="http://www.google.fi/url?sa=i&amp;rct=j&amp;q=&amp;esrc=s&amp;frm=1&amp;source=images&amp;cd=&amp;cad=rja&amp;uact=8&amp;docid=QVKLaNg0nIGPjM&amp;tbnid=23GzII2pZ4GDeM:&amp;ved=0CAUQjRw&amp;url=http://www.syvienvahvuuksienkoulu.fi/kuvagalleria/&amp;ei=UhwzU7i2C4j9ywOFwYCQAg&amp;bvm=bv.63738703,d.bGQ&amp;psig=AFQjCNG1gW62AD2W9ePtrqv3XSFo9G0liA&amp;ust=1395944706339749"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5.jpeg"/><Relationship Id="rId7" Type="http://schemas.openxmlformats.org/officeDocument/2006/relationships/image" Target="../media/image67.jpeg"/><Relationship Id="rId2" Type="http://schemas.openxmlformats.org/officeDocument/2006/relationships/hyperlink" Target="http://www.google.fi/url?sa=i&amp;rct=j&amp;q=&amp;esrc=s&amp;frm=1&amp;source=images&amp;cd=&amp;cad=rja&amp;uact=8&amp;docid=FwYfMyzFOqwfXM&amp;tbnid=u1QgxOtFJcVUEM:&amp;ved=0CAUQjRw&amp;url=http://www.atrium.fi/fysiikka.html&amp;ei=CyAzU9OYNObJygPhuYHwBw&amp;psig=AFQjCNFixBe2906ZRkr2qypPv7kkzuae6g&amp;ust=1395945767329715" TargetMode="External"/><Relationship Id="rId1" Type="http://schemas.openxmlformats.org/officeDocument/2006/relationships/slideLayout" Target="../slideLayouts/slideLayout6.xml"/><Relationship Id="rId6" Type="http://schemas.openxmlformats.org/officeDocument/2006/relationships/hyperlink" Target="http://www.google.fi/url?sa=i&amp;rct=j&amp;q=&amp;esrc=s&amp;frm=1&amp;source=images&amp;cd=&amp;cad=rja&amp;uact=8&amp;docid=MF1v8ry3KKrKsM&amp;tbnid=l2akp71B6dNmUM:&amp;ved=0CAUQjRw&amp;url=http://hylblog.edu.hel.fi/wpmu/uutiset/2012/11/&amp;ei=yko1U7v9NeLP0AXWuYHYDA&amp;psig=AFQjCNEkld7-ERAWFBUFN6p78R7PqPSyXw&amp;ust=1396087698478093" TargetMode="External"/><Relationship Id="rId5" Type="http://schemas.openxmlformats.org/officeDocument/2006/relationships/image" Target="../media/image66.jpeg"/><Relationship Id="rId4" Type="http://schemas.openxmlformats.org/officeDocument/2006/relationships/hyperlink" Target="http://www.google.fi/url?sa=i&amp;rct=j&amp;q=&amp;esrc=s&amp;frm=1&amp;source=images&amp;cd=&amp;cad=rja&amp;uact=8&amp;docid=i0Pygq8RmDBP4M&amp;tbnid=F06kYLIDUJBQvM:&amp;ved=0CAUQjRw&amp;url=http://www.luma.fi/artikkelit/1957/tiede-ja-teknologialuokat-ja-laboratoriot-tarjoavat-opettajille-mahdollisuuden-rikastuttaa-opetustaan&amp;ei=yBwzU67DMYP8ygPKkIDoCQ&amp;bvm=bv.63738703,d.bGQ&amp;psig=AFQjCNEilx043YxXzHmnNif535lxllVdIA&amp;ust=1395944999119086" TargetMode="External"/><Relationship Id="rId9"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hyperlink" Target="http://www.google.fi/url?sa=i&amp;rct=j&amp;q=&amp;esrc=s&amp;frm=1&amp;source=images&amp;cd=&amp;cad=rja&amp;uact=8&amp;docid=MD-XrRqq4BVcLM&amp;tbnid=t_znGedp9rZAOM:&amp;ved=0CAUQjRw&amp;url=http://www.vantaansanomat.fi/artikkeli/219522-duudson-peukalo-paatyi-karkkipussiin&amp;ei=CTA0U4_6JIGW0AX2iIA4&amp;bvm=bv.63808443,d.ZG4&amp;psig=AFQjCNE7d9Mgk7gGpkO8SA7GpT41UNIkUg&amp;ust=1396015452114408" TargetMode="External"/><Relationship Id="rId7" Type="http://schemas.openxmlformats.org/officeDocument/2006/relationships/hyperlink" Target="http://metropoli.yes-keskus.fi/files/2013/10/DSC_0265.jpg" TargetMode="External"/><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hyperlink" Target="http://www.google.fi/url?sa=i&amp;rct=j&amp;q=&amp;esrc=s&amp;frm=1&amp;source=images&amp;cd=&amp;cad=rja&amp;uact=8&amp;docid=nugDW61GrbqcTM&amp;tbnid=QYMvF--WUCnQKM:&amp;ved=0CAUQjRw&amp;url=http://www.luma.fi/kemma/2073&amp;ei=ODA0U5mYLMSo0AXGyIGIDQ&amp;bvm=bv.63808443,d.ZG4&amp;psig=AFQjCNHnuQDPSDq0rm4Jbm_Yo_SgQhRHsQ&amp;ust=1396015534904731" TargetMode="External"/><Relationship Id="rId10" Type="http://schemas.openxmlformats.org/officeDocument/2006/relationships/image" Target="../media/image74.jpeg"/><Relationship Id="rId4" Type="http://schemas.openxmlformats.org/officeDocument/2006/relationships/image" Target="../media/image71.jpeg"/><Relationship Id="rId9" Type="http://schemas.openxmlformats.org/officeDocument/2006/relationships/hyperlink" Target="http://1.bp.blogspot.com/-Ncfk5SZtpZo/Tmgtan5aDmI/AAAAAAAAHlo/X_mJDjZBqAk/s1600/07092011279.jp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824189" y="4254554"/>
            <a:ext cx="7056784" cy="1143000"/>
          </a:xfrm>
        </p:spPr>
        <p:txBody>
          <a:bodyPr/>
          <a:lstStyle/>
          <a:p>
            <a:pPr>
              <a:lnSpc>
                <a:spcPct val="100000"/>
              </a:lnSpc>
            </a:pPr>
            <a:r>
              <a:rPr lang="fi-FI" sz="3200" dirty="0" err="1">
                <a:solidFill>
                  <a:srgbClr val="FFC000"/>
                </a:solidFill>
              </a:rPr>
              <a:t>Finnish</a:t>
            </a:r>
            <a:r>
              <a:rPr lang="fi-FI" sz="3200" dirty="0">
                <a:solidFill>
                  <a:srgbClr val="FFC000"/>
                </a:solidFill>
              </a:rPr>
              <a:t> </a:t>
            </a:r>
            <a:r>
              <a:rPr lang="fi-FI" sz="3200" dirty="0" err="1">
                <a:solidFill>
                  <a:srgbClr val="FFC000"/>
                </a:solidFill>
              </a:rPr>
              <a:t>teachers</a:t>
            </a:r>
            <a:r>
              <a:rPr lang="fi-FI" sz="3200" dirty="0">
                <a:solidFill>
                  <a:srgbClr val="FFC000"/>
                </a:solidFill>
              </a:rPr>
              <a:t>’ </a:t>
            </a:r>
            <a:r>
              <a:rPr lang="fi-FI" sz="3200" dirty="0" err="1">
                <a:solidFill>
                  <a:srgbClr val="FFC000"/>
                </a:solidFill>
              </a:rPr>
              <a:t>professionalism</a:t>
            </a:r>
            <a:r>
              <a:rPr lang="fi-FI" sz="3200" dirty="0">
                <a:solidFill>
                  <a:srgbClr val="FFC000"/>
                </a:solidFill>
              </a:rPr>
              <a:t> is </a:t>
            </a:r>
            <a:r>
              <a:rPr lang="fi-FI" sz="3200" dirty="0" err="1">
                <a:solidFill>
                  <a:srgbClr val="FFC000"/>
                </a:solidFill>
              </a:rPr>
              <a:t>built</a:t>
            </a:r>
            <a:r>
              <a:rPr lang="fi-FI" sz="3200" dirty="0">
                <a:solidFill>
                  <a:srgbClr val="FFC000"/>
                </a:solidFill>
              </a:rPr>
              <a:t> </a:t>
            </a:r>
            <a:r>
              <a:rPr lang="fi-FI" sz="3200" dirty="0" err="1">
                <a:solidFill>
                  <a:srgbClr val="FFC000"/>
                </a:solidFill>
              </a:rPr>
              <a:t>through</a:t>
            </a:r>
            <a:r>
              <a:rPr lang="fi-FI" sz="3200" dirty="0">
                <a:solidFill>
                  <a:srgbClr val="FFC000"/>
                </a:solidFill>
              </a:rPr>
              <a:t> </a:t>
            </a:r>
            <a:r>
              <a:rPr lang="fi-FI" sz="3200" dirty="0" err="1">
                <a:solidFill>
                  <a:srgbClr val="FFC000"/>
                </a:solidFill>
              </a:rPr>
              <a:t>research</a:t>
            </a:r>
            <a:r>
              <a:rPr lang="fi-FI" sz="3200" dirty="0">
                <a:solidFill>
                  <a:srgbClr val="FFC000"/>
                </a:solidFill>
              </a:rPr>
              <a:t> </a:t>
            </a:r>
            <a:r>
              <a:rPr lang="fi-FI" sz="3200" dirty="0" err="1">
                <a:solidFill>
                  <a:srgbClr val="FFC000"/>
                </a:solidFill>
              </a:rPr>
              <a:t>based</a:t>
            </a:r>
            <a:r>
              <a:rPr lang="fi-FI" sz="3200" dirty="0">
                <a:solidFill>
                  <a:srgbClr val="FFC000"/>
                </a:solidFill>
              </a:rPr>
              <a:t> </a:t>
            </a:r>
            <a:r>
              <a:rPr lang="fi-FI" sz="3200" dirty="0" err="1">
                <a:solidFill>
                  <a:srgbClr val="FFC000"/>
                </a:solidFill>
              </a:rPr>
              <a:t>teacher</a:t>
            </a:r>
            <a:r>
              <a:rPr lang="fi-FI" sz="3200" dirty="0">
                <a:solidFill>
                  <a:srgbClr val="FFC000"/>
                </a:solidFill>
              </a:rPr>
              <a:t> </a:t>
            </a:r>
            <a:r>
              <a:rPr lang="fi-FI" sz="3200" dirty="0" err="1">
                <a:solidFill>
                  <a:srgbClr val="FFC000"/>
                </a:solidFill>
              </a:rPr>
              <a:t>education</a:t>
            </a:r>
            <a:r>
              <a:rPr lang="fi-FI" sz="3200" dirty="0">
                <a:solidFill>
                  <a:srgbClr val="FFC000"/>
                </a:solidFill>
              </a:rPr>
              <a:t> and </a:t>
            </a:r>
            <a:r>
              <a:rPr lang="fi-FI" sz="3200" dirty="0" err="1">
                <a:solidFill>
                  <a:srgbClr val="FFC000"/>
                </a:solidFill>
              </a:rPr>
              <a:t>supported</a:t>
            </a:r>
            <a:r>
              <a:rPr lang="fi-FI" sz="3200" dirty="0">
                <a:solidFill>
                  <a:srgbClr val="FFC000"/>
                </a:solidFill>
              </a:rPr>
              <a:t> </a:t>
            </a:r>
            <a:r>
              <a:rPr lang="fi-FI" sz="3200" dirty="0" err="1">
                <a:solidFill>
                  <a:srgbClr val="FFC000"/>
                </a:solidFill>
              </a:rPr>
              <a:t>by</a:t>
            </a:r>
            <a:r>
              <a:rPr lang="fi-FI" sz="3200" dirty="0">
                <a:solidFill>
                  <a:srgbClr val="FFC000"/>
                </a:solidFill>
              </a:rPr>
              <a:t> the </a:t>
            </a:r>
            <a:r>
              <a:rPr lang="fi-FI" sz="3200" dirty="0" err="1">
                <a:solidFill>
                  <a:srgbClr val="FFC000"/>
                </a:solidFill>
              </a:rPr>
              <a:t>school</a:t>
            </a:r>
            <a:r>
              <a:rPr lang="fi-FI" sz="3200" dirty="0">
                <a:solidFill>
                  <a:srgbClr val="FFC000"/>
                </a:solidFill>
              </a:rPr>
              <a:t> </a:t>
            </a:r>
            <a:r>
              <a:rPr lang="fi-FI" sz="3200" dirty="0" err="1">
                <a:solidFill>
                  <a:srgbClr val="FFC000"/>
                </a:solidFill>
              </a:rPr>
              <a:t>site</a:t>
            </a:r>
            <a:r>
              <a:rPr lang="fi-FI" sz="3200" dirty="0">
                <a:solidFill>
                  <a:srgbClr val="FFC000"/>
                </a:solidFill>
              </a:rPr>
              <a:t> </a:t>
            </a:r>
            <a:r>
              <a:rPr lang="en-US" sz="3200" dirty="0" smtClean="0">
                <a:solidFill>
                  <a:srgbClr val="FFC000"/>
                </a:solidFill>
              </a:rPr>
              <a:t/>
            </a:r>
            <a:br>
              <a:rPr lang="en-US" sz="3200" dirty="0" smtClean="0">
                <a:solidFill>
                  <a:srgbClr val="FFC000"/>
                </a:solidFill>
              </a:rPr>
            </a:br>
            <a:r>
              <a:rPr lang="fi-FI" sz="3200" dirty="0">
                <a:solidFill>
                  <a:srgbClr val="FFC000"/>
                </a:solidFill>
              </a:rPr>
              <a:t/>
            </a:r>
            <a:br>
              <a:rPr lang="fi-FI" sz="3200" dirty="0">
                <a:solidFill>
                  <a:srgbClr val="FFC000"/>
                </a:solidFill>
              </a:rPr>
            </a:br>
            <a:r>
              <a:rPr lang="en-US" sz="3200" b="0" dirty="0">
                <a:solidFill>
                  <a:srgbClr val="FFC000"/>
                </a:solidFill>
              </a:rPr>
              <a:t/>
            </a:r>
            <a:br>
              <a:rPr lang="en-US" sz="3200" b="0" dirty="0">
                <a:solidFill>
                  <a:srgbClr val="FFC000"/>
                </a:solidFill>
              </a:rPr>
            </a:br>
            <a:r>
              <a:rPr lang="en-US" sz="1800" b="0" dirty="0">
                <a:solidFill>
                  <a:srgbClr val="FFC000"/>
                </a:solidFill>
              </a:rPr>
              <a:t/>
            </a:r>
            <a:br>
              <a:rPr lang="en-US" sz="1800" b="0" dirty="0">
                <a:solidFill>
                  <a:srgbClr val="FFC000"/>
                </a:solidFill>
              </a:rPr>
            </a:br>
            <a:r>
              <a:rPr lang="en-US" sz="2000" dirty="0">
                <a:solidFill>
                  <a:srgbClr val="FFC000"/>
                </a:solidFill>
              </a:rPr>
              <a:t>SIMO EDUCACIÓN 2015, </a:t>
            </a:r>
            <a:r>
              <a:rPr lang="en-US" sz="2000" dirty="0" smtClean="0">
                <a:solidFill>
                  <a:srgbClr val="FFC000"/>
                </a:solidFill>
              </a:rPr>
              <a:t/>
            </a:r>
            <a:br>
              <a:rPr lang="en-US" sz="2000" dirty="0" smtClean="0">
                <a:solidFill>
                  <a:srgbClr val="FFC000"/>
                </a:solidFill>
              </a:rPr>
            </a:br>
            <a:r>
              <a:rPr lang="en-US" sz="2000" dirty="0" smtClean="0">
                <a:solidFill>
                  <a:srgbClr val="FFC000"/>
                </a:solidFill>
              </a:rPr>
              <a:t>Madrid </a:t>
            </a:r>
            <a:r>
              <a:rPr lang="en-US" sz="2000" dirty="0">
                <a:solidFill>
                  <a:srgbClr val="FFC000"/>
                </a:solidFill>
              </a:rPr>
              <a:t>from 28th to 30th </a:t>
            </a:r>
            <a:r>
              <a:rPr lang="en-US" sz="2000" dirty="0" smtClean="0">
                <a:solidFill>
                  <a:srgbClr val="FFC000"/>
                </a:solidFill>
              </a:rPr>
              <a:t>October </a:t>
            </a:r>
            <a:r>
              <a:rPr lang="en-US" sz="2000" dirty="0">
                <a:solidFill>
                  <a:srgbClr val="FFC000"/>
                </a:solidFill>
              </a:rPr>
              <a:t>2015</a:t>
            </a:r>
            <a:endParaRPr lang="en-US" sz="1800" b="0" dirty="0">
              <a:solidFill>
                <a:srgbClr val="FFC000"/>
              </a:solidFill>
            </a:endParaRPr>
          </a:p>
        </p:txBody>
      </p:sp>
      <p:sp>
        <p:nvSpPr>
          <p:cNvPr id="3075" name="Rectangle 3"/>
          <p:cNvSpPr>
            <a:spLocks noGrp="1" noChangeArrowheads="1"/>
          </p:cNvSpPr>
          <p:nvPr>
            <p:ph type="subTitle" idx="1"/>
          </p:nvPr>
        </p:nvSpPr>
        <p:spPr>
          <a:xfrm>
            <a:off x="4418384" y="5429076"/>
            <a:ext cx="5410200" cy="1384300"/>
          </a:xfrm>
        </p:spPr>
        <p:txBody>
          <a:bodyPr/>
          <a:lstStyle/>
          <a:p>
            <a:pPr>
              <a:lnSpc>
                <a:spcPct val="100000"/>
              </a:lnSpc>
            </a:pPr>
            <a:endParaRPr lang="fi-FI" sz="1600" dirty="0" smtClean="0">
              <a:solidFill>
                <a:srgbClr val="FFC000"/>
              </a:solidFill>
            </a:endParaRPr>
          </a:p>
          <a:p>
            <a:pPr>
              <a:lnSpc>
                <a:spcPct val="100000"/>
              </a:lnSpc>
            </a:pPr>
            <a:endParaRPr lang="fi-FI" sz="1600" dirty="0" smtClean="0">
              <a:solidFill>
                <a:srgbClr val="FFC000"/>
              </a:solidFill>
            </a:endParaRPr>
          </a:p>
          <a:p>
            <a:pPr>
              <a:lnSpc>
                <a:spcPct val="100000"/>
              </a:lnSpc>
            </a:pPr>
            <a:r>
              <a:rPr lang="en-US" sz="1600" i="1" dirty="0">
                <a:solidFill>
                  <a:srgbClr val="FFC000"/>
                </a:solidFill>
              </a:rPr>
              <a:t>Jari Lavonen</a:t>
            </a:r>
            <a:r>
              <a:rPr lang="en-GB" sz="1600" i="1" dirty="0">
                <a:solidFill>
                  <a:srgbClr val="FFC000"/>
                </a:solidFill>
              </a:rPr>
              <a:t>, </a:t>
            </a:r>
            <a:r>
              <a:rPr lang="pl-PL" sz="1600" i="1" dirty="0">
                <a:solidFill>
                  <a:srgbClr val="FFC000"/>
                </a:solidFill>
              </a:rPr>
              <a:t>Department of </a:t>
            </a:r>
            <a:r>
              <a:rPr lang="en-US" sz="1600" i="1" dirty="0">
                <a:solidFill>
                  <a:srgbClr val="FFC000"/>
                </a:solidFill>
              </a:rPr>
              <a:t>Teacher </a:t>
            </a:r>
            <a:r>
              <a:rPr lang="pl-PL" sz="1600" i="1" dirty="0">
                <a:solidFill>
                  <a:srgbClr val="FFC000"/>
                </a:solidFill>
              </a:rPr>
              <a:t>Education, University of Helsinki,</a:t>
            </a:r>
            <a:r>
              <a:rPr lang="en-GB" sz="1600" i="1" dirty="0">
                <a:solidFill>
                  <a:srgbClr val="FFC000"/>
                </a:solidFill>
              </a:rPr>
              <a:t> </a:t>
            </a:r>
            <a:r>
              <a:rPr lang="en-GB" sz="1600" i="1" dirty="0" smtClean="0">
                <a:solidFill>
                  <a:srgbClr val="FFC000"/>
                </a:solidFill>
              </a:rPr>
              <a:t>Finland</a:t>
            </a:r>
          </a:p>
          <a:p>
            <a:pPr>
              <a:lnSpc>
                <a:spcPct val="100000"/>
              </a:lnSpc>
            </a:pPr>
            <a:r>
              <a:rPr lang="en-GB" sz="1600" i="1" dirty="0" err="1" smtClean="0">
                <a:solidFill>
                  <a:srgbClr val="FFC000"/>
                </a:solidFill>
              </a:rPr>
              <a:t>Jari.Lavonen@Helsinki.Fi</a:t>
            </a:r>
            <a:endParaRPr lang="en-GB" sz="1600" dirty="0" smtClean="0">
              <a:solidFill>
                <a:srgbClr val="FFC000"/>
              </a:solidFill>
            </a:endParaRPr>
          </a:p>
        </p:txBody>
      </p:sp>
    </p:spTree>
    <p:extLst>
      <p:ext uri="{BB962C8B-B14F-4D97-AF65-F5344CB8AC3E}">
        <p14:creationId xmlns:p14="http://schemas.microsoft.com/office/powerpoint/2010/main" val="21371573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828675" y="-1471613"/>
            <a:ext cx="14316075" cy="9801226"/>
          </a:xfrm>
          <a:prstGeom prst="rect">
            <a:avLst/>
          </a:prstGeom>
          <a:noFill/>
          <a:ln w="9525">
            <a:noFill/>
            <a:miter lim="800000"/>
            <a:headEnd/>
            <a:tailEnd/>
          </a:ln>
        </p:spPr>
      </p:pic>
      <p:sp>
        <p:nvSpPr>
          <p:cNvPr id="3" name="Rounded Rectangular Callout 2"/>
          <p:cNvSpPr/>
          <p:nvPr/>
        </p:nvSpPr>
        <p:spPr>
          <a:xfrm>
            <a:off x="1115616" y="5013176"/>
            <a:ext cx="5184576" cy="1271736"/>
          </a:xfrm>
          <a:prstGeom prst="wedgeRoundRectCallout">
            <a:avLst>
              <a:gd name="adj1" fmla="val 64031"/>
              <a:gd name="adj2" fmla="val -17150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chemeClr val="tx1"/>
                </a:solidFill>
              </a:rPr>
              <a:t>I like this type of learning. It is really </a:t>
            </a:r>
            <a:r>
              <a:rPr lang="en-GB" dirty="0" smtClean="0">
                <a:solidFill>
                  <a:schemeClr val="tx1"/>
                </a:solidFill>
              </a:rPr>
              <a:t>nice to </a:t>
            </a:r>
            <a:r>
              <a:rPr lang="en-GB" dirty="0" err="1" smtClean="0">
                <a:solidFill>
                  <a:schemeClr val="tx1"/>
                </a:solidFill>
              </a:rPr>
              <a:t>engae</a:t>
            </a:r>
            <a:r>
              <a:rPr lang="en-GB" dirty="0" smtClean="0">
                <a:solidFill>
                  <a:schemeClr val="tx1"/>
                </a:solidFill>
              </a:rPr>
              <a:t> in learning together. </a:t>
            </a:r>
            <a:endParaRPr lang="en-GB" dirty="0">
              <a:solidFill>
                <a:schemeClr val="tx1"/>
              </a:solidFill>
            </a:endParaRPr>
          </a:p>
        </p:txBody>
      </p:sp>
    </p:spTree>
    <p:extLst>
      <p:ext uri="{BB962C8B-B14F-4D97-AF65-F5344CB8AC3E}">
        <p14:creationId xmlns:p14="http://schemas.microsoft.com/office/powerpoint/2010/main" val="209573507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000125" y="-1471613"/>
            <a:ext cx="14316075" cy="9801226"/>
          </a:xfrm>
          <a:prstGeom prst="rect">
            <a:avLst/>
          </a:prstGeom>
          <a:noFill/>
          <a:ln w="9525">
            <a:noFill/>
            <a:miter lim="800000"/>
            <a:headEnd/>
            <a:tailEnd/>
          </a:ln>
        </p:spPr>
      </p:pic>
      <p:sp>
        <p:nvSpPr>
          <p:cNvPr id="4" name="Rounded Rectangular Callout 3"/>
          <p:cNvSpPr/>
          <p:nvPr/>
        </p:nvSpPr>
        <p:spPr>
          <a:xfrm>
            <a:off x="107504" y="5301208"/>
            <a:ext cx="7992888" cy="1008112"/>
          </a:xfrm>
          <a:prstGeom prst="wedgeRoundRectCallout">
            <a:avLst>
              <a:gd name="adj1" fmla="val 3334"/>
              <a:gd name="adj2" fmla="val -19160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smtClean="0">
                <a:solidFill>
                  <a:schemeClr val="tx1"/>
                </a:solidFill>
              </a:rPr>
              <a:t>... </a:t>
            </a:r>
            <a:r>
              <a:rPr lang="en-GB" b="1" dirty="0">
                <a:solidFill>
                  <a:schemeClr val="tx1"/>
                </a:solidFill>
              </a:rPr>
              <a:t>It is not necessary, a pupil is ready for </a:t>
            </a:r>
            <a:r>
              <a:rPr lang="en-GB" b="1" dirty="0" smtClean="0">
                <a:solidFill>
                  <a:schemeClr val="tx1"/>
                </a:solidFill>
              </a:rPr>
              <a:t>a school</a:t>
            </a:r>
            <a:r>
              <a:rPr lang="en-GB" b="1" dirty="0">
                <a:solidFill>
                  <a:schemeClr val="tx1"/>
                </a:solidFill>
              </a:rPr>
              <a:t>. Instead a school should be ready for a pupil!</a:t>
            </a:r>
          </a:p>
        </p:txBody>
      </p:sp>
    </p:spTree>
    <p:extLst>
      <p:ext uri="{BB962C8B-B14F-4D97-AF65-F5344CB8AC3E}">
        <p14:creationId xmlns:p14="http://schemas.microsoft.com/office/powerpoint/2010/main" val="291563651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836738" y="-1471613"/>
            <a:ext cx="14316076" cy="9801226"/>
          </a:xfrm>
          <a:prstGeom prst="rect">
            <a:avLst/>
          </a:prstGeom>
          <a:noFill/>
          <a:ln w="9525">
            <a:noFill/>
            <a:miter lim="800000"/>
            <a:headEnd/>
            <a:tailEnd/>
          </a:ln>
        </p:spPr>
      </p:pic>
      <p:sp>
        <p:nvSpPr>
          <p:cNvPr id="3" name="Rounded Rectangular Callout 2"/>
          <p:cNvSpPr/>
          <p:nvPr/>
        </p:nvSpPr>
        <p:spPr>
          <a:xfrm>
            <a:off x="64716" y="3140968"/>
            <a:ext cx="5515396" cy="3528392"/>
          </a:xfrm>
          <a:prstGeom prst="wedgeRoundRectCallout">
            <a:avLst>
              <a:gd name="adj1" fmla="val 67106"/>
              <a:gd name="adj2" fmla="val -2653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smtClean="0">
                <a:solidFill>
                  <a:schemeClr val="tx1"/>
                </a:solidFill>
              </a:rPr>
              <a:t>High-achieving </a:t>
            </a:r>
            <a:r>
              <a:rPr lang="en-GB" dirty="0">
                <a:solidFill>
                  <a:schemeClr val="tx1"/>
                </a:solidFill>
              </a:rPr>
              <a:t>pupils work as role models for </a:t>
            </a:r>
            <a:r>
              <a:rPr lang="en-GB" dirty="0" smtClean="0">
                <a:solidFill>
                  <a:schemeClr val="tx1"/>
                </a:solidFill>
              </a:rPr>
              <a:t>lo-achieving pupils</a:t>
            </a:r>
            <a:br>
              <a:rPr lang="en-GB" dirty="0" smtClean="0">
                <a:solidFill>
                  <a:schemeClr val="tx1"/>
                </a:solidFill>
              </a:rPr>
            </a:br>
            <a:r>
              <a:rPr lang="en-GB" dirty="0" smtClean="0">
                <a:solidFill>
                  <a:schemeClr val="tx2">
                    <a:lumMod val="60000"/>
                    <a:lumOff val="40000"/>
                  </a:schemeClr>
                </a:solidFill>
              </a:rPr>
              <a:t>(support to the development of self efficacy; important in working life)</a:t>
            </a:r>
            <a:endParaRPr lang="en-GB" dirty="0">
              <a:solidFill>
                <a:schemeClr val="tx2">
                  <a:lumMod val="60000"/>
                  <a:lumOff val="40000"/>
                </a:schemeClr>
              </a:solidFill>
            </a:endParaRPr>
          </a:p>
          <a:p>
            <a:pPr>
              <a:defRPr/>
            </a:pPr>
            <a:endParaRPr lang="en-GB" dirty="0">
              <a:solidFill>
                <a:schemeClr val="tx1"/>
              </a:solidFill>
            </a:endParaRPr>
          </a:p>
          <a:p>
            <a:pPr>
              <a:defRPr/>
            </a:pPr>
            <a:r>
              <a:rPr lang="en-GB" dirty="0">
                <a:solidFill>
                  <a:schemeClr val="tx1"/>
                </a:solidFill>
              </a:rPr>
              <a:t>High-achieving pupils learn skills, like </a:t>
            </a:r>
            <a:r>
              <a:rPr lang="en-GB" i="1" dirty="0">
                <a:solidFill>
                  <a:schemeClr val="tx1"/>
                </a:solidFill>
              </a:rPr>
              <a:t>entrepreneurship </a:t>
            </a:r>
            <a:r>
              <a:rPr lang="en-GB" i="1" dirty="0" smtClean="0">
                <a:solidFill>
                  <a:schemeClr val="tx1"/>
                </a:solidFill>
              </a:rPr>
              <a:t>skills,</a:t>
            </a:r>
            <a:r>
              <a:rPr lang="en-GB" dirty="0" smtClean="0">
                <a:solidFill>
                  <a:schemeClr val="tx1"/>
                </a:solidFill>
              </a:rPr>
              <a:t> </a:t>
            </a:r>
            <a:r>
              <a:rPr lang="en-GB" dirty="0">
                <a:solidFill>
                  <a:schemeClr val="tx1"/>
                </a:solidFill>
              </a:rPr>
              <a:t>needed in further studies and in the working </a:t>
            </a:r>
            <a:r>
              <a:rPr lang="en-GB" dirty="0" smtClean="0">
                <a:solidFill>
                  <a:schemeClr val="tx1"/>
                </a:solidFill>
              </a:rPr>
              <a:t>life</a:t>
            </a:r>
            <a:r>
              <a:rPr lang="en-GB" i="1" dirty="0" smtClean="0">
                <a:solidFill>
                  <a:schemeClr val="tx1"/>
                </a:solidFill>
              </a:rPr>
              <a:t>.</a:t>
            </a:r>
            <a:endParaRPr lang="en-GB" i="1" dirty="0">
              <a:solidFill>
                <a:schemeClr val="tx1"/>
              </a:solidFill>
            </a:endParaRPr>
          </a:p>
        </p:txBody>
      </p:sp>
    </p:spTree>
    <p:extLst>
      <p:ext uri="{BB962C8B-B14F-4D97-AF65-F5344CB8AC3E}">
        <p14:creationId xmlns:p14="http://schemas.microsoft.com/office/powerpoint/2010/main" val="190555303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GB" altLang="fi-FI" smtClean="0"/>
              <a:t>School subjects in comprehensive school (total number of lessons hours, yearly)</a:t>
            </a:r>
          </a:p>
        </p:txBody>
      </p:sp>
      <p:sp>
        <p:nvSpPr>
          <p:cNvPr id="5325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BDC029B-FF72-470E-ABA3-63F070F05FA8}" type="slidenum">
              <a:rPr lang="en-US" altLang="fi-FI" sz="1600">
                <a:latin typeface="Arial" charset="0"/>
              </a:rPr>
              <a:pPr/>
              <a:t>13</a:t>
            </a:fld>
            <a:endParaRPr lang="en-US" altLang="fi-FI" sz="1600">
              <a:latin typeface="Arial" charset="0"/>
            </a:endParaRPr>
          </a:p>
        </p:txBody>
      </p:sp>
      <p:sp>
        <p:nvSpPr>
          <p:cNvPr id="1039" name="Freeform 15"/>
          <p:cNvSpPr>
            <a:spLocks/>
          </p:cNvSpPr>
          <p:nvPr/>
        </p:nvSpPr>
        <p:spPr bwMode="auto">
          <a:xfrm>
            <a:off x="2257425" y="1911350"/>
            <a:ext cx="2657475" cy="2978150"/>
          </a:xfrm>
          <a:custGeom>
            <a:avLst/>
            <a:gdLst/>
            <a:ahLst/>
            <a:cxnLst>
              <a:cxn ang="0">
                <a:pos x="2205" y="0"/>
              </a:cxn>
              <a:cxn ang="0">
                <a:pos x="489" y="3591"/>
              </a:cxn>
              <a:cxn ang="0">
                <a:pos x="3205" y="2683"/>
              </a:cxn>
              <a:cxn ang="0">
                <a:pos x="2205" y="0"/>
              </a:cxn>
            </a:cxnLst>
            <a:rect l="0" t="0" r="r" b="b"/>
            <a:pathLst>
              <a:path w="3205" h="3591">
                <a:moveTo>
                  <a:pt x="2205" y="0"/>
                </a:moveTo>
                <a:cubicBezTo>
                  <a:pt x="759" y="539"/>
                  <a:pt x="0" y="2127"/>
                  <a:pt x="489" y="3591"/>
                </a:cubicBezTo>
                <a:lnTo>
                  <a:pt x="3205" y="2683"/>
                </a:lnTo>
                <a:lnTo>
                  <a:pt x="2205" y="0"/>
                </a:lnTo>
                <a:close/>
              </a:path>
            </a:pathLst>
          </a:custGeom>
          <a:solidFill>
            <a:srgbClr val="B9CD96"/>
          </a:solidFill>
          <a:ln w="0">
            <a:solidFill>
              <a:srgbClr val="000000"/>
            </a:solidFill>
            <a:prstDash val="solid"/>
            <a:round/>
            <a:headEnd/>
            <a:tailEnd/>
          </a:ln>
        </p:spPr>
        <p:txBody>
          <a:bodyPr/>
          <a:lstStyle/>
          <a:p>
            <a:pPr>
              <a:defRPr/>
            </a:pPr>
            <a:endParaRPr lang="en-GB" sz="5400">
              <a:latin typeface="+mn-lt"/>
            </a:endParaRPr>
          </a:p>
        </p:txBody>
      </p:sp>
      <p:sp>
        <p:nvSpPr>
          <p:cNvPr id="1040" name="Freeform 16"/>
          <p:cNvSpPr>
            <a:spLocks/>
          </p:cNvSpPr>
          <p:nvPr/>
        </p:nvSpPr>
        <p:spPr bwMode="auto">
          <a:xfrm>
            <a:off x="4086225" y="1760538"/>
            <a:ext cx="828675" cy="2374900"/>
          </a:xfrm>
          <a:custGeom>
            <a:avLst/>
            <a:gdLst/>
            <a:ahLst/>
            <a:cxnLst>
              <a:cxn ang="0">
                <a:pos x="1000" y="0"/>
              </a:cxn>
              <a:cxn ang="0">
                <a:pos x="0" y="181"/>
              </a:cxn>
              <a:cxn ang="0">
                <a:pos x="1000" y="2864"/>
              </a:cxn>
              <a:cxn ang="0">
                <a:pos x="1000" y="0"/>
              </a:cxn>
            </a:cxnLst>
            <a:rect l="0" t="0" r="r" b="b"/>
            <a:pathLst>
              <a:path w="1000" h="2864">
                <a:moveTo>
                  <a:pt x="1000" y="0"/>
                </a:moveTo>
                <a:cubicBezTo>
                  <a:pt x="659" y="0"/>
                  <a:pt x="320" y="62"/>
                  <a:pt x="0" y="181"/>
                </a:cubicBezTo>
                <a:lnTo>
                  <a:pt x="1000" y="2864"/>
                </a:lnTo>
                <a:lnTo>
                  <a:pt x="1000" y="0"/>
                </a:lnTo>
                <a:close/>
              </a:path>
            </a:pathLst>
          </a:custGeom>
          <a:solidFill>
            <a:srgbClr val="D9D9D9"/>
          </a:solidFill>
          <a:ln w="0">
            <a:solidFill>
              <a:srgbClr val="000000"/>
            </a:solidFill>
            <a:prstDash val="solid"/>
            <a:round/>
            <a:headEnd/>
            <a:tailEnd/>
          </a:ln>
        </p:spPr>
        <p:txBody>
          <a:bodyPr/>
          <a:lstStyle/>
          <a:p>
            <a:pPr>
              <a:defRPr/>
            </a:pPr>
            <a:endParaRPr lang="en-GB" sz="5400">
              <a:latin typeface="+mn-lt"/>
            </a:endParaRPr>
          </a:p>
        </p:txBody>
      </p:sp>
      <p:grpSp>
        <p:nvGrpSpPr>
          <p:cNvPr id="2" name="Group 1"/>
          <p:cNvGrpSpPr/>
          <p:nvPr/>
        </p:nvGrpSpPr>
        <p:grpSpPr>
          <a:xfrm>
            <a:off x="3435350" y="4135438"/>
            <a:ext cx="3548063" cy="2460625"/>
            <a:chOff x="3435350" y="4135438"/>
            <a:chExt cx="3548063" cy="2460625"/>
          </a:xfrm>
        </p:grpSpPr>
        <p:sp>
          <p:nvSpPr>
            <p:cNvPr id="1035" name="Freeform 11"/>
            <p:cNvSpPr>
              <a:spLocks/>
            </p:cNvSpPr>
            <p:nvPr/>
          </p:nvSpPr>
          <p:spPr bwMode="auto">
            <a:xfrm>
              <a:off x="4914900" y="4135438"/>
              <a:ext cx="2068513" cy="2338387"/>
            </a:xfrm>
            <a:custGeom>
              <a:avLst/>
              <a:gdLst/>
              <a:ahLst/>
              <a:cxnLst>
                <a:cxn ang="0">
                  <a:pos x="509" y="2819"/>
                </a:cxn>
                <a:cxn ang="0">
                  <a:pos x="2494" y="1410"/>
                </a:cxn>
                <a:cxn ang="0">
                  <a:pos x="0" y="0"/>
                </a:cxn>
                <a:cxn ang="0">
                  <a:pos x="509" y="2819"/>
                </a:cxn>
              </a:cxnLst>
              <a:rect l="0" t="0" r="r" b="b"/>
              <a:pathLst>
                <a:path w="2494" h="2819">
                  <a:moveTo>
                    <a:pt x="509" y="2819"/>
                  </a:moveTo>
                  <a:cubicBezTo>
                    <a:pt x="1347" y="2668"/>
                    <a:pt x="2075" y="2151"/>
                    <a:pt x="2494" y="1410"/>
                  </a:cubicBezTo>
                  <a:lnTo>
                    <a:pt x="0" y="0"/>
                  </a:lnTo>
                  <a:lnTo>
                    <a:pt x="509" y="2819"/>
                  </a:lnTo>
                  <a:close/>
                </a:path>
              </a:pathLst>
            </a:custGeom>
            <a:solidFill>
              <a:srgbClr val="E6B9B8"/>
            </a:solidFill>
            <a:ln w="0">
              <a:solidFill>
                <a:srgbClr val="000000"/>
              </a:solidFill>
              <a:prstDash val="solid"/>
              <a:round/>
              <a:headEnd/>
              <a:tailEnd/>
            </a:ln>
          </p:spPr>
          <p:txBody>
            <a:bodyPr/>
            <a:lstStyle/>
            <a:p>
              <a:pPr>
                <a:defRPr/>
              </a:pPr>
              <a:endParaRPr lang="en-GB" sz="5400">
                <a:latin typeface="+mn-lt"/>
              </a:endParaRPr>
            </a:p>
          </p:txBody>
        </p:sp>
        <p:sp>
          <p:nvSpPr>
            <p:cNvPr id="1036" name="Freeform 12"/>
            <p:cNvSpPr>
              <a:spLocks/>
            </p:cNvSpPr>
            <p:nvPr/>
          </p:nvSpPr>
          <p:spPr bwMode="auto">
            <a:xfrm>
              <a:off x="3435350" y="4135438"/>
              <a:ext cx="1901825" cy="2460625"/>
            </a:xfrm>
            <a:custGeom>
              <a:avLst/>
              <a:gdLst/>
              <a:ahLst/>
              <a:cxnLst>
                <a:cxn ang="0">
                  <a:pos x="0" y="2241"/>
                </a:cxn>
                <a:cxn ang="0">
                  <a:pos x="2292" y="2819"/>
                </a:cxn>
                <a:cxn ang="0">
                  <a:pos x="1783" y="0"/>
                </a:cxn>
                <a:cxn ang="0">
                  <a:pos x="0" y="2241"/>
                </a:cxn>
              </a:cxnLst>
              <a:rect l="0" t="0" r="r" b="b"/>
              <a:pathLst>
                <a:path w="2292" h="2965">
                  <a:moveTo>
                    <a:pt x="0" y="2241"/>
                  </a:moveTo>
                  <a:cubicBezTo>
                    <a:pt x="645" y="2755"/>
                    <a:pt x="1480" y="2965"/>
                    <a:pt x="2292" y="2819"/>
                  </a:cubicBezTo>
                  <a:lnTo>
                    <a:pt x="1783" y="0"/>
                  </a:lnTo>
                  <a:lnTo>
                    <a:pt x="0" y="2241"/>
                  </a:lnTo>
                  <a:close/>
                </a:path>
              </a:pathLst>
            </a:custGeom>
            <a:solidFill>
              <a:srgbClr val="F2DCDB"/>
            </a:solidFill>
            <a:ln w="0">
              <a:solidFill>
                <a:srgbClr val="000000"/>
              </a:solidFill>
              <a:prstDash val="solid"/>
              <a:round/>
              <a:headEnd/>
              <a:tailEnd/>
            </a:ln>
          </p:spPr>
          <p:txBody>
            <a:bodyPr/>
            <a:lstStyle/>
            <a:p>
              <a:pPr>
                <a:defRPr/>
              </a:pPr>
              <a:endParaRPr lang="en-GB" sz="5400">
                <a:latin typeface="+mn-lt"/>
              </a:endParaRPr>
            </a:p>
          </p:txBody>
        </p:sp>
        <p:sp>
          <p:nvSpPr>
            <p:cNvPr id="1054" name="Rectangle 30"/>
            <p:cNvSpPr>
              <a:spLocks noChangeArrowheads="1"/>
            </p:cNvSpPr>
            <p:nvPr/>
          </p:nvSpPr>
          <p:spPr bwMode="auto">
            <a:xfrm>
              <a:off x="5219700" y="5084763"/>
              <a:ext cx="1452563" cy="307975"/>
            </a:xfrm>
            <a:prstGeom prst="rect">
              <a:avLst/>
            </a:prstGeom>
            <a:noFill/>
            <a:ln w="9525">
              <a:noFill/>
              <a:miter lim="800000"/>
              <a:headEnd/>
              <a:tailEnd/>
            </a:ln>
          </p:spPr>
          <p:txBody>
            <a:bodyPr wrap="none" lIns="0" tIns="0" rIns="0" bIns="0">
              <a:spAutoFit/>
            </a:bodyPr>
            <a:lstStyle/>
            <a:p>
              <a:pPr eaLnBrk="1" hangingPunct="1">
                <a:defRPr/>
              </a:pPr>
              <a:r>
                <a:rPr lang="fi-FI" sz="2000" dirty="0" err="1">
                  <a:solidFill>
                    <a:srgbClr val="000000"/>
                  </a:solidFill>
                  <a:latin typeface="+mn-lt"/>
                  <a:cs typeface="Arial" pitchFamily="34" charset="0"/>
                </a:rPr>
                <a:t>Mathematics</a:t>
              </a:r>
              <a:endParaRPr lang="fi-FI" sz="4400" dirty="0">
                <a:latin typeface="+mn-lt"/>
                <a:cs typeface="Arial" pitchFamily="34" charset="0"/>
              </a:endParaRPr>
            </a:p>
          </p:txBody>
        </p:sp>
        <p:sp>
          <p:nvSpPr>
            <p:cNvPr id="1055" name="Rectangle 31"/>
            <p:cNvSpPr>
              <a:spLocks noChangeArrowheads="1"/>
            </p:cNvSpPr>
            <p:nvPr/>
          </p:nvSpPr>
          <p:spPr bwMode="auto">
            <a:xfrm>
              <a:off x="5651500" y="5445125"/>
              <a:ext cx="285750" cy="307975"/>
            </a:xfrm>
            <a:prstGeom prst="rect">
              <a:avLst/>
            </a:prstGeom>
            <a:noFill/>
            <a:ln w="9525">
              <a:noFill/>
              <a:miter lim="800000"/>
              <a:headEnd/>
              <a:tailEnd/>
            </a:ln>
          </p:spPr>
          <p:txBody>
            <a:bodyPr wrap="none" lIns="0" tIns="0" rIns="0" bIns="0">
              <a:spAutoFit/>
            </a:bodyPr>
            <a:lstStyle/>
            <a:p>
              <a:pPr eaLnBrk="1" hangingPunct="1">
                <a:defRPr/>
              </a:pPr>
              <a:r>
                <a:rPr lang="fi-FI" sz="2000" dirty="0">
                  <a:solidFill>
                    <a:srgbClr val="000000"/>
                  </a:solidFill>
                  <a:latin typeface="+mn-lt"/>
                  <a:cs typeface="Arial" pitchFamily="34" charset="0"/>
                </a:rPr>
                <a:t>32</a:t>
              </a:r>
              <a:endParaRPr lang="fi-FI" sz="4400" dirty="0">
                <a:latin typeface="+mn-lt"/>
                <a:cs typeface="Arial" pitchFamily="34" charset="0"/>
              </a:endParaRPr>
            </a:p>
          </p:txBody>
        </p:sp>
        <p:sp>
          <p:nvSpPr>
            <p:cNvPr id="1056" name="Rectangle 32"/>
            <p:cNvSpPr>
              <a:spLocks noChangeArrowheads="1"/>
            </p:cNvSpPr>
            <p:nvPr/>
          </p:nvSpPr>
          <p:spPr bwMode="auto">
            <a:xfrm>
              <a:off x="3924300" y="5373688"/>
              <a:ext cx="1054100" cy="614362"/>
            </a:xfrm>
            <a:prstGeom prst="rect">
              <a:avLst/>
            </a:prstGeom>
            <a:noFill/>
            <a:ln w="9525">
              <a:noFill/>
              <a:miter lim="800000"/>
              <a:headEnd/>
              <a:tailEnd/>
            </a:ln>
          </p:spPr>
          <p:txBody>
            <a:bodyPr wrap="none" lIns="0" tIns="0" rIns="0" bIns="0">
              <a:spAutoFit/>
            </a:bodyPr>
            <a:lstStyle/>
            <a:p>
              <a:pPr eaLnBrk="1" hangingPunct="1">
                <a:defRPr/>
              </a:pPr>
              <a:r>
                <a:rPr lang="fi-FI" sz="2000" dirty="0">
                  <a:solidFill>
                    <a:srgbClr val="000000"/>
                  </a:solidFill>
                  <a:latin typeface="+mn-lt"/>
                  <a:cs typeface="Arial" pitchFamily="34" charset="0"/>
                </a:rPr>
                <a:t>Science  </a:t>
              </a:r>
              <a:br>
                <a:rPr lang="fi-FI" sz="2000" dirty="0">
                  <a:solidFill>
                    <a:srgbClr val="000000"/>
                  </a:solidFill>
                  <a:latin typeface="+mn-lt"/>
                  <a:cs typeface="Arial" pitchFamily="34" charset="0"/>
                </a:rPr>
              </a:br>
              <a:r>
                <a:rPr lang="fi-FI" sz="2000" dirty="0" err="1">
                  <a:solidFill>
                    <a:srgbClr val="000000"/>
                  </a:solidFill>
                  <a:latin typeface="+mn-lt"/>
                  <a:cs typeface="Arial" pitchFamily="34" charset="0"/>
                </a:rPr>
                <a:t>subjects</a:t>
              </a:r>
              <a:endParaRPr lang="fi-FI" sz="4400" dirty="0">
                <a:latin typeface="+mn-lt"/>
                <a:cs typeface="Arial" pitchFamily="34" charset="0"/>
              </a:endParaRPr>
            </a:p>
          </p:txBody>
        </p:sp>
        <p:sp>
          <p:nvSpPr>
            <p:cNvPr id="1057" name="Rectangle 33"/>
            <p:cNvSpPr>
              <a:spLocks noChangeArrowheads="1"/>
            </p:cNvSpPr>
            <p:nvPr/>
          </p:nvSpPr>
          <p:spPr bwMode="auto">
            <a:xfrm>
              <a:off x="4211638" y="6021388"/>
              <a:ext cx="285750" cy="307975"/>
            </a:xfrm>
            <a:prstGeom prst="rect">
              <a:avLst/>
            </a:prstGeom>
            <a:noFill/>
            <a:ln w="9525">
              <a:noFill/>
              <a:miter lim="800000"/>
              <a:headEnd/>
              <a:tailEnd/>
            </a:ln>
          </p:spPr>
          <p:txBody>
            <a:bodyPr wrap="none" lIns="0" tIns="0" rIns="0" bIns="0">
              <a:spAutoFit/>
            </a:bodyPr>
            <a:lstStyle/>
            <a:p>
              <a:pPr eaLnBrk="1" hangingPunct="1">
                <a:defRPr/>
              </a:pPr>
              <a:r>
                <a:rPr lang="fi-FI" sz="2000" dirty="0">
                  <a:solidFill>
                    <a:srgbClr val="000000"/>
                  </a:solidFill>
                  <a:latin typeface="+mn-lt"/>
                  <a:cs typeface="Arial" pitchFamily="34" charset="0"/>
                </a:rPr>
                <a:t>31</a:t>
              </a:r>
              <a:endParaRPr lang="fi-FI" sz="4400" dirty="0">
                <a:latin typeface="+mn-lt"/>
                <a:cs typeface="Arial" pitchFamily="34" charset="0"/>
              </a:endParaRPr>
            </a:p>
          </p:txBody>
        </p:sp>
      </p:grpSp>
      <p:sp>
        <p:nvSpPr>
          <p:cNvPr id="1064" name="Rectangle 40"/>
          <p:cNvSpPr>
            <a:spLocks noChangeArrowheads="1"/>
          </p:cNvSpPr>
          <p:nvPr/>
        </p:nvSpPr>
        <p:spPr bwMode="auto">
          <a:xfrm>
            <a:off x="2930525" y="3136900"/>
            <a:ext cx="1098550" cy="307975"/>
          </a:xfrm>
          <a:prstGeom prst="rect">
            <a:avLst/>
          </a:prstGeom>
          <a:noFill/>
          <a:ln w="9525">
            <a:noFill/>
            <a:miter lim="800000"/>
            <a:headEnd/>
            <a:tailEnd/>
          </a:ln>
        </p:spPr>
        <p:txBody>
          <a:bodyPr wrap="none" lIns="0" tIns="0" rIns="0" bIns="0">
            <a:spAutoFit/>
          </a:bodyPr>
          <a:lstStyle/>
          <a:p>
            <a:pPr eaLnBrk="1" hangingPunct="1">
              <a:defRPr/>
            </a:pPr>
            <a:r>
              <a:rPr lang="fi-FI" sz="2000" dirty="0" err="1">
                <a:solidFill>
                  <a:srgbClr val="000000"/>
                </a:solidFill>
                <a:latin typeface="+mn-lt"/>
                <a:cs typeface="Arial" pitchFamily="34" charset="0"/>
              </a:rPr>
              <a:t>Physical</a:t>
            </a:r>
            <a:r>
              <a:rPr lang="fi-FI" sz="2000" dirty="0">
                <a:solidFill>
                  <a:srgbClr val="000000"/>
                </a:solidFill>
                <a:latin typeface="+mn-lt"/>
                <a:cs typeface="Arial" pitchFamily="34" charset="0"/>
              </a:rPr>
              <a:t>  </a:t>
            </a:r>
            <a:endParaRPr lang="fi-FI" sz="4400" dirty="0">
              <a:latin typeface="+mn-lt"/>
              <a:cs typeface="Arial" pitchFamily="34" charset="0"/>
            </a:endParaRPr>
          </a:p>
        </p:txBody>
      </p:sp>
      <p:sp>
        <p:nvSpPr>
          <p:cNvPr id="1065" name="Rectangle 41"/>
          <p:cNvSpPr>
            <a:spLocks noChangeArrowheads="1"/>
          </p:cNvSpPr>
          <p:nvPr/>
        </p:nvSpPr>
        <p:spPr bwMode="auto">
          <a:xfrm>
            <a:off x="2733675" y="3389313"/>
            <a:ext cx="2064668" cy="307777"/>
          </a:xfrm>
          <a:prstGeom prst="rect">
            <a:avLst/>
          </a:prstGeom>
          <a:noFill/>
          <a:ln w="9525">
            <a:noFill/>
            <a:miter lim="800000"/>
            <a:headEnd/>
            <a:tailEnd/>
          </a:ln>
        </p:spPr>
        <p:txBody>
          <a:bodyPr wrap="none" lIns="0" tIns="0" rIns="0" bIns="0">
            <a:spAutoFit/>
          </a:bodyPr>
          <a:lstStyle/>
          <a:p>
            <a:pPr eaLnBrk="1" hangingPunct="1">
              <a:defRPr/>
            </a:pPr>
            <a:r>
              <a:rPr lang="fi-FI" sz="2000" dirty="0" err="1" smtClean="0">
                <a:solidFill>
                  <a:srgbClr val="000000"/>
                </a:solidFill>
                <a:latin typeface="+mn-lt"/>
                <a:cs typeface="Arial" pitchFamily="34" charset="0"/>
              </a:rPr>
              <a:t>education</a:t>
            </a:r>
            <a:r>
              <a:rPr lang="fi-FI" sz="2000" dirty="0" smtClean="0">
                <a:solidFill>
                  <a:srgbClr val="000000"/>
                </a:solidFill>
                <a:latin typeface="+mn-lt"/>
                <a:cs typeface="Arial" pitchFamily="34" charset="0"/>
              </a:rPr>
              <a:t>, music, </a:t>
            </a:r>
            <a:endParaRPr lang="fi-FI" sz="4400" dirty="0">
              <a:latin typeface="+mn-lt"/>
              <a:cs typeface="Arial" pitchFamily="34" charset="0"/>
            </a:endParaRPr>
          </a:p>
        </p:txBody>
      </p:sp>
      <p:sp>
        <p:nvSpPr>
          <p:cNvPr id="1066" name="Rectangle 42"/>
          <p:cNvSpPr>
            <a:spLocks noChangeArrowheads="1"/>
          </p:cNvSpPr>
          <p:nvPr/>
        </p:nvSpPr>
        <p:spPr bwMode="auto">
          <a:xfrm>
            <a:off x="2628900" y="3636963"/>
            <a:ext cx="1792288" cy="307975"/>
          </a:xfrm>
          <a:prstGeom prst="rect">
            <a:avLst/>
          </a:prstGeom>
          <a:noFill/>
          <a:ln w="9525">
            <a:noFill/>
            <a:miter lim="800000"/>
            <a:headEnd/>
            <a:tailEnd/>
          </a:ln>
        </p:spPr>
        <p:txBody>
          <a:bodyPr wrap="none" lIns="0" tIns="0" rIns="0" bIns="0">
            <a:spAutoFit/>
          </a:bodyPr>
          <a:lstStyle/>
          <a:p>
            <a:pPr eaLnBrk="1" hangingPunct="1">
              <a:defRPr/>
            </a:pPr>
            <a:r>
              <a:rPr lang="fi-FI" sz="2000" dirty="0" err="1">
                <a:solidFill>
                  <a:srgbClr val="000000"/>
                </a:solidFill>
                <a:latin typeface="+mn-lt"/>
                <a:cs typeface="Arial" pitchFamily="34" charset="0"/>
              </a:rPr>
              <a:t>visual</a:t>
            </a:r>
            <a:r>
              <a:rPr lang="fi-FI" sz="2000" dirty="0">
                <a:solidFill>
                  <a:srgbClr val="000000"/>
                </a:solidFill>
                <a:latin typeface="+mn-lt"/>
                <a:cs typeface="Arial" pitchFamily="34" charset="0"/>
              </a:rPr>
              <a:t> </a:t>
            </a:r>
            <a:r>
              <a:rPr lang="fi-FI" sz="2000" dirty="0" err="1">
                <a:solidFill>
                  <a:srgbClr val="000000"/>
                </a:solidFill>
                <a:latin typeface="+mn-lt"/>
                <a:cs typeface="Arial" pitchFamily="34" charset="0"/>
              </a:rPr>
              <a:t>arts</a:t>
            </a:r>
            <a:r>
              <a:rPr lang="fi-FI" sz="2000" dirty="0">
                <a:solidFill>
                  <a:srgbClr val="000000"/>
                </a:solidFill>
                <a:latin typeface="+mn-lt"/>
                <a:cs typeface="Arial" pitchFamily="34" charset="0"/>
              </a:rPr>
              <a:t>, </a:t>
            </a:r>
            <a:r>
              <a:rPr lang="fi-FI" sz="2000" dirty="0" err="1">
                <a:solidFill>
                  <a:srgbClr val="000000"/>
                </a:solidFill>
                <a:latin typeface="+mn-lt"/>
                <a:cs typeface="Arial" pitchFamily="34" charset="0"/>
              </a:rPr>
              <a:t>craft</a:t>
            </a:r>
            <a:endParaRPr lang="fi-FI" sz="4400" dirty="0">
              <a:latin typeface="+mn-lt"/>
              <a:cs typeface="Arial" pitchFamily="34" charset="0"/>
            </a:endParaRPr>
          </a:p>
        </p:txBody>
      </p:sp>
      <p:sp>
        <p:nvSpPr>
          <p:cNvPr id="1067" name="Rectangle 43"/>
          <p:cNvSpPr>
            <a:spLocks noChangeArrowheads="1"/>
          </p:cNvSpPr>
          <p:nvPr/>
        </p:nvSpPr>
        <p:spPr bwMode="auto">
          <a:xfrm>
            <a:off x="3097213" y="3922713"/>
            <a:ext cx="285750" cy="306387"/>
          </a:xfrm>
          <a:prstGeom prst="rect">
            <a:avLst/>
          </a:prstGeom>
          <a:noFill/>
          <a:ln w="9525">
            <a:noFill/>
            <a:miter lim="800000"/>
            <a:headEnd/>
            <a:tailEnd/>
          </a:ln>
        </p:spPr>
        <p:txBody>
          <a:bodyPr wrap="none" lIns="0" tIns="0" rIns="0" bIns="0">
            <a:spAutoFit/>
          </a:bodyPr>
          <a:lstStyle/>
          <a:p>
            <a:pPr eaLnBrk="1" hangingPunct="1">
              <a:defRPr/>
            </a:pPr>
            <a:r>
              <a:rPr lang="fi-FI" sz="2000" dirty="0">
                <a:solidFill>
                  <a:srgbClr val="000000"/>
                </a:solidFill>
                <a:latin typeface="+mn-lt"/>
                <a:cs typeface="Arial" pitchFamily="34" charset="0"/>
              </a:rPr>
              <a:t>56</a:t>
            </a:r>
            <a:endParaRPr lang="fi-FI" sz="4400" dirty="0">
              <a:latin typeface="+mn-lt"/>
              <a:cs typeface="Arial" pitchFamily="34" charset="0"/>
            </a:endParaRPr>
          </a:p>
        </p:txBody>
      </p:sp>
      <p:sp>
        <p:nvSpPr>
          <p:cNvPr id="1068" name="Rectangle 44"/>
          <p:cNvSpPr>
            <a:spLocks noChangeArrowheads="1"/>
          </p:cNvSpPr>
          <p:nvPr/>
        </p:nvSpPr>
        <p:spPr bwMode="auto">
          <a:xfrm>
            <a:off x="3563938" y="1125538"/>
            <a:ext cx="1025525" cy="306387"/>
          </a:xfrm>
          <a:prstGeom prst="rect">
            <a:avLst/>
          </a:prstGeom>
          <a:noFill/>
          <a:ln w="9525">
            <a:noFill/>
            <a:miter lim="800000"/>
            <a:headEnd/>
            <a:tailEnd/>
          </a:ln>
        </p:spPr>
        <p:txBody>
          <a:bodyPr wrap="none" lIns="0" tIns="0" rIns="0" bIns="0">
            <a:spAutoFit/>
          </a:bodyPr>
          <a:lstStyle/>
          <a:p>
            <a:pPr eaLnBrk="1" hangingPunct="1">
              <a:defRPr/>
            </a:pPr>
            <a:r>
              <a:rPr lang="fi-FI" sz="2000" dirty="0" err="1">
                <a:solidFill>
                  <a:srgbClr val="000000"/>
                </a:solidFill>
                <a:latin typeface="+mn-lt"/>
                <a:cs typeface="Arial" pitchFamily="34" charset="0"/>
              </a:rPr>
              <a:t>Optional</a:t>
            </a:r>
            <a:r>
              <a:rPr lang="fi-FI" sz="2000" dirty="0">
                <a:solidFill>
                  <a:srgbClr val="000000"/>
                </a:solidFill>
                <a:latin typeface="+mn-lt"/>
                <a:cs typeface="Arial" pitchFamily="34" charset="0"/>
              </a:rPr>
              <a:t> </a:t>
            </a:r>
            <a:endParaRPr lang="fi-FI" sz="4400" dirty="0">
              <a:latin typeface="+mn-lt"/>
              <a:cs typeface="Arial" pitchFamily="34" charset="0"/>
            </a:endParaRPr>
          </a:p>
        </p:txBody>
      </p:sp>
      <p:sp>
        <p:nvSpPr>
          <p:cNvPr id="1069" name="Rectangle 45"/>
          <p:cNvSpPr>
            <a:spLocks noChangeArrowheads="1"/>
          </p:cNvSpPr>
          <p:nvPr/>
        </p:nvSpPr>
        <p:spPr bwMode="auto">
          <a:xfrm>
            <a:off x="3576638" y="1409700"/>
            <a:ext cx="941387" cy="306388"/>
          </a:xfrm>
          <a:prstGeom prst="rect">
            <a:avLst/>
          </a:prstGeom>
          <a:noFill/>
          <a:ln w="9525">
            <a:noFill/>
            <a:miter lim="800000"/>
            <a:headEnd/>
            <a:tailEnd/>
          </a:ln>
        </p:spPr>
        <p:txBody>
          <a:bodyPr wrap="none" lIns="0" tIns="0" rIns="0" bIns="0">
            <a:spAutoFit/>
          </a:bodyPr>
          <a:lstStyle/>
          <a:p>
            <a:pPr eaLnBrk="1" hangingPunct="1">
              <a:defRPr/>
            </a:pPr>
            <a:r>
              <a:rPr lang="fi-FI" sz="2000" dirty="0" err="1">
                <a:solidFill>
                  <a:srgbClr val="000000"/>
                </a:solidFill>
                <a:latin typeface="+mn-lt"/>
                <a:cs typeface="Arial" pitchFamily="34" charset="0"/>
              </a:rPr>
              <a:t>subjects</a:t>
            </a:r>
            <a:endParaRPr lang="fi-FI" sz="4400" dirty="0">
              <a:latin typeface="+mn-lt"/>
              <a:cs typeface="Arial" pitchFamily="34" charset="0"/>
            </a:endParaRPr>
          </a:p>
        </p:txBody>
      </p:sp>
      <p:sp>
        <p:nvSpPr>
          <p:cNvPr id="1070" name="Rectangle 46"/>
          <p:cNvSpPr>
            <a:spLocks noChangeArrowheads="1"/>
          </p:cNvSpPr>
          <p:nvPr/>
        </p:nvSpPr>
        <p:spPr bwMode="auto">
          <a:xfrm>
            <a:off x="4572000" y="1412875"/>
            <a:ext cx="285750" cy="307975"/>
          </a:xfrm>
          <a:prstGeom prst="rect">
            <a:avLst/>
          </a:prstGeom>
          <a:noFill/>
          <a:ln w="9525">
            <a:noFill/>
            <a:miter lim="800000"/>
            <a:headEnd/>
            <a:tailEnd/>
          </a:ln>
        </p:spPr>
        <p:txBody>
          <a:bodyPr wrap="none" lIns="0" tIns="0" rIns="0" bIns="0">
            <a:spAutoFit/>
          </a:bodyPr>
          <a:lstStyle/>
          <a:p>
            <a:pPr eaLnBrk="1" hangingPunct="1">
              <a:defRPr/>
            </a:pPr>
            <a:r>
              <a:rPr lang="fi-FI" sz="2000" dirty="0">
                <a:solidFill>
                  <a:srgbClr val="000000"/>
                </a:solidFill>
                <a:latin typeface="+mn-lt"/>
                <a:cs typeface="Arial" pitchFamily="34" charset="0"/>
              </a:rPr>
              <a:t>13</a:t>
            </a:r>
            <a:endParaRPr lang="fi-FI" sz="4400" dirty="0">
              <a:latin typeface="+mn-lt"/>
              <a:cs typeface="Arial" pitchFamily="34" charset="0"/>
            </a:endParaRPr>
          </a:p>
        </p:txBody>
      </p:sp>
      <p:grpSp>
        <p:nvGrpSpPr>
          <p:cNvPr id="4" name="Group 3"/>
          <p:cNvGrpSpPr/>
          <p:nvPr/>
        </p:nvGrpSpPr>
        <p:grpSpPr>
          <a:xfrm>
            <a:off x="827088" y="4135438"/>
            <a:ext cx="4087812" cy="2133600"/>
            <a:chOff x="827088" y="4135438"/>
            <a:chExt cx="4087812" cy="2133600"/>
          </a:xfrm>
        </p:grpSpPr>
        <p:sp>
          <p:nvSpPr>
            <p:cNvPr id="1037" name="Freeform 13"/>
            <p:cNvSpPr>
              <a:spLocks/>
            </p:cNvSpPr>
            <p:nvPr/>
          </p:nvSpPr>
          <p:spPr bwMode="auto">
            <a:xfrm>
              <a:off x="2951163" y="4135438"/>
              <a:ext cx="1963737" cy="1858962"/>
            </a:xfrm>
            <a:custGeom>
              <a:avLst/>
              <a:gdLst/>
              <a:ahLst/>
              <a:cxnLst>
                <a:cxn ang="0">
                  <a:pos x="0" y="1610"/>
                </a:cxn>
                <a:cxn ang="0">
                  <a:pos x="586" y="2241"/>
                </a:cxn>
                <a:cxn ang="0">
                  <a:pos x="2369" y="0"/>
                </a:cxn>
                <a:cxn ang="0">
                  <a:pos x="0" y="1610"/>
                </a:cxn>
              </a:cxnLst>
              <a:rect l="0" t="0" r="r" b="b"/>
              <a:pathLst>
                <a:path w="2369" h="2241">
                  <a:moveTo>
                    <a:pt x="0" y="1610"/>
                  </a:moveTo>
                  <a:cubicBezTo>
                    <a:pt x="163" y="1849"/>
                    <a:pt x="360" y="2062"/>
                    <a:pt x="586" y="2241"/>
                  </a:cubicBezTo>
                  <a:lnTo>
                    <a:pt x="2369" y="0"/>
                  </a:lnTo>
                  <a:lnTo>
                    <a:pt x="0" y="1610"/>
                  </a:lnTo>
                  <a:close/>
                </a:path>
              </a:pathLst>
            </a:custGeom>
            <a:solidFill>
              <a:srgbClr val="C4BD97"/>
            </a:solidFill>
            <a:ln w="0">
              <a:solidFill>
                <a:srgbClr val="000000"/>
              </a:solidFill>
              <a:prstDash val="solid"/>
              <a:round/>
              <a:headEnd/>
              <a:tailEnd/>
            </a:ln>
          </p:spPr>
          <p:txBody>
            <a:bodyPr/>
            <a:lstStyle/>
            <a:p>
              <a:pPr>
                <a:defRPr/>
              </a:pPr>
              <a:endParaRPr lang="en-GB" sz="5400">
                <a:latin typeface="+mn-lt"/>
              </a:endParaRPr>
            </a:p>
          </p:txBody>
        </p:sp>
        <p:sp>
          <p:nvSpPr>
            <p:cNvPr id="1038" name="Freeform 14"/>
            <p:cNvSpPr>
              <a:spLocks/>
            </p:cNvSpPr>
            <p:nvPr/>
          </p:nvSpPr>
          <p:spPr bwMode="auto">
            <a:xfrm>
              <a:off x="2663825" y="4135438"/>
              <a:ext cx="2251075" cy="1336675"/>
            </a:xfrm>
            <a:custGeom>
              <a:avLst/>
              <a:gdLst/>
              <a:ahLst/>
              <a:cxnLst>
                <a:cxn ang="0">
                  <a:pos x="0" y="908"/>
                </a:cxn>
                <a:cxn ang="0">
                  <a:pos x="347" y="1610"/>
                </a:cxn>
                <a:cxn ang="0">
                  <a:pos x="2716" y="0"/>
                </a:cxn>
                <a:cxn ang="0">
                  <a:pos x="0" y="908"/>
                </a:cxn>
              </a:cxnLst>
              <a:rect l="0" t="0" r="r" b="b"/>
              <a:pathLst>
                <a:path w="2716" h="1610">
                  <a:moveTo>
                    <a:pt x="0" y="908"/>
                  </a:moveTo>
                  <a:cubicBezTo>
                    <a:pt x="83" y="1157"/>
                    <a:pt x="200" y="1393"/>
                    <a:pt x="347" y="1610"/>
                  </a:cubicBezTo>
                  <a:lnTo>
                    <a:pt x="2716" y="0"/>
                  </a:lnTo>
                  <a:lnTo>
                    <a:pt x="0" y="908"/>
                  </a:lnTo>
                  <a:close/>
                </a:path>
              </a:pathLst>
            </a:custGeom>
            <a:solidFill>
              <a:srgbClr val="DDD9C3"/>
            </a:solidFill>
            <a:ln w="0">
              <a:solidFill>
                <a:srgbClr val="000000"/>
              </a:solidFill>
              <a:prstDash val="solid"/>
              <a:round/>
              <a:headEnd/>
              <a:tailEnd/>
            </a:ln>
          </p:spPr>
          <p:txBody>
            <a:bodyPr/>
            <a:lstStyle/>
            <a:p>
              <a:pPr>
                <a:defRPr/>
              </a:pPr>
              <a:endParaRPr lang="en-GB" sz="5400">
                <a:latin typeface="+mn-lt"/>
              </a:endParaRPr>
            </a:p>
          </p:txBody>
        </p:sp>
        <p:sp>
          <p:nvSpPr>
            <p:cNvPr id="1058" name="Rectangle 34"/>
            <p:cNvSpPr>
              <a:spLocks noChangeArrowheads="1"/>
            </p:cNvSpPr>
            <p:nvPr/>
          </p:nvSpPr>
          <p:spPr bwMode="auto">
            <a:xfrm>
              <a:off x="827088" y="5661025"/>
              <a:ext cx="2095500" cy="307975"/>
            </a:xfrm>
            <a:prstGeom prst="rect">
              <a:avLst/>
            </a:prstGeom>
            <a:noFill/>
            <a:ln w="9525">
              <a:noFill/>
              <a:miter lim="800000"/>
              <a:headEnd/>
              <a:tailEnd/>
            </a:ln>
          </p:spPr>
          <p:txBody>
            <a:bodyPr wrap="none" lIns="0" tIns="0" rIns="0" bIns="0">
              <a:spAutoFit/>
            </a:bodyPr>
            <a:lstStyle/>
            <a:p>
              <a:pPr eaLnBrk="1" hangingPunct="1">
                <a:defRPr/>
              </a:pPr>
              <a:r>
                <a:rPr lang="fi-FI" sz="2000" dirty="0" err="1">
                  <a:solidFill>
                    <a:srgbClr val="000000"/>
                  </a:solidFill>
                  <a:latin typeface="+mn-lt"/>
                  <a:cs typeface="Arial" pitchFamily="34" charset="0"/>
                </a:rPr>
                <a:t>Civics</a:t>
              </a:r>
              <a:r>
                <a:rPr lang="fi-FI" sz="2000" dirty="0">
                  <a:solidFill>
                    <a:srgbClr val="000000"/>
                  </a:solidFill>
                  <a:latin typeface="+mn-lt"/>
                  <a:cs typeface="Arial" pitchFamily="34" charset="0"/>
                </a:rPr>
                <a:t> , </a:t>
              </a:r>
              <a:r>
                <a:rPr lang="fi-FI" sz="2000" dirty="0" err="1">
                  <a:solidFill>
                    <a:srgbClr val="000000"/>
                  </a:solidFill>
                  <a:latin typeface="+mn-lt"/>
                  <a:cs typeface="Arial" pitchFamily="34" charset="0"/>
                </a:rPr>
                <a:t>religion</a:t>
              </a:r>
              <a:r>
                <a:rPr lang="fi-FI" sz="2000" dirty="0">
                  <a:solidFill>
                    <a:srgbClr val="000000"/>
                  </a:solidFill>
                  <a:latin typeface="+mn-lt"/>
                  <a:cs typeface="Arial" pitchFamily="34" charset="0"/>
                </a:rPr>
                <a:t> </a:t>
              </a:r>
              <a:r>
                <a:rPr lang="fi-FI" sz="2000" dirty="0" err="1">
                  <a:solidFill>
                    <a:srgbClr val="000000"/>
                  </a:solidFill>
                  <a:latin typeface="+mn-lt"/>
                  <a:cs typeface="Arial" pitchFamily="34" charset="0"/>
                </a:rPr>
                <a:t>or</a:t>
              </a:r>
              <a:r>
                <a:rPr lang="fi-FI" sz="2000" dirty="0">
                  <a:solidFill>
                    <a:srgbClr val="000000"/>
                  </a:solidFill>
                  <a:latin typeface="+mn-lt"/>
                  <a:cs typeface="Arial" pitchFamily="34" charset="0"/>
                </a:rPr>
                <a:t> </a:t>
              </a:r>
              <a:endParaRPr lang="fi-FI" sz="4400" dirty="0">
                <a:latin typeface="+mn-lt"/>
                <a:cs typeface="Arial" pitchFamily="34" charset="0"/>
              </a:endParaRPr>
            </a:p>
          </p:txBody>
        </p:sp>
        <p:sp>
          <p:nvSpPr>
            <p:cNvPr id="1059" name="Rectangle 35"/>
            <p:cNvSpPr>
              <a:spLocks noChangeArrowheads="1"/>
            </p:cNvSpPr>
            <p:nvPr/>
          </p:nvSpPr>
          <p:spPr bwMode="auto">
            <a:xfrm>
              <a:off x="863600" y="5962650"/>
              <a:ext cx="669925" cy="306388"/>
            </a:xfrm>
            <a:prstGeom prst="rect">
              <a:avLst/>
            </a:prstGeom>
            <a:noFill/>
            <a:ln w="9525">
              <a:noFill/>
              <a:miter lim="800000"/>
              <a:headEnd/>
              <a:tailEnd/>
            </a:ln>
          </p:spPr>
          <p:txBody>
            <a:bodyPr wrap="none" lIns="0" tIns="0" rIns="0" bIns="0">
              <a:spAutoFit/>
            </a:bodyPr>
            <a:lstStyle/>
            <a:p>
              <a:pPr eaLnBrk="1" hangingPunct="1">
                <a:defRPr/>
              </a:pPr>
              <a:r>
                <a:rPr lang="fi-FI" sz="2000" dirty="0" err="1">
                  <a:solidFill>
                    <a:srgbClr val="000000"/>
                  </a:solidFill>
                  <a:latin typeface="+mn-lt"/>
                  <a:cs typeface="Arial" pitchFamily="34" charset="0"/>
                </a:rPr>
                <a:t>ethics</a:t>
              </a:r>
              <a:endParaRPr lang="fi-FI" sz="4400" dirty="0">
                <a:latin typeface="+mn-lt"/>
                <a:cs typeface="Arial" pitchFamily="34" charset="0"/>
              </a:endParaRPr>
            </a:p>
          </p:txBody>
        </p:sp>
        <p:sp>
          <p:nvSpPr>
            <p:cNvPr id="1060" name="Rectangle 36"/>
            <p:cNvSpPr>
              <a:spLocks noChangeArrowheads="1"/>
            </p:cNvSpPr>
            <p:nvPr/>
          </p:nvSpPr>
          <p:spPr bwMode="auto">
            <a:xfrm>
              <a:off x="1655763" y="5962650"/>
              <a:ext cx="265112" cy="306388"/>
            </a:xfrm>
            <a:prstGeom prst="rect">
              <a:avLst/>
            </a:prstGeom>
            <a:noFill/>
            <a:ln w="9525">
              <a:noFill/>
              <a:miter lim="800000"/>
              <a:headEnd/>
              <a:tailEnd/>
            </a:ln>
          </p:spPr>
          <p:txBody>
            <a:bodyPr wrap="none" lIns="0" tIns="0" rIns="0" bIns="0">
              <a:spAutoFit/>
            </a:bodyPr>
            <a:lstStyle/>
            <a:p>
              <a:pPr eaLnBrk="1" hangingPunct="1">
                <a:defRPr/>
              </a:pPr>
              <a:r>
                <a:rPr lang="fi-FI" sz="2000" dirty="0">
                  <a:solidFill>
                    <a:srgbClr val="000000"/>
                  </a:solidFill>
                  <a:latin typeface="+mn-lt"/>
                  <a:cs typeface="Arial" pitchFamily="34" charset="0"/>
                </a:rPr>
                <a:t>11</a:t>
              </a:r>
              <a:endParaRPr lang="fi-FI" sz="4400" dirty="0">
                <a:latin typeface="+mn-lt"/>
                <a:cs typeface="Arial" pitchFamily="34" charset="0"/>
              </a:endParaRPr>
            </a:p>
          </p:txBody>
        </p:sp>
        <p:sp>
          <p:nvSpPr>
            <p:cNvPr id="1061" name="Rectangle 37"/>
            <p:cNvSpPr>
              <a:spLocks noChangeArrowheads="1"/>
            </p:cNvSpPr>
            <p:nvPr/>
          </p:nvSpPr>
          <p:spPr bwMode="auto">
            <a:xfrm>
              <a:off x="900113" y="5013325"/>
              <a:ext cx="1736725" cy="307975"/>
            </a:xfrm>
            <a:prstGeom prst="rect">
              <a:avLst/>
            </a:prstGeom>
            <a:noFill/>
            <a:ln w="9525">
              <a:noFill/>
              <a:miter lim="800000"/>
              <a:headEnd/>
              <a:tailEnd/>
            </a:ln>
          </p:spPr>
          <p:txBody>
            <a:bodyPr wrap="none" lIns="0" tIns="0" rIns="0" bIns="0">
              <a:spAutoFit/>
            </a:bodyPr>
            <a:lstStyle/>
            <a:p>
              <a:pPr eaLnBrk="1" hangingPunct="1">
                <a:defRPr/>
              </a:pPr>
              <a:r>
                <a:rPr lang="fi-FI" sz="2000" dirty="0" err="1">
                  <a:solidFill>
                    <a:srgbClr val="000000"/>
                  </a:solidFill>
                  <a:latin typeface="+mn-lt"/>
                  <a:cs typeface="Arial" pitchFamily="34" charset="0"/>
                </a:rPr>
                <a:t>History</a:t>
              </a:r>
              <a:r>
                <a:rPr lang="fi-FI" sz="2000" dirty="0">
                  <a:solidFill>
                    <a:srgbClr val="000000"/>
                  </a:solidFill>
                  <a:latin typeface="+mn-lt"/>
                  <a:cs typeface="Arial" pitchFamily="34" charset="0"/>
                </a:rPr>
                <a:t> , social </a:t>
              </a:r>
              <a:endParaRPr lang="fi-FI" sz="4400" dirty="0">
                <a:latin typeface="+mn-lt"/>
                <a:cs typeface="Arial" pitchFamily="34" charset="0"/>
              </a:endParaRPr>
            </a:p>
          </p:txBody>
        </p:sp>
        <p:sp>
          <p:nvSpPr>
            <p:cNvPr id="1062" name="Rectangle 38"/>
            <p:cNvSpPr>
              <a:spLocks noChangeArrowheads="1"/>
            </p:cNvSpPr>
            <p:nvPr/>
          </p:nvSpPr>
          <p:spPr bwMode="auto">
            <a:xfrm>
              <a:off x="900113" y="5278438"/>
              <a:ext cx="812800" cy="307975"/>
            </a:xfrm>
            <a:prstGeom prst="rect">
              <a:avLst/>
            </a:prstGeom>
            <a:noFill/>
            <a:ln w="9525">
              <a:noFill/>
              <a:miter lim="800000"/>
              <a:headEnd/>
              <a:tailEnd/>
            </a:ln>
          </p:spPr>
          <p:txBody>
            <a:bodyPr wrap="none" lIns="0" tIns="0" rIns="0" bIns="0">
              <a:spAutoFit/>
            </a:bodyPr>
            <a:lstStyle/>
            <a:p>
              <a:pPr eaLnBrk="1" hangingPunct="1">
                <a:defRPr/>
              </a:pPr>
              <a:r>
                <a:rPr lang="fi-FI" sz="2000" dirty="0" err="1">
                  <a:solidFill>
                    <a:srgbClr val="000000"/>
                  </a:solidFill>
                  <a:latin typeface="+mn-lt"/>
                  <a:cs typeface="Arial" pitchFamily="34" charset="0"/>
                </a:rPr>
                <a:t>studies</a:t>
              </a:r>
              <a:endParaRPr lang="fi-FI" sz="4400" dirty="0">
                <a:latin typeface="+mn-lt"/>
                <a:cs typeface="Arial" pitchFamily="34" charset="0"/>
              </a:endParaRPr>
            </a:p>
          </p:txBody>
        </p:sp>
        <p:sp>
          <p:nvSpPr>
            <p:cNvPr id="1063" name="Rectangle 39"/>
            <p:cNvSpPr>
              <a:spLocks noChangeArrowheads="1"/>
            </p:cNvSpPr>
            <p:nvPr/>
          </p:nvSpPr>
          <p:spPr bwMode="auto">
            <a:xfrm>
              <a:off x="1763713" y="5278438"/>
              <a:ext cx="285750" cy="307975"/>
            </a:xfrm>
            <a:prstGeom prst="rect">
              <a:avLst/>
            </a:prstGeom>
            <a:noFill/>
            <a:ln w="9525">
              <a:noFill/>
              <a:miter lim="800000"/>
              <a:headEnd/>
              <a:tailEnd/>
            </a:ln>
          </p:spPr>
          <p:txBody>
            <a:bodyPr wrap="none" lIns="0" tIns="0" rIns="0" bIns="0">
              <a:spAutoFit/>
            </a:bodyPr>
            <a:lstStyle/>
            <a:p>
              <a:pPr eaLnBrk="1" hangingPunct="1">
                <a:defRPr/>
              </a:pPr>
              <a:r>
                <a:rPr lang="fi-FI" sz="2000" dirty="0">
                  <a:solidFill>
                    <a:srgbClr val="000000"/>
                  </a:solidFill>
                  <a:latin typeface="+mn-lt"/>
                  <a:cs typeface="Arial" pitchFamily="34" charset="0"/>
                </a:rPr>
                <a:t>10</a:t>
              </a:r>
              <a:endParaRPr lang="fi-FI" sz="4400" dirty="0">
                <a:latin typeface="+mn-lt"/>
                <a:cs typeface="Arial" pitchFamily="34" charset="0"/>
              </a:endParaRPr>
            </a:p>
          </p:txBody>
        </p:sp>
        <p:cxnSp>
          <p:nvCxnSpPr>
            <p:cNvPr id="53290" name="Straight Connector 52"/>
            <p:cNvCxnSpPr>
              <a:cxnSpLocks noChangeShapeType="1"/>
            </p:cNvCxnSpPr>
            <p:nvPr/>
          </p:nvCxnSpPr>
          <p:spPr bwMode="auto">
            <a:xfrm flipV="1">
              <a:off x="2484438" y="5084763"/>
              <a:ext cx="431800" cy="288925"/>
            </a:xfrm>
            <a:prstGeom prst="line">
              <a:avLst/>
            </a:prstGeom>
            <a:noFill/>
            <a:ln w="9525" algn="ctr">
              <a:solidFill>
                <a:schemeClr val="tx1"/>
              </a:solidFill>
              <a:round/>
              <a:headEnd/>
              <a:tailEnd/>
            </a:ln>
          </p:spPr>
        </p:cxnSp>
        <p:cxnSp>
          <p:nvCxnSpPr>
            <p:cNvPr id="53291" name="Straight Connector 53"/>
            <p:cNvCxnSpPr>
              <a:cxnSpLocks noChangeShapeType="1"/>
            </p:cNvCxnSpPr>
            <p:nvPr/>
          </p:nvCxnSpPr>
          <p:spPr bwMode="auto">
            <a:xfrm flipV="1">
              <a:off x="2916238" y="5661025"/>
              <a:ext cx="431800" cy="288925"/>
            </a:xfrm>
            <a:prstGeom prst="line">
              <a:avLst/>
            </a:prstGeom>
            <a:noFill/>
            <a:ln w="9525" algn="ctr">
              <a:solidFill>
                <a:schemeClr val="tx1"/>
              </a:solidFill>
              <a:round/>
              <a:headEnd/>
              <a:tailEnd/>
            </a:ln>
          </p:spPr>
        </p:cxnSp>
      </p:grpSp>
      <p:cxnSp>
        <p:nvCxnSpPr>
          <p:cNvPr id="53292" name="Straight Connector 54"/>
          <p:cNvCxnSpPr>
            <a:cxnSpLocks noChangeShapeType="1"/>
          </p:cNvCxnSpPr>
          <p:nvPr/>
        </p:nvCxnSpPr>
        <p:spPr bwMode="auto">
          <a:xfrm flipH="1" flipV="1">
            <a:off x="4067175" y="1773238"/>
            <a:ext cx="433388" cy="287337"/>
          </a:xfrm>
          <a:prstGeom prst="line">
            <a:avLst/>
          </a:prstGeom>
          <a:noFill/>
          <a:ln w="9525" algn="ctr">
            <a:solidFill>
              <a:schemeClr val="tx1"/>
            </a:solidFill>
            <a:round/>
            <a:headEnd/>
            <a:tailEnd/>
          </a:ln>
        </p:spPr>
      </p:cxnSp>
      <p:grpSp>
        <p:nvGrpSpPr>
          <p:cNvPr id="3" name="Group 2"/>
          <p:cNvGrpSpPr/>
          <p:nvPr/>
        </p:nvGrpSpPr>
        <p:grpSpPr>
          <a:xfrm>
            <a:off x="4914900" y="1760538"/>
            <a:ext cx="4189413" cy="3790950"/>
            <a:chOff x="4914900" y="1760538"/>
            <a:chExt cx="4189413" cy="3790950"/>
          </a:xfrm>
        </p:grpSpPr>
        <p:sp>
          <p:nvSpPr>
            <p:cNvPr id="1031" name="Freeform 7"/>
            <p:cNvSpPr>
              <a:spLocks/>
            </p:cNvSpPr>
            <p:nvPr/>
          </p:nvSpPr>
          <p:spPr bwMode="auto">
            <a:xfrm>
              <a:off x="4914900" y="1760538"/>
              <a:ext cx="2170113" cy="2374900"/>
            </a:xfrm>
            <a:custGeom>
              <a:avLst/>
              <a:gdLst/>
              <a:ahLst/>
              <a:cxnLst>
                <a:cxn ang="0">
                  <a:pos x="2617" y="1701"/>
                </a:cxn>
                <a:cxn ang="0">
                  <a:pos x="0" y="0"/>
                </a:cxn>
                <a:cxn ang="0">
                  <a:pos x="0" y="2864"/>
                </a:cxn>
                <a:cxn ang="0">
                  <a:pos x="2617" y="1701"/>
                </a:cxn>
              </a:cxnLst>
              <a:rect l="0" t="0" r="r" b="b"/>
              <a:pathLst>
                <a:path w="2617" h="2864">
                  <a:moveTo>
                    <a:pt x="2617" y="1701"/>
                  </a:moveTo>
                  <a:cubicBezTo>
                    <a:pt x="2158" y="667"/>
                    <a:pt x="1132" y="0"/>
                    <a:pt x="0" y="0"/>
                  </a:cubicBezTo>
                  <a:lnTo>
                    <a:pt x="0" y="2864"/>
                  </a:lnTo>
                  <a:lnTo>
                    <a:pt x="2617" y="1701"/>
                  </a:lnTo>
                  <a:close/>
                </a:path>
              </a:pathLst>
            </a:custGeom>
            <a:solidFill>
              <a:srgbClr val="4572A7"/>
            </a:solidFill>
            <a:ln w="0">
              <a:solidFill>
                <a:srgbClr val="000000"/>
              </a:solidFill>
              <a:prstDash val="solid"/>
              <a:round/>
              <a:headEnd/>
              <a:tailEnd/>
            </a:ln>
          </p:spPr>
          <p:txBody>
            <a:bodyPr/>
            <a:lstStyle/>
            <a:p>
              <a:pPr>
                <a:defRPr/>
              </a:pPr>
              <a:endParaRPr lang="en-GB" sz="5400">
                <a:latin typeface="+mn-lt"/>
              </a:endParaRPr>
            </a:p>
          </p:txBody>
        </p:sp>
        <p:sp>
          <p:nvSpPr>
            <p:cNvPr id="1032" name="Freeform 8"/>
            <p:cNvSpPr>
              <a:spLocks/>
            </p:cNvSpPr>
            <p:nvPr/>
          </p:nvSpPr>
          <p:spPr bwMode="auto">
            <a:xfrm>
              <a:off x="4914900" y="3171825"/>
              <a:ext cx="2300288" cy="963613"/>
            </a:xfrm>
            <a:custGeom>
              <a:avLst/>
              <a:gdLst/>
              <a:ahLst/>
              <a:cxnLst>
                <a:cxn ang="0">
                  <a:pos x="2773" y="444"/>
                </a:cxn>
                <a:cxn ang="0">
                  <a:pos x="2617" y="0"/>
                </a:cxn>
                <a:cxn ang="0">
                  <a:pos x="0" y="1163"/>
                </a:cxn>
                <a:cxn ang="0">
                  <a:pos x="2773" y="444"/>
                </a:cxn>
              </a:cxnLst>
              <a:rect l="0" t="0" r="r" b="b"/>
              <a:pathLst>
                <a:path w="2773" h="1163">
                  <a:moveTo>
                    <a:pt x="2773" y="444"/>
                  </a:moveTo>
                  <a:cubicBezTo>
                    <a:pt x="2733" y="292"/>
                    <a:pt x="2681" y="143"/>
                    <a:pt x="2617" y="0"/>
                  </a:cubicBezTo>
                  <a:lnTo>
                    <a:pt x="0" y="1163"/>
                  </a:lnTo>
                  <a:lnTo>
                    <a:pt x="2773" y="444"/>
                  </a:lnTo>
                  <a:close/>
                </a:path>
              </a:pathLst>
            </a:custGeom>
            <a:solidFill>
              <a:srgbClr val="558ED5"/>
            </a:solidFill>
            <a:ln w="0">
              <a:solidFill>
                <a:srgbClr val="000000"/>
              </a:solidFill>
              <a:prstDash val="solid"/>
              <a:round/>
              <a:headEnd/>
              <a:tailEnd/>
            </a:ln>
          </p:spPr>
          <p:txBody>
            <a:bodyPr/>
            <a:lstStyle/>
            <a:p>
              <a:pPr>
                <a:defRPr/>
              </a:pPr>
              <a:endParaRPr lang="en-GB" sz="5400">
                <a:latin typeface="+mn-lt"/>
              </a:endParaRPr>
            </a:p>
          </p:txBody>
        </p:sp>
        <p:sp>
          <p:nvSpPr>
            <p:cNvPr id="1033" name="Freeform 9"/>
            <p:cNvSpPr>
              <a:spLocks/>
            </p:cNvSpPr>
            <p:nvPr/>
          </p:nvSpPr>
          <p:spPr bwMode="auto">
            <a:xfrm>
              <a:off x="4914900" y="3538538"/>
              <a:ext cx="2400300" cy="1035050"/>
            </a:xfrm>
            <a:custGeom>
              <a:avLst/>
              <a:gdLst/>
              <a:ahLst/>
              <a:cxnLst>
                <a:cxn ang="0">
                  <a:pos x="2815" y="1247"/>
                </a:cxn>
                <a:cxn ang="0">
                  <a:pos x="2773" y="0"/>
                </a:cxn>
                <a:cxn ang="0">
                  <a:pos x="0" y="719"/>
                </a:cxn>
                <a:cxn ang="0">
                  <a:pos x="2815" y="1247"/>
                </a:cxn>
              </a:cxnLst>
              <a:rect l="0" t="0" r="r" b="b"/>
              <a:pathLst>
                <a:path w="2893" h="1247">
                  <a:moveTo>
                    <a:pt x="2815" y="1247"/>
                  </a:moveTo>
                  <a:cubicBezTo>
                    <a:pt x="2893" y="833"/>
                    <a:pt x="2878" y="408"/>
                    <a:pt x="2773" y="0"/>
                  </a:cubicBezTo>
                  <a:lnTo>
                    <a:pt x="0" y="719"/>
                  </a:lnTo>
                  <a:lnTo>
                    <a:pt x="2815" y="1247"/>
                  </a:lnTo>
                  <a:close/>
                </a:path>
              </a:pathLst>
            </a:custGeom>
            <a:solidFill>
              <a:srgbClr val="B7DEE8"/>
            </a:solidFill>
            <a:ln w="0">
              <a:solidFill>
                <a:srgbClr val="000000"/>
              </a:solidFill>
              <a:prstDash val="solid"/>
              <a:round/>
              <a:headEnd/>
              <a:tailEnd/>
            </a:ln>
          </p:spPr>
          <p:txBody>
            <a:bodyPr/>
            <a:lstStyle/>
            <a:p>
              <a:pPr>
                <a:defRPr/>
              </a:pPr>
              <a:endParaRPr lang="en-GB" sz="5400">
                <a:latin typeface="+mn-lt"/>
              </a:endParaRPr>
            </a:p>
          </p:txBody>
        </p:sp>
        <p:sp>
          <p:nvSpPr>
            <p:cNvPr id="1034" name="Freeform 10"/>
            <p:cNvSpPr>
              <a:spLocks/>
            </p:cNvSpPr>
            <p:nvPr/>
          </p:nvSpPr>
          <p:spPr bwMode="auto">
            <a:xfrm>
              <a:off x="4914900" y="4135438"/>
              <a:ext cx="2336800" cy="1169987"/>
            </a:xfrm>
            <a:custGeom>
              <a:avLst/>
              <a:gdLst/>
              <a:ahLst/>
              <a:cxnLst>
                <a:cxn ang="0">
                  <a:pos x="2494" y="1410"/>
                </a:cxn>
                <a:cxn ang="0">
                  <a:pos x="2815" y="528"/>
                </a:cxn>
                <a:cxn ang="0">
                  <a:pos x="0" y="0"/>
                </a:cxn>
                <a:cxn ang="0">
                  <a:pos x="2494" y="1410"/>
                </a:cxn>
              </a:cxnLst>
              <a:rect l="0" t="0" r="r" b="b"/>
              <a:pathLst>
                <a:path w="2815" h="1410">
                  <a:moveTo>
                    <a:pt x="2494" y="1410"/>
                  </a:moveTo>
                  <a:cubicBezTo>
                    <a:pt x="2649" y="1135"/>
                    <a:pt x="2757" y="838"/>
                    <a:pt x="2815" y="528"/>
                  </a:cubicBezTo>
                  <a:lnTo>
                    <a:pt x="0" y="0"/>
                  </a:lnTo>
                  <a:lnTo>
                    <a:pt x="2494" y="1410"/>
                  </a:lnTo>
                  <a:close/>
                </a:path>
              </a:pathLst>
            </a:custGeom>
            <a:solidFill>
              <a:srgbClr val="DBEEF4"/>
            </a:solidFill>
            <a:ln w="0">
              <a:solidFill>
                <a:srgbClr val="000000"/>
              </a:solidFill>
              <a:prstDash val="solid"/>
              <a:round/>
              <a:headEnd/>
              <a:tailEnd/>
            </a:ln>
          </p:spPr>
          <p:txBody>
            <a:bodyPr/>
            <a:lstStyle/>
            <a:p>
              <a:pPr>
                <a:defRPr/>
              </a:pPr>
              <a:endParaRPr lang="en-GB" sz="5400">
                <a:latin typeface="+mn-lt"/>
              </a:endParaRPr>
            </a:p>
          </p:txBody>
        </p:sp>
        <p:sp>
          <p:nvSpPr>
            <p:cNvPr id="1041" name="Rectangle 17"/>
            <p:cNvSpPr>
              <a:spLocks noChangeArrowheads="1"/>
            </p:cNvSpPr>
            <p:nvPr/>
          </p:nvSpPr>
          <p:spPr bwMode="auto">
            <a:xfrm>
              <a:off x="4932363" y="1916832"/>
              <a:ext cx="867225" cy="615553"/>
            </a:xfrm>
            <a:prstGeom prst="rect">
              <a:avLst/>
            </a:prstGeom>
            <a:noFill/>
            <a:ln w="9525">
              <a:noFill/>
              <a:miter lim="800000"/>
              <a:headEnd/>
              <a:tailEnd/>
            </a:ln>
          </p:spPr>
          <p:txBody>
            <a:bodyPr wrap="none" lIns="0" tIns="0" rIns="0" bIns="0">
              <a:spAutoFit/>
            </a:bodyPr>
            <a:lstStyle/>
            <a:p>
              <a:pPr eaLnBrk="1" hangingPunct="1">
                <a:defRPr/>
              </a:pPr>
              <a:r>
                <a:rPr lang="fi-FI" sz="2000" dirty="0" err="1">
                  <a:solidFill>
                    <a:schemeClr val="bg1"/>
                  </a:solidFill>
                  <a:latin typeface="+mn-lt"/>
                  <a:cs typeface="Arial" pitchFamily="34" charset="0"/>
                </a:rPr>
                <a:t>Mother</a:t>
              </a:r>
              <a:r>
                <a:rPr lang="fi-FI" sz="2000" dirty="0">
                  <a:solidFill>
                    <a:schemeClr val="bg1"/>
                  </a:solidFill>
                  <a:latin typeface="+mn-lt"/>
                  <a:cs typeface="Arial" pitchFamily="34" charset="0"/>
                </a:rPr>
                <a:t> </a:t>
              </a:r>
              <a:r>
                <a:rPr lang="fi-FI" sz="2000" dirty="0" smtClean="0">
                  <a:solidFill>
                    <a:schemeClr val="bg1"/>
                  </a:solidFill>
                  <a:latin typeface="+mn-lt"/>
                  <a:cs typeface="Arial" pitchFamily="34" charset="0"/>
                </a:rPr>
                <a:t/>
              </a:r>
              <a:br>
                <a:rPr lang="fi-FI" sz="2000" dirty="0" smtClean="0">
                  <a:solidFill>
                    <a:schemeClr val="bg1"/>
                  </a:solidFill>
                  <a:latin typeface="+mn-lt"/>
                  <a:cs typeface="Arial" pitchFamily="34" charset="0"/>
                </a:rPr>
              </a:br>
              <a:r>
                <a:rPr lang="fi-FI" sz="2000" dirty="0" err="1" smtClean="0">
                  <a:solidFill>
                    <a:schemeClr val="bg1"/>
                  </a:solidFill>
                  <a:latin typeface="+mn-lt"/>
                  <a:cs typeface="Arial" pitchFamily="34" charset="0"/>
                </a:rPr>
                <a:t>tongue</a:t>
              </a:r>
              <a:r>
                <a:rPr lang="fi-FI" sz="2000" dirty="0" smtClean="0">
                  <a:solidFill>
                    <a:schemeClr val="bg1"/>
                  </a:solidFill>
                  <a:latin typeface="+mn-lt"/>
                  <a:cs typeface="Arial" pitchFamily="34" charset="0"/>
                </a:rPr>
                <a:t> </a:t>
              </a:r>
              <a:endParaRPr lang="fi-FI" sz="4400" dirty="0">
                <a:solidFill>
                  <a:schemeClr val="bg1"/>
                </a:solidFill>
                <a:latin typeface="+mn-lt"/>
                <a:cs typeface="Arial" pitchFamily="34" charset="0"/>
              </a:endParaRPr>
            </a:p>
          </p:txBody>
        </p:sp>
        <p:sp>
          <p:nvSpPr>
            <p:cNvPr id="1042" name="Rectangle 18"/>
            <p:cNvSpPr>
              <a:spLocks noChangeArrowheads="1"/>
            </p:cNvSpPr>
            <p:nvPr/>
          </p:nvSpPr>
          <p:spPr bwMode="auto">
            <a:xfrm>
              <a:off x="4932363" y="2565400"/>
              <a:ext cx="1565275" cy="307975"/>
            </a:xfrm>
            <a:prstGeom prst="rect">
              <a:avLst/>
            </a:prstGeom>
            <a:noFill/>
            <a:ln w="9525">
              <a:noFill/>
              <a:miter lim="800000"/>
              <a:headEnd/>
              <a:tailEnd/>
            </a:ln>
          </p:spPr>
          <p:txBody>
            <a:bodyPr wrap="none" lIns="0" tIns="0" rIns="0" bIns="0">
              <a:spAutoFit/>
            </a:bodyPr>
            <a:lstStyle/>
            <a:p>
              <a:pPr eaLnBrk="1" hangingPunct="1">
                <a:defRPr/>
              </a:pPr>
              <a:r>
                <a:rPr lang="fi-FI" sz="2000" dirty="0">
                  <a:solidFill>
                    <a:schemeClr val="bg1"/>
                  </a:solidFill>
                  <a:latin typeface="+mn-lt"/>
                  <a:cs typeface="Arial" pitchFamily="34" charset="0"/>
                </a:rPr>
                <a:t>and </a:t>
              </a:r>
              <a:r>
                <a:rPr lang="fi-FI" sz="2000" dirty="0" err="1">
                  <a:solidFill>
                    <a:schemeClr val="bg1"/>
                  </a:solidFill>
                  <a:latin typeface="+mn-lt"/>
                  <a:cs typeface="Arial" pitchFamily="34" charset="0"/>
                </a:rPr>
                <a:t>literature</a:t>
              </a:r>
              <a:r>
                <a:rPr lang="fi-FI" sz="2000" dirty="0">
                  <a:solidFill>
                    <a:schemeClr val="bg1"/>
                  </a:solidFill>
                  <a:latin typeface="+mn-lt"/>
                  <a:cs typeface="Arial" pitchFamily="34" charset="0"/>
                </a:rPr>
                <a:t> </a:t>
              </a:r>
              <a:endParaRPr lang="fi-FI" sz="4400" dirty="0">
                <a:solidFill>
                  <a:schemeClr val="bg1"/>
                </a:solidFill>
                <a:latin typeface="+mn-lt"/>
                <a:cs typeface="Arial" pitchFamily="34" charset="0"/>
              </a:endParaRPr>
            </a:p>
          </p:txBody>
        </p:sp>
        <p:sp>
          <p:nvSpPr>
            <p:cNvPr id="1043" name="Rectangle 19"/>
            <p:cNvSpPr>
              <a:spLocks noChangeArrowheads="1"/>
            </p:cNvSpPr>
            <p:nvPr/>
          </p:nvSpPr>
          <p:spPr bwMode="auto">
            <a:xfrm>
              <a:off x="4932363" y="2924175"/>
              <a:ext cx="2039937" cy="307975"/>
            </a:xfrm>
            <a:prstGeom prst="rect">
              <a:avLst/>
            </a:prstGeom>
            <a:noFill/>
            <a:ln w="9525">
              <a:noFill/>
              <a:miter lim="800000"/>
              <a:headEnd/>
              <a:tailEnd/>
            </a:ln>
          </p:spPr>
          <p:txBody>
            <a:bodyPr wrap="none" lIns="0" tIns="0" rIns="0" bIns="0">
              <a:spAutoFit/>
            </a:bodyPr>
            <a:lstStyle/>
            <a:p>
              <a:pPr eaLnBrk="1" hangingPunct="1">
                <a:defRPr/>
              </a:pPr>
              <a:r>
                <a:rPr lang="fi-FI" sz="2000" dirty="0">
                  <a:solidFill>
                    <a:schemeClr val="bg1"/>
                  </a:solidFill>
                  <a:latin typeface="+mn-lt"/>
                  <a:cs typeface="Arial" pitchFamily="34" charset="0"/>
                </a:rPr>
                <a:t>(</a:t>
              </a:r>
              <a:r>
                <a:rPr lang="fi-FI" sz="2000" dirty="0" err="1">
                  <a:solidFill>
                    <a:schemeClr val="bg1"/>
                  </a:solidFill>
                  <a:latin typeface="+mn-lt"/>
                  <a:cs typeface="Arial" pitchFamily="34" charset="0"/>
                </a:rPr>
                <a:t>Finnish/Swedish</a:t>
              </a:r>
              <a:r>
                <a:rPr lang="fi-FI" sz="2000" dirty="0">
                  <a:solidFill>
                    <a:schemeClr val="bg1"/>
                  </a:solidFill>
                  <a:latin typeface="+mn-lt"/>
                  <a:cs typeface="Arial" pitchFamily="34" charset="0"/>
                </a:rPr>
                <a:t>)</a:t>
              </a:r>
              <a:endParaRPr lang="fi-FI" sz="4400" dirty="0">
                <a:solidFill>
                  <a:schemeClr val="bg1"/>
                </a:solidFill>
                <a:latin typeface="+mn-lt"/>
                <a:cs typeface="Arial" pitchFamily="34" charset="0"/>
              </a:endParaRPr>
            </a:p>
          </p:txBody>
        </p:sp>
        <p:sp>
          <p:nvSpPr>
            <p:cNvPr id="1044" name="Rectangle 20"/>
            <p:cNvSpPr>
              <a:spLocks noChangeArrowheads="1"/>
            </p:cNvSpPr>
            <p:nvPr/>
          </p:nvSpPr>
          <p:spPr bwMode="auto">
            <a:xfrm>
              <a:off x="5651500" y="3213100"/>
              <a:ext cx="285750" cy="307975"/>
            </a:xfrm>
            <a:prstGeom prst="rect">
              <a:avLst/>
            </a:prstGeom>
            <a:noFill/>
            <a:ln w="9525">
              <a:noFill/>
              <a:miter lim="800000"/>
              <a:headEnd/>
              <a:tailEnd/>
            </a:ln>
          </p:spPr>
          <p:txBody>
            <a:bodyPr wrap="none" lIns="0" tIns="0" rIns="0" bIns="0">
              <a:spAutoFit/>
            </a:bodyPr>
            <a:lstStyle/>
            <a:p>
              <a:pPr eaLnBrk="1" hangingPunct="1">
                <a:defRPr/>
              </a:pPr>
              <a:r>
                <a:rPr lang="fi-FI" sz="2000" dirty="0">
                  <a:solidFill>
                    <a:schemeClr val="bg1"/>
                  </a:solidFill>
                  <a:latin typeface="+mn-lt"/>
                  <a:cs typeface="Arial" pitchFamily="34" charset="0"/>
                </a:rPr>
                <a:t>42</a:t>
              </a:r>
              <a:endParaRPr lang="fi-FI" sz="4400" dirty="0">
                <a:solidFill>
                  <a:schemeClr val="bg1"/>
                </a:solidFill>
                <a:latin typeface="+mn-lt"/>
                <a:cs typeface="Arial" pitchFamily="34" charset="0"/>
              </a:endParaRPr>
            </a:p>
          </p:txBody>
        </p:sp>
        <p:sp>
          <p:nvSpPr>
            <p:cNvPr id="1045" name="Rectangle 21"/>
            <p:cNvSpPr>
              <a:spLocks noChangeArrowheads="1"/>
            </p:cNvSpPr>
            <p:nvPr/>
          </p:nvSpPr>
          <p:spPr bwMode="auto">
            <a:xfrm>
              <a:off x="7235825" y="2781300"/>
              <a:ext cx="1736725" cy="307975"/>
            </a:xfrm>
            <a:prstGeom prst="rect">
              <a:avLst/>
            </a:prstGeom>
            <a:noFill/>
            <a:ln w="9525">
              <a:noFill/>
              <a:miter lim="800000"/>
              <a:headEnd/>
              <a:tailEnd/>
            </a:ln>
          </p:spPr>
          <p:txBody>
            <a:bodyPr wrap="none" lIns="0" tIns="0" rIns="0" bIns="0">
              <a:spAutoFit/>
            </a:bodyPr>
            <a:lstStyle/>
            <a:p>
              <a:pPr eaLnBrk="1" hangingPunct="1">
                <a:defRPr/>
              </a:pPr>
              <a:r>
                <a:rPr lang="fi-FI" sz="2000" dirty="0" err="1">
                  <a:solidFill>
                    <a:srgbClr val="000000"/>
                  </a:solidFill>
                  <a:latin typeface="+mn-lt"/>
                  <a:cs typeface="Arial" pitchFamily="34" charset="0"/>
                </a:rPr>
                <a:t>Other</a:t>
              </a:r>
              <a:r>
                <a:rPr lang="fi-FI" sz="2000" dirty="0">
                  <a:solidFill>
                    <a:srgbClr val="000000"/>
                  </a:solidFill>
                  <a:latin typeface="+mn-lt"/>
                  <a:cs typeface="Arial" pitchFamily="34" charset="0"/>
                </a:rPr>
                <a:t> </a:t>
              </a:r>
              <a:r>
                <a:rPr lang="fi-FI" sz="2000" dirty="0" err="1">
                  <a:solidFill>
                    <a:srgbClr val="000000"/>
                  </a:solidFill>
                  <a:latin typeface="+mn-lt"/>
                  <a:cs typeface="Arial" pitchFamily="34" charset="0"/>
                </a:rPr>
                <a:t>domestic</a:t>
              </a:r>
              <a:endParaRPr lang="fi-FI" sz="4400" dirty="0">
                <a:latin typeface="+mn-lt"/>
                <a:cs typeface="Arial" pitchFamily="34" charset="0"/>
              </a:endParaRPr>
            </a:p>
          </p:txBody>
        </p:sp>
        <p:sp>
          <p:nvSpPr>
            <p:cNvPr id="1046" name="Rectangle 22"/>
            <p:cNvSpPr>
              <a:spLocks noChangeArrowheads="1"/>
            </p:cNvSpPr>
            <p:nvPr/>
          </p:nvSpPr>
          <p:spPr bwMode="auto">
            <a:xfrm>
              <a:off x="7235825" y="3068638"/>
              <a:ext cx="1868488" cy="615950"/>
            </a:xfrm>
            <a:prstGeom prst="rect">
              <a:avLst/>
            </a:prstGeom>
            <a:noFill/>
            <a:ln w="9525">
              <a:noFill/>
              <a:miter lim="800000"/>
              <a:headEnd/>
              <a:tailEnd/>
            </a:ln>
          </p:spPr>
          <p:txBody>
            <a:bodyPr wrap="none" lIns="0" tIns="0" rIns="0" bIns="0">
              <a:spAutoFit/>
            </a:bodyPr>
            <a:lstStyle/>
            <a:p>
              <a:pPr eaLnBrk="1" hangingPunct="1">
                <a:defRPr/>
              </a:pPr>
              <a:r>
                <a:rPr lang="fi-FI" sz="2000" dirty="0" err="1">
                  <a:solidFill>
                    <a:srgbClr val="000000"/>
                  </a:solidFill>
                  <a:latin typeface="+mn-lt"/>
                  <a:cs typeface="Arial" pitchFamily="34" charset="0"/>
                </a:rPr>
                <a:t>language</a:t>
              </a:r>
              <a:r>
                <a:rPr lang="fi-FI" sz="2000" dirty="0">
                  <a:solidFill>
                    <a:srgbClr val="000000"/>
                  </a:solidFill>
                  <a:latin typeface="+mn-lt"/>
                  <a:cs typeface="Arial" pitchFamily="34" charset="0"/>
                </a:rPr>
                <a:t>   6 </a:t>
              </a:r>
              <a:br>
                <a:rPr lang="fi-FI" sz="2000" dirty="0">
                  <a:solidFill>
                    <a:srgbClr val="000000"/>
                  </a:solidFill>
                  <a:latin typeface="+mn-lt"/>
                  <a:cs typeface="Arial" pitchFamily="34" charset="0"/>
                </a:rPr>
              </a:br>
              <a:r>
                <a:rPr lang="fi-FI" sz="2000" dirty="0">
                  <a:solidFill>
                    <a:srgbClr val="000000"/>
                  </a:solidFill>
                  <a:latin typeface="+mn-lt"/>
                  <a:cs typeface="Arial" pitchFamily="34" charset="0"/>
                </a:rPr>
                <a:t>(</a:t>
              </a:r>
              <a:r>
                <a:rPr lang="fi-FI" sz="2000" dirty="0" err="1">
                  <a:solidFill>
                    <a:srgbClr val="000000"/>
                  </a:solidFill>
                  <a:latin typeface="+mn-lt"/>
                  <a:cs typeface="Arial" pitchFamily="34" charset="0"/>
                </a:rPr>
                <a:t>Swedish</a:t>
              </a:r>
              <a:r>
                <a:rPr lang="fi-FI" sz="2000" dirty="0">
                  <a:solidFill>
                    <a:srgbClr val="000000"/>
                  </a:solidFill>
                  <a:latin typeface="+mn-lt"/>
                  <a:cs typeface="Arial" pitchFamily="34" charset="0"/>
                </a:rPr>
                <a:t> </a:t>
              </a:r>
              <a:r>
                <a:rPr lang="fi-FI" sz="2000" dirty="0" err="1">
                  <a:solidFill>
                    <a:srgbClr val="000000"/>
                  </a:solidFill>
                  <a:latin typeface="+mn-lt"/>
                  <a:cs typeface="Arial" pitchFamily="34" charset="0"/>
                </a:rPr>
                <a:t>or</a:t>
              </a:r>
              <a:r>
                <a:rPr lang="fi-FI" sz="2000" dirty="0">
                  <a:solidFill>
                    <a:srgbClr val="000000"/>
                  </a:solidFill>
                  <a:latin typeface="+mn-lt"/>
                  <a:cs typeface="Arial" pitchFamily="34" charset="0"/>
                </a:rPr>
                <a:t> Fin)</a:t>
              </a:r>
              <a:endParaRPr lang="fi-FI" sz="4400" dirty="0">
                <a:latin typeface="+mn-lt"/>
                <a:cs typeface="Arial" pitchFamily="34" charset="0"/>
              </a:endParaRPr>
            </a:p>
          </p:txBody>
        </p:sp>
        <p:sp>
          <p:nvSpPr>
            <p:cNvPr id="1049" name="Rectangle 25"/>
            <p:cNvSpPr>
              <a:spLocks noChangeArrowheads="1"/>
            </p:cNvSpPr>
            <p:nvPr/>
          </p:nvSpPr>
          <p:spPr bwMode="auto">
            <a:xfrm>
              <a:off x="6084888" y="3789363"/>
              <a:ext cx="1184275" cy="615950"/>
            </a:xfrm>
            <a:prstGeom prst="rect">
              <a:avLst/>
            </a:prstGeom>
            <a:noFill/>
            <a:ln w="9525">
              <a:noFill/>
              <a:miter lim="800000"/>
              <a:headEnd/>
              <a:tailEnd/>
            </a:ln>
          </p:spPr>
          <p:txBody>
            <a:bodyPr wrap="none" lIns="0" tIns="0" rIns="0" bIns="0">
              <a:spAutoFit/>
            </a:bodyPr>
            <a:lstStyle/>
            <a:p>
              <a:pPr eaLnBrk="1" hangingPunct="1">
                <a:defRPr/>
              </a:pPr>
              <a:r>
                <a:rPr lang="fi-FI" sz="2000" dirty="0" err="1">
                  <a:solidFill>
                    <a:srgbClr val="000000"/>
                  </a:solidFill>
                  <a:latin typeface="+mn-lt"/>
                  <a:cs typeface="Arial" pitchFamily="34" charset="0"/>
                </a:rPr>
                <a:t>Foreign</a:t>
              </a:r>
              <a:r>
                <a:rPr lang="fi-FI" sz="2000" dirty="0">
                  <a:solidFill>
                    <a:srgbClr val="000000"/>
                  </a:solidFill>
                  <a:latin typeface="+mn-lt"/>
                  <a:cs typeface="Arial" pitchFamily="34" charset="0"/>
                </a:rPr>
                <a:t> </a:t>
              </a:r>
            </a:p>
            <a:p>
              <a:pPr eaLnBrk="1" hangingPunct="1">
                <a:defRPr/>
              </a:pPr>
              <a:r>
                <a:rPr lang="fi-FI" sz="2000" dirty="0" err="1">
                  <a:solidFill>
                    <a:srgbClr val="000000"/>
                  </a:solidFill>
                  <a:latin typeface="+mn-lt"/>
                  <a:cs typeface="Arial" pitchFamily="34" charset="0"/>
                </a:rPr>
                <a:t>languages</a:t>
              </a:r>
              <a:endParaRPr lang="fi-FI" sz="4400" dirty="0">
                <a:latin typeface="+mn-lt"/>
                <a:cs typeface="Arial" pitchFamily="34" charset="0"/>
              </a:endParaRPr>
            </a:p>
          </p:txBody>
        </p:sp>
        <p:sp>
          <p:nvSpPr>
            <p:cNvPr id="1050" name="Rectangle 26"/>
            <p:cNvSpPr>
              <a:spLocks noChangeArrowheads="1"/>
            </p:cNvSpPr>
            <p:nvPr/>
          </p:nvSpPr>
          <p:spPr bwMode="auto">
            <a:xfrm>
              <a:off x="5724525" y="3933825"/>
              <a:ext cx="284163" cy="306388"/>
            </a:xfrm>
            <a:prstGeom prst="rect">
              <a:avLst/>
            </a:prstGeom>
            <a:noFill/>
            <a:ln w="9525">
              <a:noFill/>
              <a:miter lim="800000"/>
              <a:headEnd/>
              <a:tailEnd/>
            </a:ln>
          </p:spPr>
          <p:txBody>
            <a:bodyPr wrap="none" lIns="0" tIns="0" rIns="0" bIns="0">
              <a:spAutoFit/>
            </a:bodyPr>
            <a:lstStyle/>
            <a:p>
              <a:pPr eaLnBrk="1" hangingPunct="1">
                <a:defRPr/>
              </a:pPr>
              <a:r>
                <a:rPr lang="fi-FI" sz="2000" dirty="0">
                  <a:solidFill>
                    <a:srgbClr val="000000"/>
                  </a:solidFill>
                  <a:latin typeface="+mn-lt"/>
                  <a:cs typeface="Arial" pitchFamily="34" charset="0"/>
                </a:rPr>
                <a:t>16</a:t>
              </a:r>
              <a:endParaRPr lang="fi-FI" sz="4400" dirty="0">
                <a:latin typeface="+mn-lt"/>
                <a:cs typeface="Arial" pitchFamily="34" charset="0"/>
              </a:endParaRPr>
            </a:p>
          </p:txBody>
        </p:sp>
        <p:sp>
          <p:nvSpPr>
            <p:cNvPr id="1051" name="Rectangle 27"/>
            <p:cNvSpPr>
              <a:spLocks noChangeArrowheads="1"/>
            </p:cNvSpPr>
            <p:nvPr/>
          </p:nvSpPr>
          <p:spPr bwMode="auto">
            <a:xfrm>
              <a:off x="7235825" y="4652963"/>
              <a:ext cx="1139825" cy="307975"/>
            </a:xfrm>
            <a:prstGeom prst="rect">
              <a:avLst/>
            </a:prstGeom>
            <a:noFill/>
            <a:ln w="9525">
              <a:noFill/>
              <a:miter lim="800000"/>
              <a:headEnd/>
              <a:tailEnd/>
            </a:ln>
          </p:spPr>
          <p:txBody>
            <a:bodyPr wrap="none" lIns="0" tIns="0" rIns="0" bIns="0">
              <a:spAutoFit/>
            </a:bodyPr>
            <a:lstStyle/>
            <a:p>
              <a:pPr eaLnBrk="1" hangingPunct="1">
                <a:defRPr/>
              </a:pPr>
              <a:r>
                <a:rPr lang="fi-FI" sz="2000" dirty="0" err="1">
                  <a:solidFill>
                    <a:srgbClr val="000000"/>
                  </a:solidFill>
                  <a:latin typeface="+mn-lt"/>
                  <a:cs typeface="Arial" pitchFamily="34" charset="0"/>
                </a:rPr>
                <a:t>Voulntary</a:t>
              </a:r>
              <a:r>
                <a:rPr lang="fi-FI" sz="2000" dirty="0">
                  <a:solidFill>
                    <a:srgbClr val="000000"/>
                  </a:solidFill>
                  <a:latin typeface="+mn-lt"/>
                  <a:cs typeface="Arial" pitchFamily="34" charset="0"/>
                </a:rPr>
                <a:t> </a:t>
              </a:r>
              <a:endParaRPr lang="fi-FI" sz="4400" dirty="0">
                <a:latin typeface="+mn-lt"/>
                <a:cs typeface="Arial" pitchFamily="34" charset="0"/>
              </a:endParaRPr>
            </a:p>
          </p:txBody>
        </p:sp>
        <p:sp>
          <p:nvSpPr>
            <p:cNvPr id="1052" name="Rectangle 28"/>
            <p:cNvSpPr>
              <a:spLocks noChangeArrowheads="1"/>
            </p:cNvSpPr>
            <p:nvPr/>
          </p:nvSpPr>
          <p:spPr bwMode="auto">
            <a:xfrm>
              <a:off x="7235825" y="4941888"/>
              <a:ext cx="1057275" cy="306387"/>
            </a:xfrm>
            <a:prstGeom prst="rect">
              <a:avLst/>
            </a:prstGeom>
            <a:noFill/>
            <a:ln w="9525">
              <a:noFill/>
              <a:miter lim="800000"/>
              <a:headEnd/>
              <a:tailEnd/>
            </a:ln>
          </p:spPr>
          <p:txBody>
            <a:bodyPr wrap="none" lIns="0" tIns="0" rIns="0" bIns="0">
              <a:spAutoFit/>
            </a:bodyPr>
            <a:lstStyle/>
            <a:p>
              <a:pPr eaLnBrk="1" hangingPunct="1">
                <a:defRPr/>
              </a:pPr>
              <a:r>
                <a:rPr lang="fi-FI" sz="2000" dirty="0" err="1">
                  <a:solidFill>
                    <a:srgbClr val="000000"/>
                  </a:solidFill>
                  <a:latin typeface="+mn-lt"/>
                  <a:cs typeface="Arial" pitchFamily="34" charset="0"/>
                </a:rPr>
                <a:t>language</a:t>
              </a:r>
              <a:endParaRPr lang="fi-FI" sz="4400" dirty="0">
                <a:latin typeface="+mn-lt"/>
                <a:cs typeface="Arial" pitchFamily="34" charset="0"/>
              </a:endParaRPr>
            </a:p>
          </p:txBody>
        </p:sp>
        <p:sp>
          <p:nvSpPr>
            <p:cNvPr id="1053" name="Rectangle 29"/>
            <p:cNvSpPr>
              <a:spLocks noChangeArrowheads="1"/>
            </p:cNvSpPr>
            <p:nvPr/>
          </p:nvSpPr>
          <p:spPr bwMode="auto">
            <a:xfrm>
              <a:off x="7445375" y="5243513"/>
              <a:ext cx="285750" cy="307975"/>
            </a:xfrm>
            <a:prstGeom prst="rect">
              <a:avLst/>
            </a:prstGeom>
            <a:noFill/>
            <a:ln w="9525">
              <a:noFill/>
              <a:miter lim="800000"/>
              <a:headEnd/>
              <a:tailEnd/>
            </a:ln>
          </p:spPr>
          <p:txBody>
            <a:bodyPr wrap="none" lIns="0" tIns="0" rIns="0" bIns="0">
              <a:spAutoFit/>
            </a:bodyPr>
            <a:lstStyle/>
            <a:p>
              <a:pPr eaLnBrk="1" hangingPunct="1">
                <a:defRPr/>
              </a:pPr>
              <a:r>
                <a:rPr lang="fi-FI" sz="2000" dirty="0">
                  <a:solidFill>
                    <a:srgbClr val="000000"/>
                  </a:solidFill>
                  <a:latin typeface="+mn-lt"/>
                  <a:cs typeface="Arial" pitchFamily="34" charset="0"/>
                </a:rPr>
                <a:t>12</a:t>
              </a:r>
              <a:endParaRPr lang="fi-FI" sz="4400" dirty="0">
                <a:latin typeface="+mn-lt"/>
                <a:cs typeface="Arial" pitchFamily="34" charset="0"/>
              </a:endParaRPr>
            </a:p>
          </p:txBody>
        </p:sp>
        <p:cxnSp>
          <p:nvCxnSpPr>
            <p:cNvPr id="53293" name="Straight Connector 56"/>
            <p:cNvCxnSpPr>
              <a:cxnSpLocks noChangeShapeType="1"/>
            </p:cNvCxnSpPr>
            <p:nvPr/>
          </p:nvCxnSpPr>
          <p:spPr bwMode="auto">
            <a:xfrm>
              <a:off x="6732588" y="4941888"/>
              <a:ext cx="431800" cy="142875"/>
            </a:xfrm>
            <a:prstGeom prst="line">
              <a:avLst/>
            </a:prstGeom>
            <a:noFill/>
            <a:ln w="9525" algn="ctr">
              <a:solidFill>
                <a:schemeClr val="tx1"/>
              </a:solidFill>
              <a:round/>
              <a:headEnd/>
              <a:tailEnd/>
            </a:ln>
          </p:spPr>
        </p:cxnSp>
        <p:cxnSp>
          <p:nvCxnSpPr>
            <p:cNvPr id="53294" name="Straight Connector 45"/>
            <p:cNvCxnSpPr>
              <a:cxnSpLocks noChangeShapeType="1"/>
            </p:cNvCxnSpPr>
            <p:nvPr/>
          </p:nvCxnSpPr>
          <p:spPr bwMode="auto">
            <a:xfrm flipH="1">
              <a:off x="7019925" y="3141663"/>
              <a:ext cx="144463" cy="215900"/>
            </a:xfrm>
            <a:prstGeom prst="line">
              <a:avLst/>
            </a:prstGeom>
            <a:noFill/>
            <a:ln w="9525" algn="ctr">
              <a:solidFill>
                <a:schemeClr val="tx1"/>
              </a:solidFill>
              <a:round/>
              <a:headEnd/>
              <a:tailEnd/>
            </a:ln>
          </p:spPr>
        </p:cxnSp>
      </p:grpSp>
    </p:spTree>
    <p:extLst>
      <p:ext uri="{BB962C8B-B14F-4D97-AF65-F5344CB8AC3E}">
        <p14:creationId xmlns:p14="http://schemas.microsoft.com/office/powerpoint/2010/main" val="60775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6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6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7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 grpId="0" animBg="1"/>
      <p:bldP spid="1040" grpId="0" animBg="1"/>
      <p:bldP spid="1064" grpId="0"/>
      <p:bldP spid="1065" grpId="0"/>
      <p:bldP spid="1066" grpId="0"/>
      <p:bldP spid="1067" grpId="0"/>
      <p:bldP spid="1068" grpId="0"/>
      <p:bldP spid="1069" grpId="0"/>
      <p:bldP spid="10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 y="5229236"/>
            <a:ext cx="1600200" cy="1628775"/>
          </a:xfrm>
          <a:prstGeom prst="rect">
            <a:avLst/>
          </a:prstGeom>
        </p:spPr>
      </p:pic>
      <p:pic>
        <p:nvPicPr>
          <p:cNvPr id="8" name="Picture 2" descr="E:\WDC-ELE\wdc-ele kuvia\Opetuslabra posteri-1.jpg"/>
          <p:cNvPicPr>
            <a:picLocks noChangeAspect="1" noChangeArrowheads="1"/>
          </p:cNvPicPr>
          <p:nvPr/>
        </p:nvPicPr>
        <p:blipFill>
          <a:blip r:embed="rId3" cstate="print"/>
          <a:srcRect/>
          <a:stretch>
            <a:fillRect/>
          </a:stretch>
        </p:blipFill>
        <p:spPr bwMode="auto">
          <a:xfrm>
            <a:off x="-520797" y="-891480"/>
            <a:ext cx="10064958" cy="6696744"/>
          </a:xfrm>
          <a:prstGeom prst="rect">
            <a:avLst/>
          </a:prstGeom>
          <a:ln>
            <a:noFill/>
          </a:ln>
          <a:effectLst>
            <a:softEdge rad="112500"/>
          </a:effectLst>
        </p:spPr>
      </p:pic>
      <p:pic>
        <p:nvPicPr>
          <p:cNvPr id="10" name="Picture 2" descr="C:\Users\Lauri\Dropbox\Minervatori\Minervatorin kuvat\Students webpages-18.jpg"/>
          <p:cNvPicPr>
            <a:picLocks noChangeAspect="1" noChangeArrowheads="1"/>
          </p:cNvPicPr>
          <p:nvPr/>
        </p:nvPicPr>
        <p:blipFill>
          <a:blip r:embed="rId4" cstate="print"/>
          <a:srcRect/>
          <a:stretch>
            <a:fillRect/>
          </a:stretch>
        </p:blipFill>
        <p:spPr bwMode="auto">
          <a:xfrm>
            <a:off x="-590843" y="3356992"/>
            <a:ext cx="5359016" cy="3564834"/>
          </a:xfrm>
          <a:prstGeom prst="rect">
            <a:avLst/>
          </a:prstGeom>
          <a:ln>
            <a:noFill/>
          </a:ln>
          <a:effectLst>
            <a:softEdge rad="112500"/>
          </a:effectLst>
        </p:spPr>
      </p:pic>
      <p:pic>
        <p:nvPicPr>
          <p:cNvPr id="9" name="Picture 2" descr="E:\WDC-ELE\wdc-ele kuvia\Opetuslabra posteri-5.jpg"/>
          <p:cNvPicPr>
            <a:picLocks noChangeAspect="1" noChangeArrowheads="1"/>
          </p:cNvPicPr>
          <p:nvPr/>
        </p:nvPicPr>
        <p:blipFill>
          <a:blip r:embed="rId5" cstate="print"/>
          <a:srcRect/>
          <a:stretch>
            <a:fillRect/>
          </a:stretch>
        </p:blipFill>
        <p:spPr bwMode="auto">
          <a:xfrm>
            <a:off x="2950366" y="1372844"/>
            <a:ext cx="8264597" cy="5498869"/>
          </a:xfrm>
          <a:prstGeom prst="rect">
            <a:avLst/>
          </a:prstGeom>
          <a:ln>
            <a:noFill/>
          </a:ln>
          <a:effectLst>
            <a:softEdge rad="112500"/>
          </a:effectLst>
        </p:spPr>
      </p:pic>
      <p:sp>
        <p:nvSpPr>
          <p:cNvPr id="11" name="Tekstiruutu 10"/>
          <p:cNvSpPr txBox="1"/>
          <p:nvPr/>
        </p:nvSpPr>
        <p:spPr>
          <a:xfrm>
            <a:off x="3059832" y="1372844"/>
            <a:ext cx="5832648" cy="1754326"/>
          </a:xfrm>
          <a:prstGeom prst="rect">
            <a:avLst/>
          </a:prstGeom>
          <a:solidFill>
            <a:schemeClr val="accent4">
              <a:lumMod val="95000"/>
              <a:lumOff val="5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457200"/>
            <a:r>
              <a:rPr lang="fi-FI" sz="3600" b="1" dirty="0" smtClean="0">
                <a:solidFill>
                  <a:prstClr val="white"/>
                </a:solidFill>
              </a:rPr>
              <a:t>2. </a:t>
            </a:r>
            <a:r>
              <a:rPr lang="fi-FI" sz="3600" b="1" kern="0" dirty="0">
                <a:solidFill>
                  <a:schemeClr val="bg1"/>
                </a:solidFill>
                <a:effectLst>
                  <a:outerShdw blurRad="38100" dist="38100" dir="2700000" algn="tl">
                    <a:srgbClr val="000000">
                      <a:alpha val="43137"/>
                    </a:srgbClr>
                  </a:outerShdw>
                </a:effectLst>
              </a:rPr>
              <a:t>Education </a:t>
            </a:r>
            <a:r>
              <a:rPr lang="fi-FI" sz="3600" b="1" kern="0" dirty="0" smtClean="0">
                <a:solidFill>
                  <a:schemeClr val="bg1"/>
                </a:solidFill>
                <a:effectLst>
                  <a:outerShdw blurRad="38100" dist="38100" dir="2700000" algn="tl">
                    <a:srgbClr val="000000">
                      <a:alpha val="43137"/>
                    </a:srgbClr>
                  </a:outerShdw>
                </a:effectLst>
              </a:rPr>
              <a:t>of </a:t>
            </a:r>
            <a:r>
              <a:rPr lang="fi-FI" sz="3600" b="1" u="sng" kern="0" dirty="0" err="1">
                <a:solidFill>
                  <a:schemeClr val="bg1"/>
                </a:solidFill>
                <a:effectLst>
                  <a:outerShdw blurRad="38100" dist="38100" dir="2700000" algn="tl">
                    <a:srgbClr val="000000">
                      <a:alpha val="43137"/>
                    </a:srgbClr>
                  </a:outerShdw>
                </a:effectLst>
              </a:rPr>
              <a:t>professional</a:t>
            </a:r>
            <a:r>
              <a:rPr lang="fi-FI" sz="3600" b="1" kern="0" dirty="0">
                <a:solidFill>
                  <a:schemeClr val="bg1"/>
                </a:solidFill>
                <a:effectLst>
                  <a:outerShdw blurRad="38100" dist="38100" dir="2700000" algn="tl">
                    <a:srgbClr val="000000">
                      <a:alpha val="43137"/>
                    </a:srgbClr>
                  </a:outerShdw>
                </a:effectLst>
              </a:rPr>
              <a:t> </a:t>
            </a:r>
            <a:r>
              <a:rPr lang="fi-FI" sz="3600" b="1" kern="0" dirty="0" smtClean="0">
                <a:solidFill>
                  <a:schemeClr val="bg1"/>
                </a:solidFill>
                <a:effectLst>
                  <a:outerShdw blurRad="38100" dist="38100" dir="2700000" algn="tl">
                    <a:srgbClr val="000000">
                      <a:alpha val="43137"/>
                    </a:srgbClr>
                  </a:outerShdw>
                </a:effectLst>
              </a:rPr>
              <a:t>Teacher </a:t>
            </a:r>
            <a:r>
              <a:rPr lang="fi-FI" sz="3600" b="1" kern="0" dirty="0">
                <a:solidFill>
                  <a:schemeClr val="bg1"/>
                </a:solidFill>
                <a:effectLst>
                  <a:outerShdw blurRad="38100" dist="38100" dir="2700000" algn="tl">
                    <a:srgbClr val="000000">
                      <a:alpha val="43137"/>
                    </a:srgbClr>
                  </a:outerShdw>
                </a:effectLst>
              </a:rPr>
              <a:t>at </a:t>
            </a:r>
            <a:r>
              <a:rPr lang="fi-FI" sz="3600" b="1" kern="0" dirty="0" smtClean="0">
                <a:solidFill>
                  <a:schemeClr val="bg1"/>
                </a:solidFill>
                <a:effectLst>
                  <a:outerShdw blurRad="38100" dist="38100" dir="2700000" algn="tl">
                    <a:srgbClr val="000000">
                      <a:alpha val="43137"/>
                    </a:srgbClr>
                  </a:outerShdw>
                </a:effectLst>
              </a:rPr>
              <a:t/>
            </a:r>
            <a:br>
              <a:rPr lang="fi-FI" sz="3600" b="1" kern="0" dirty="0" smtClean="0">
                <a:solidFill>
                  <a:schemeClr val="bg1"/>
                </a:solidFill>
                <a:effectLst>
                  <a:outerShdw blurRad="38100" dist="38100" dir="2700000" algn="tl">
                    <a:srgbClr val="000000">
                      <a:alpha val="43137"/>
                    </a:srgbClr>
                  </a:outerShdw>
                </a:effectLst>
              </a:rPr>
            </a:br>
            <a:r>
              <a:rPr lang="fi-FI" sz="3600" b="1" kern="0" dirty="0" smtClean="0">
                <a:solidFill>
                  <a:schemeClr val="bg1"/>
                </a:solidFill>
                <a:effectLst>
                  <a:outerShdw blurRad="38100" dist="38100" dir="2700000" algn="tl">
                    <a:srgbClr val="000000">
                      <a:alpha val="43137"/>
                    </a:srgbClr>
                  </a:outerShdw>
                </a:effectLst>
              </a:rPr>
              <a:t>the </a:t>
            </a:r>
            <a:r>
              <a:rPr lang="fi-FI" sz="3600" b="1" kern="0" dirty="0" err="1" smtClean="0">
                <a:solidFill>
                  <a:schemeClr val="bg1"/>
                </a:solidFill>
                <a:effectLst>
                  <a:outerShdw blurRad="38100" dist="38100" dir="2700000" algn="tl">
                    <a:srgbClr val="000000">
                      <a:alpha val="43137"/>
                    </a:srgbClr>
                  </a:outerShdw>
                </a:effectLst>
              </a:rPr>
              <a:t>University</a:t>
            </a:r>
            <a:r>
              <a:rPr lang="fi-FI" sz="3600" b="1" kern="0" dirty="0" smtClean="0">
                <a:solidFill>
                  <a:schemeClr val="bg1"/>
                </a:solidFill>
                <a:effectLst>
                  <a:outerShdw blurRad="38100" dist="38100" dir="2700000" algn="tl">
                    <a:srgbClr val="000000">
                      <a:alpha val="43137"/>
                    </a:srgbClr>
                  </a:outerShdw>
                </a:effectLst>
              </a:rPr>
              <a:t> </a:t>
            </a:r>
            <a:r>
              <a:rPr lang="fi-FI" sz="3600" b="1" kern="0" dirty="0">
                <a:solidFill>
                  <a:schemeClr val="bg1"/>
                </a:solidFill>
                <a:effectLst>
                  <a:outerShdw blurRad="38100" dist="38100" dir="2700000" algn="tl">
                    <a:srgbClr val="000000">
                      <a:alpha val="43137"/>
                    </a:srgbClr>
                  </a:outerShdw>
                </a:effectLst>
              </a:rPr>
              <a:t>of Helsinki</a:t>
            </a:r>
            <a:endParaRPr lang="fi-FI" sz="3600" b="1" dirty="0">
              <a:solidFill>
                <a:prstClr val="white"/>
              </a:solidFill>
            </a:endParaRPr>
          </a:p>
        </p:txBody>
      </p:sp>
    </p:spTree>
    <p:extLst>
      <p:ext uri="{BB962C8B-B14F-4D97-AF65-F5344CB8AC3E}">
        <p14:creationId xmlns:p14="http://schemas.microsoft.com/office/powerpoint/2010/main" val="22919302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endParaRPr lang="en-GB" altLang="fi-FI" smtClean="0"/>
          </a:p>
        </p:txBody>
      </p:sp>
      <p:sp>
        <p:nvSpPr>
          <p:cNvPr id="4099" name="Content Placeholder 2"/>
          <p:cNvSpPr>
            <a:spLocks noGrp="1"/>
          </p:cNvSpPr>
          <p:nvPr>
            <p:ph sz="half" idx="1"/>
          </p:nvPr>
        </p:nvSpPr>
        <p:spPr/>
        <p:txBody>
          <a:bodyPr/>
          <a:lstStyle/>
          <a:p>
            <a:endParaRPr lang="en-GB" altLang="fi-FI" smtClean="0"/>
          </a:p>
        </p:txBody>
      </p:sp>
      <p:sp>
        <p:nvSpPr>
          <p:cNvPr id="4100" name="Content Placeholder 3"/>
          <p:cNvSpPr>
            <a:spLocks noGrp="1"/>
          </p:cNvSpPr>
          <p:nvPr>
            <p:ph sz="half" idx="2"/>
          </p:nvPr>
        </p:nvSpPr>
        <p:spPr/>
        <p:txBody>
          <a:bodyPr/>
          <a:lstStyle/>
          <a:p>
            <a:endParaRPr lang="en-GB" altLang="fi-FI" smtClean="0"/>
          </a:p>
        </p:txBody>
      </p:sp>
      <p:sp>
        <p:nvSpPr>
          <p:cNvPr id="4101"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02560A1-9FBE-4C41-B80B-37BA703D47BD}" type="slidenum">
              <a:rPr lang="en-US" altLang="fi-FI" sz="1600">
                <a:latin typeface="Arial" panose="020B0604020202020204" pitchFamily="34" charset="0"/>
              </a:rPr>
              <a:pPr/>
              <a:t>15</a:t>
            </a:fld>
            <a:endParaRPr lang="en-US" altLang="fi-FI" sz="1600">
              <a:latin typeface="Arial" panose="020B0604020202020204" pitchFamily="34" charset="0"/>
            </a:endParaRPr>
          </a:p>
        </p:txBody>
      </p:sp>
      <p:pic>
        <p:nvPicPr>
          <p:cNvPr id="4102" name="Picture 2"/>
          <p:cNvPicPr>
            <a:picLocks noChangeAspect="1" noChangeArrowheads="1"/>
          </p:cNvPicPr>
          <p:nvPr/>
        </p:nvPicPr>
        <p:blipFill>
          <a:blip r:embed="rId3">
            <a:extLst>
              <a:ext uri="{28A0092B-C50C-407E-A947-70E740481C1C}">
                <a14:useLocalDpi xmlns:a14="http://schemas.microsoft.com/office/drawing/2010/main" val="0"/>
              </a:ext>
            </a:extLst>
          </a:blip>
          <a:srcRect l="14465" t="10980" r="5000" b="6805"/>
          <a:stretch>
            <a:fillRect/>
          </a:stretch>
        </p:blipFill>
        <p:spPr bwMode="auto">
          <a:xfrm>
            <a:off x="1547813" y="30163"/>
            <a:ext cx="10404475"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8"/>
          <p:cNvSpPr>
            <a:spLocks noChangeArrowheads="1"/>
          </p:cNvSpPr>
          <p:nvPr/>
        </p:nvSpPr>
        <p:spPr bwMode="auto">
          <a:xfrm>
            <a:off x="1619250" y="404813"/>
            <a:ext cx="7524750" cy="720725"/>
          </a:xfrm>
          <a:prstGeom prst="rect">
            <a:avLst/>
          </a:prstGeom>
          <a:solidFill>
            <a:srgbClr val="92D050">
              <a:alpha val="20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GB" altLang="fi-FI"/>
          </a:p>
        </p:txBody>
      </p:sp>
      <p:sp>
        <p:nvSpPr>
          <p:cNvPr id="13" name="Rounded Rectangle 12"/>
          <p:cNvSpPr/>
          <p:nvPr/>
        </p:nvSpPr>
        <p:spPr bwMode="auto">
          <a:xfrm>
            <a:off x="1619250" y="404813"/>
            <a:ext cx="7524750" cy="720725"/>
          </a:xfrm>
          <a:prstGeom prst="roundRect">
            <a:avLst/>
          </a:prstGeom>
          <a:noFill/>
          <a:ln w="38100" cap="flat" cmpd="sng" algn="ctr">
            <a:solidFill>
              <a:schemeClr val="tx2">
                <a:lumMod val="60000"/>
                <a:lumOff val="40000"/>
              </a:schemeClr>
            </a:solidFill>
            <a:prstDash val="solid"/>
            <a:round/>
            <a:headEnd type="none" w="med" len="med"/>
            <a:tailEnd type="none" w="med" len="med"/>
          </a:ln>
          <a:effectLst/>
        </p:spPr>
        <p:txBody>
          <a:bodyPr/>
          <a:lstStyle/>
          <a:p>
            <a:pPr>
              <a:defRPr/>
            </a:pPr>
            <a:endParaRPr lang="en-GB"/>
          </a:p>
        </p:txBody>
      </p:sp>
      <p:sp>
        <p:nvSpPr>
          <p:cNvPr id="14" name="Rounded Rectangle 13"/>
          <p:cNvSpPr/>
          <p:nvPr/>
        </p:nvSpPr>
        <p:spPr bwMode="auto">
          <a:xfrm>
            <a:off x="1619250" y="4724400"/>
            <a:ext cx="7524750" cy="720725"/>
          </a:xfrm>
          <a:prstGeom prst="roundRect">
            <a:avLst/>
          </a:prstGeom>
          <a:solidFill>
            <a:srgbClr val="0099FF">
              <a:alpha val="40000"/>
            </a:srgbClr>
          </a:solidFill>
          <a:ln w="38100" cap="flat" cmpd="sng" algn="ctr">
            <a:solidFill>
              <a:schemeClr val="tx2">
                <a:lumMod val="60000"/>
                <a:lumOff val="40000"/>
              </a:schemeClr>
            </a:solidFill>
            <a:prstDash val="solid"/>
            <a:round/>
            <a:headEnd type="none" w="med" len="med"/>
            <a:tailEnd type="none" w="med" len="med"/>
          </a:ln>
          <a:effectLst/>
        </p:spPr>
        <p:txBody>
          <a:bodyPr/>
          <a:lstStyle/>
          <a:p>
            <a:pPr>
              <a:defRPr/>
            </a:pPr>
            <a:endParaRPr lang="en-GB"/>
          </a:p>
        </p:txBody>
      </p:sp>
      <p:sp>
        <p:nvSpPr>
          <p:cNvPr id="4106" name="Rectangle 14"/>
          <p:cNvSpPr>
            <a:spLocks noChangeArrowheads="1"/>
          </p:cNvSpPr>
          <p:nvPr/>
        </p:nvSpPr>
        <p:spPr bwMode="auto">
          <a:xfrm>
            <a:off x="1619250" y="3948113"/>
            <a:ext cx="7524750" cy="706437"/>
          </a:xfrm>
          <a:prstGeom prst="rect">
            <a:avLst/>
          </a:prstGeom>
          <a:solidFill>
            <a:srgbClr val="92D050">
              <a:alpha val="20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GB" altLang="fi-FI"/>
          </a:p>
        </p:txBody>
      </p:sp>
      <p:sp>
        <p:nvSpPr>
          <p:cNvPr id="18" name="Rounded Rectangle 17"/>
          <p:cNvSpPr/>
          <p:nvPr/>
        </p:nvSpPr>
        <p:spPr bwMode="auto">
          <a:xfrm>
            <a:off x="1619250" y="3933825"/>
            <a:ext cx="7524750" cy="720725"/>
          </a:xfrm>
          <a:prstGeom prst="roundRect">
            <a:avLst/>
          </a:prstGeom>
          <a:noFill/>
          <a:ln w="38100" cap="flat" cmpd="sng" algn="ctr">
            <a:solidFill>
              <a:schemeClr val="tx2">
                <a:lumMod val="60000"/>
                <a:lumOff val="40000"/>
              </a:schemeClr>
            </a:solidFill>
            <a:prstDash val="solid"/>
            <a:round/>
            <a:headEnd type="none" w="med" len="med"/>
            <a:tailEnd type="none" w="med" len="med"/>
          </a:ln>
          <a:effectLst/>
        </p:spPr>
        <p:txBody>
          <a:bodyPr/>
          <a:lstStyle/>
          <a:p>
            <a:pPr>
              <a:defRPr/>
            </a:pPr>
            <a:endParaRPr lang="en-GB"/>
          </a:p>
        </p:txBody>
      </p:sp>
      <p:sp>
        <p:nvSpPr>
          <p:cNvPr id="15" name="Rectangle 14"/>
          <p:cNvSpPr>
            <a:spLocks noChangeArrowheads="1"/>
          </p:cNvSpPr>
          <p:nvPr/>
        </p:nvSpPr>
        <p:spPr bwMode="auto">
          <a:xfrm>
            <a:off x="1547813" y="0"/>
            <a:ext cx="7596187" cy="6862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GB" altLang="fi-FI" sz="4400">
              <a:latin typeface="Arial" panose="020B0604020202020204" pitchFamily="34" charset="0"/>
            </a:endParaRPr>
          </a:p>
          <a:p>
            <a:pPr algn="ctr"/>
            <a:endParaRPr lang="en-GB" altLang="fi-FI" sz="4400">
              <a:latin typeface="Arial" panose="020B0604020202020204" pitchFamily="34" charset="0"/>
            </a:endParaRPr>
          </a:p>
          <a:p>
            <a:pPr algn="ctr"/>
            <a:endParaRPr lang="en-GB" altLang="fi-FI" sz="4400">
              <a:latin typeface="Arial" panose="020B0604020202020204" pitchFamily="34" charset="0"/>
            </a:endParaRPr>
          </a:p>
          <a:p>
            <a:pPr algn="ctr"/>
            <a:r>
              <a:rPr lang="en-GB" altLang="fi-FI" sz="4400">
                <a:latin typeface="Arial" panose="020B0604020202020204" pitchFamily="34" charset="0"/>
              </a:rPr>
              <a:t>What is common in teacher education in high performing PISA countries?</a:t>
            </a:r>
          </a:p>
          <a:p>
            <a:pPr algn="ctr"/>
            <a:endParaRPr lang="en-GB" altLang="fi-FI" sz="4400">
              <a:latin typeface="Arial" panose="020B0604020202020204" pitchFamily="34" charset="0"/>
            </a:endParaRPr>
          </a:p>
          <a:p>
            <a:pPr algn="ctr"/>
            <a:endParaRPr lang="en-GB" altLang="fi-FI" sz="4400">
              <a:latin typeface="Arial" panose="020B0604020202020204" pitchFamily="34" charset="0"/>
            </a:endParaRPr>
          </a:p>
          <a:p>
            <a:pPr algn="ctr"/>
            <a:endParaRPr lang="en-GB" altLang="fi-FI" sz="4400">
              <a:latin typeface="Arial" panose="020B0604020202020204" pitchFamily="34" charset="0"/>
            </a:endParaRPr>
          </a:p>
          <a:p>
            <a:pPr algn="ctr"/>
            <a:endParaRPr lang="en-GB" altLang="fi-FI" sz="4400">
              <a:latin typeface="Arial" panose="020B0604020202020204" pitchFamily="34" charset="0"/>
            </a:endParaRPr>
          </a:p>
        </p:txBody>
      </p:sp>
      <p:sp>
        <p:nvSpPr>
          <p:cNvPr id="4109" name="TextBox 6"/>
          <p:cNvSpPr txBox="1">
            <a:spLocks noChangeArrowheads="1"/>
          </p:cNvSpPr>
          <p:nvPr/>
        </p:nvSpPr>
        <p:spPr bwMode="auto">
          <a:xfrm>
            <a:off x="0" y="5084763"/>
            <a:ext cx="7472363"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fi-FI" sz="2000">
                <a:latin typeface="Arial" panose="020B0604020202020204" pitchFamily="34" charset="0"/>
              </a:rPr>
              <a:t>McKinsey</a:t>
            </a:r>
            <a:br>
              <a:rPr lang="en-GB" altLang="fi-FI" sz="2000">
                <a:latin typeface="Arial" panose="020B0604020202020204" pitchFamily="34" charset="0"/>
              </a:rPr>
            </a:br>
            <a:r>
              <a:rPr lang="en-GB" altLang="fi-FI" sz="2000">
                <a:latin typeface="Arial" panose="020B0604020202020204" pitchFamily="34" charset="0"/>
              </a:rPr>
              <a:t>&amp;Company</a:t>
            </a:r>
            <a:r>
              <a:rPr lang="en-GB" altLang="fi-FI" sz="1400">
                <a:latin typeface="Arial" panose="020B0604020202020204" pitchFamily="34" charset="0"/>
              </a:rPr>
              <a:t/>
            </a:r>
            <a:br>
              <a:rPr lang="en-GB" altLang="fi-FI" sz="1400">
                <a:latin typeface="Arial" panose="020B0604020202020204" pitchFamily="34" charset="0"/>
              </a:rPr>
            </a:br>
            <a:r>
              <a:rPr lang="en-GB" altLang="fi-FI" sz="1400">
                <a:latin typeface="Arial" panose="020B0604020202020204" pitchFamily="34" charset="0"/>
              </a:rPr>
              <a:t/>
            </a:r>
            <a:br>
              <a:rPr lang="en-GB" altLang="fi-FI" sz="1400">
                <a:latin typeface="Arial" panose="020B0604020202020204" pitchFamily="34" charset="0"/>
              </a:rPr>
            </a:br>
            <a:r>
              <a:rPr lang="en-GB" altLang="fi-FI" sz="1400">
                <a:latin typeface="Arial" panose="020B0604020202020204" pitchFamily="34" charset="0"/>
              </a:rPr>
              <a:t/>
            </a:r>
            <a:br>
              <a:rPr lang="en-GB" altLang="fi-FI" sz="1400">
                <a:latin typeface="Arial" panose="020B0604020202020204" pitchFamily="34" charset="0"/>
              </a:rPr>
            </a:br>
            <a:r>
              <a:rPr lang="en-GB" altLang="fi-FI" sz="1400">
                <a:latin typeface="Arial" panose="020B0604020202020204" pitchFamily="34" charset="0"/>
              </a:rPr>
              <a:t/>
            </a:r>
            <a:br>
              <a:rPr lang="en-GB" altLang="fi-FI" sz="1400">
                <a:latin typeface="Arial" panose="020B0604020202020204" pitchFamily="34" charset="0"/>
              </a:rPr>
            </a:br>
            <a:r>
              <a:rPr lang="en-GB" altLang="fi-FI" sz="1400">
                <a:latin typeface="Arial Narrow" panose="020B0606020202030204" pitchFamily="34" charset="0"/>
              </a:rPr>
              <a:t>Auguste, B., Kihn, P., &amp; Miller, M. (2010) Closing the talent gap: Attracting and retaining top third graduates to a </a:t>
            </a:r>
            <a:br>
              <a:rPr lang="en-GB" altLang="fi-FI" sz="1400">
                <a:latin typeface="Arial Narrow" panose="020B0606020202030204" pitchFamily="34" charset="0"/>
              </a:rPr>
            </a:br>
            <a:r>
              <a:rPr lang="en-GB" altLang="fi-FI" sz="1400">
                <a:latin typeface="Arial Narrow" panose="020B0606020202030204" pitchFamily="34" charset="0"/>
              </a:rPr>
              <a:t>career in teaching: An International and market research-based perspective. McKinsley &amp; Company</a:t>
            </a:r>
          </a:p>
        </p:txBody>
      </p:sp>
    </p:spTree>
    <p:extLst>
      <p:ext uri="{BB962C8B-B14F-4D97-AF65-F5344CB8AC3E}">
        <p14:creationId xmlns:p14="http://schemas.microsoft.com/office/powerpoint/2010/main" val="2723257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endParaRPr lang="en-GB" altLang="fi-FI" smtClean="0"/>
          </a:p>
        </p:txBody>
      </p:sp>
      <p:sp>
        <p:nvSpPr>
          <p:cNvPr id="4099" name="Content Placeholder 2"/>
          <p:cNvSpPr>
            <a:spLocks noGrp="1"/>
          </p:cNvSpPr>
          <p:nvPr>
            <p:ph sz="half" idx="1"/>
          </p:nvPr>
        </p:nvSpPr>
        <p:spPr/>
        <p:txBody>
          <a:bodyPr/>
          <a:lstStyle/>
          <a:p>
            <a:endParaRPr lang="en-GB" altLang="fi-FI" smtClean="0"/>
          </a:p>
        </p:txBody>
      </p:sp>
      <p:sp>
        <p:nvSpPr>
          <p:cNvPr id="4100" name="Content Placeholder 3"/>
          <p:cNvSpPr>
            <a:spLocks noGrp="1"/>
          </p:cNvSpPr>
          <p:nvPr>
            <p:ph sz="half" idx="2"/>
          </p:nvPr>
        </p:nvSpPr>
        <p:spPr/>
        <p:txBody>
          <a:bodyPr/>
          <a:lstStyle/>
          <a:p>
            <a:endParaRPr lang="en-GB" altLang="fi-FI" smtClean="0"/>
          </a:p>
        </p:txBody>
      </p:sp>
      <p:pic>
        <p:nvPicPr>
          <p:cNvPr id="4102" name="Picture 2"/>
          <p:cNvPicPr>
            <a:picLocks noChangeAspect="1" noChangeArrowheads="1"/>
          </p:cNvPicPr>
          <p:nvPr/>
        </p:nvPicPr>
        <p:blipFill>
          <a:blip r:embed="rId3">
            <a:extLst>
              <a:ext uri="{28A0092B-C50C-407E-A947-70E740481C1C}">
                <a14:useLocalDpi xmlns:a14="http://schemas.microsoft.com/office/drawing/2010/main" val="0"/>
              </a:ext>
            </a:extLst>
          </a:blip>
          <a:srcRect l="14465" t="10980" r="5000" b="6805"/>
          <a:stretch>
            <a:fillRect/>
          </a:stretch>
        </p:blipFill>
        <p:spPr bwMode="auto">
          <a:xfrm>
            <a:off x="-179031" y="-27384"/>
            <a:ext cx="13537355" cy="863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8"/>
          <p:cNvSpPr>
            <a:spLocks noChangeArrowheads="1"/>
          </p:cNvSpPr>
          <p:nvPr/>
        </p:nvSpPr>
        <p:spPr bwMode="auto">
          <a:xfrm>
            <a:off x="0" y="477168"/>
            <a:ext cx="9144000" cy="863600"/>
          </a:xfrm>
          <a:prstGeom prst="rect">
            <a:avLst/>
          </a:prstGeom>
          <a:solidFill>
            <a:srgbClr val="92D050">
              <a:alpha val="20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GB" altLang="fi-FI"/>
          </a:p>
        </p:txBody>
      </p:sp>
      <p:sp>
        <p:nvSpPr>
          <p:cNvPr id="4109" name="TextBox 6"/>
          <p:cNvSpPr txBox="1">
            <a:spLocks noChangeArrowheads="1"/>
          </p:cNvSpPr>
          <p:nvPr/>
        </p:nvSpPr>
        <p:spPr bwMode="auto">
          <a:xfrm>
            <a:off x="-6877272" y="7251701"/>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GB" altLang="fi-FI" sz="1400" dirty="0">
              <a:latin typeface="Arial Narrow" panose="020B0606020202030204" pitchFamily="34" charset="0"/>
            </a:endParaRPr>
          </a:p>
        </p:txBody>
      </p:sp>
      <p:sp>
        <p:nvSpPr>
          <p:cNvPr id="16" name="Rectangle 8"/>
          <p:cNvSpPr>
            <a:spLocks noChangeArrowheads="1"/>
          </p:cNvSpPr>
          <p:nvPr/>
        </p:nvSpPr>
        <p:spPr bwMode="auto">
          <a:xfrm>
            <a:off x="0" y="5013176"/>
            <a:ext cx="9173035" cy="1856549"/>
          </a:xfrm>
          <a:prstGeom prst="rect">
            <a:avLst/>
          </a:prstGeom>
          <a:solidFill>
            <a:srgbClr val="92D050">
              <a:alpha val="20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GB" altLang="fi-FI"/>
          </a:p>
        </p:txBody>
      </p:sp>
      <p:sp>
        <p:nvSpPr>
          <p:cNvPr id="15" name="Rectangle 14"/>
          <p:cNvSpPr>
            <a:spLocks noChangeArrowheads="1"/>
          </p:cNvSpPr>
          <p:nvPr/>
        </p:nvSpPr>
        <p:spPr bwMode="auto">
          <a:xfrm>
            <a:off x="-179031" y="64168"/>
            <a:ext cx="9885412" cy="73558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GB" altLang="fi-FI" sz="4400" dirty="0" smtClean="0">
              <a:latin typeface="Arial" panose="020B0604020202020204" pitchFamily="34" charset="0"/>
            </a:endParaRPr>
          </a:p>
          <a:p>
            <a:pPr algn="ctr"/>
            <a:r>
              <a:rPr lang="en-GB" altLang="fi-FI" sz="4400" dirty="0" smtClean="0">
                <a:latin typeface="Arial" panose="020B0604020202020204" pitchFamily="34" charset="0"/>
              </a:rPr>
              <a:t>What </a:t>
            </a:r>
            <a:r>
              <a:rPr lang="en-GB" altLang="fi-FI" sz="4400" dirty="0">
                <a:latin typeface="Arial" panose="020B0604020202020204" pitchFamily="34" charset="0"/>
              </a:rPr>
              <a:t>is common in teacher education in high performing PISA countries</a:t>
            </a:r>
            <a:r>
              <a:rPr lang="en-GB" altLang="fi-FI" sz="4400" dirty="0" smtClean="0">
                <a:latin typeface="Arial" panose="020B0604020202020204" pitchFamily="34" charset="0"/>
              </a:rPr>
              <a:t>?</a:t>
            </a:r>
            <a:br>
              <a:rPr lang="en-GB" altLang="fi-FI" sz="4400" dirty="0" smtClean="0">
                <a:latin typeface="Arial" panose="020B0604020202020204" pitchFamily="34" charset="0"/>
              </a:rPr>
            </a:br>
            <a:endParaRPr lang="en-GB" altLang="fi-FI" sz="4400" dirty="0" smtClean="0">
              <a:latin typeface="Arial" panose="020B0604020202020204" pitchFamily="34" charset="0"/>
            </a:endParaRPr>
          </a:p>
          <a:p>
            <a:pPr algn="ctr"/>
            <a:r>
              <a:rPr lang="en-GB" altLang="fi-FI" sz="4400" dirty="0" smtClean="0">
                <a:latin typeface="Arial" panose="020B0604020202020204" pitchFamily="34" charset="0"/>
              </a:rPr>
              <a:t>According to </a:t>
            </a:r>
            <a:r>
              <a:rPr lang="en-GB" altLang="fi-FI" sz="4000" dirty="0" smtClean="0">
                <a:latin typeface="Arial" panose="020B0604020202020204" pitchFamily="34" charset="0"/>
              </a:rPr>
              <a:t>McKinsey</a:t>
            </a:r>
            <a:r>
              <a:rPr lang="en-GB" altLang="fi-FI" sz="4000" dirty="0">
                <a:latin typeface="Arial" panose="020B0604020202020204" pitchFamily="34" charset="0"/>
              </a:rPr>
              <a:t/>
            </a:r>
            <a:br>
              <a:rPr lang="en-GB" altLang="fi-FI" sz="4000" dirty="0">
                <a:latin typeface="Arial" panose="020B0604020202020204" pitchFamily="34" charset="0"/>
              </a:rPr>
            </a:br>
            <a:r>
              <a:rPr lang="en-GB" altLang="fi-FI" sz="4000" dirty="0">
                <a:latin typeface="Arial" panose="020B0604020202020204" pitchFamily="34" charset="0"/>
              </a:rPr>
              <a:t>&amp;Company</a:t>
            </a:r>
            <a:r>
              <a:rPr lang="en-GB" altLang="fi-FI" sz="2800" dirty="0">
                <a:latin typeface="Arial" panose="020B0604020202020204" pitchFamily="34" charset="0"/>
              </a:rPr>
              <a:t/>
            </a:r>
            <a:br>
              <a:rPr lang="en-GB" altLang="fi-FI" sz="2800" dirty="0">
                <a:latin typeface="Arial" panose="020B0604020202020204" pitchFamily="34" charset="0"/>
              </a:rPr>
            </a:br>
            <a:r>
              <a:rPr lang="en-GB" altLang="fi-FI" sz="2800" dirty="0" err="1" smtClean="0">
                <a:latin typeface="Arial Narrow" panose="020B0606020202030204" pitchFamily="34" charset="0"/>
              </a:rPr>
              <a:t>Auguste</a:t>
            </a:r>
            <a:r>
              <a:rPr lang="en-GB" altLang="fi-FI" sz="2800" dirty="0">
                <a:latin typeface="Arial Narrow" panose="020B0606020202030204" pitchFamily="34" charset="0"/>
              </a:rPr>
              <a:t>, B., </a:t>
            </a:r>
            <a:r>
              <a:rPr lang="en-GB" altLang="fi-FI" sz="2800" dirty="0" err="1">
                <a:latin typeface="Arial Narrow" panose="020B0606020202030204" pitchFamily="34" charset="0"/>
              </a:rPr>
              <a:t>Kihn</a:t>
            </a:r>
            <a:r>
              <a:rPr lang="en-GB" altLang="fi-FI" sz="2800" dirty="0">
                <a:latin typeface="Arial Narrow" panose="020B0606020202030204" pitchFamily="34" charset="0"/>
              </a:rPr>
              <a:t>, P., &amp; Miller, M. (2010) Closing the talent gap: Attracting and retaining top third graduates to a </a:t>
            </a:r>
            <a:br>
              <a:rPr lang="en-GB" altLang="fi-FI" sz="2800" dirty="0">
                <a:latin typeface="Arial Narrow" panose="020B0606020202030204" pitchFamily="34" charset="0"/>
              </a:rPr>
            </a:br>
            <a:r>
              <a:rPr lang="en-GB" altLang="fi-FI" sz="2800" dirty="0">
                <a:latin typeface="Arial Narrow" panose="020B0606020202030204" pitchFamily="34" charset="0"/>
              </a:rPr>
              <a:t>career in teaching: An International and market research-based perspective. </a:t>
            </a:r>
            <a:r>
              <a:rPr lang="en-GB" altLang="fi-FI" sz="2800" dirty="0" err="1">
                <a:latin typeface="Arial Narrow" panose="020B0606020202030204" pitchFamily="34" charset="0"/>
              </a:rPr>
              <a:t>McKinsley</a:t>
            </a:r>
            <a:r>
              <a:rPr lang="en-GB" altLang="fi-FI" sz="2800" dirty="0">
                <a:latin typeface="Arial Narrow" panose="020B0606020202030204" pitchFamily="34" charset="0"/>
              </a:rPr>
              <a:t> &amp; </a:t>
            </a:r>
            <a:r>
              <a:rPr lang="en-GB" altLang="fi-FI" sz="2800" dirty="0" smtClean="0">
                <a:latin typeface="Arial Narrow" panose="020B0606020202030204" pitchFamily="34" charset="0"/>
              </a:rPr>
              <a:t>Company</a:t>
            </a:r>
          </a:p>
          <a:p>
            <a:pPr algn="ctr"/>
            <a:endParaRPr lang="en-GB" altLang="fi-FI" sz="2800" dirty="0">
              <a:latin typeface="Arial Narrow" panose="020B0606020202030204" pitchFamily="34" charset="0"/>
            </a:endParaRPr>
          </a:p>
          <a:p>
            <a:pPr algn="ctr"/>
            <a:endParaRPr lang="en-GB" altLang="fi-FI" sz="2800" dirty="0" smtClean="0">
              <a:latin typeface="Arial Narrow" panose="020B0606020202030204" pitchFamily="34" charset="0"/>
            </a:endParaRPr>
          </a:p>
          <a:p>
            <a:pPr algn="ctr"/>
            <a:endParaRPr lang="en-GB" altLang="fi-FI" sz="4400" dirty="0">
              <a:latin typeface="Arial" panose="020B0604020202020204" pitchFamily="34" charset="0"/>
            </a:endParaRPr>
          </a:p>
        </p:txBody>
      </p:sp>
    </p:spTree>
    <p:extLst>
      <p:ext uri="{BB962C8B-B14F-4D97-AF65-F5344CB8AC3E}">
        <p14:creationId xmlns:p14="http://schemas.microsoft.com/office/powerpoint/2010/main" val="32624569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950075" y="6597352"/>
            <a:ext cx="2103438" cy="233362"/>
          </a:xfrm>
        </p:spPr>
        <p:txBody>
          <a:bodyPr/>
          <a:lstStyle/>
          <a:p>
            <a:pPr>
              <a:defRPr/>
            </a:pPr>
            <a:fld id="{218F34F4-B43B-4BD1-B486-BD56E6DC2E26}" type="slidenum">
              <a:rPr lang="en-US" smtClean="0"/>
              <a:pPr>
                <a:defRPr/>
              </a:pPr>
              <a:t>17</a:t>
            </a:fld>
            <a:endParaRPr lang="en-US" dirty="0" smtClean="0"/>
          </a:p>
        </p:txBody>
      </p:sp>
      <p:sp>
        <p:nvSpPr>
          <p:cNvPr id="35843" name="Rectangle 2"/>
          <p:cNvSpPr>
            <a:spLocks noGrp="1" noChangeArrowheads="1"/>
          </p:cNvSpPr>
          <p:nvPr>
            <p:ph type="title"/>
          </p:nvPr>
        </p:nvSpPr>
        <p:spPr>
          <a:xfrm>
            <a:off x="1828800" y="152400"/>
            <a:ext cx="7315200" cy="1116013"/>
          </a:xfrm>
        </p:spPr>
        <p:txBody>
          <a:bodyPr/>
          <a:lstStyle/>
          <a:p>
            <a:r>
              <a:rPr lang="en-GB" i="1" dirty="0" smtClean="0"/>
              <a:t>National Teacher Education Strategy</a:t>
            </a:r>
            <a:r>
              <a:rPr lang="en-GB" dirty="0" smtClean="0"/>
              <a:t>:  </a:t>
            </a:r>
            <a:br>
              <a:rPr lang="en-GB" dirty="0" smtClean="0"/>
            </a:br>
            <a:r>
              <a:rPr lang="en-GB" dirty="0" smtClean="0"/>
              <a:t>The teacher education programmes should help students to acquire:</a:t>
            </a:r>
          </a:p>
        </p:txBody>
      </p:sp>
      <p:sp>
        <p:nvSpPr>
          <p:cNvPr id="38916" name="Rectangle 3"/>
          <p:cNvSpPr>
            <a:spLocks noGrp="1" noChangeArrowheads="1"/>
          </p:cNvSpPr>
          <p:nvPr>
            <p:ph type="body" idx="1"/>
          </p:nvPr>
        </p:nvSpPr>
        <p:spPr>
          <a:xfrm>
            <a:off x="1548320" y="1628800"/>
            <a:ext cx="7776863" cy="4953000"/>
          </a:xfrm>
        </p:spPr>
        <p:txBody>
          <a:bodyPr/>
          <a:lstStyle/>
          <a:p>
            <a:pPr>
              <a:lnSpc>
                <a:spcPts val="2800"/>
              </a:lnSpc>
            </a:pPr>
            <a:r>
              <a:rPr lang="en-GB" u="sng" dirty="0" smtClean="0"/>
              <a:t>high-level subject knowledge</a:t>
            </a:r>
            <a:r>
              <a:rPr lang="en-GB" dirty="0" smtClean="0"/>
              <a:t>, </a:t>
            </a:r>
            <a:r>
              <a:rPr lang="en-GB" u="sng" dirty="0" smtClean="0"/>
              <a:t>pedagogical content knowledge</a:t>
            </a:r>
            <a:r>
              <a:rPr lang="en-GB" dirty="0" smtClean="0"/>
              <a:t>, contextual knowledge, </a:t>
            </a:r>
            <a:r>
              <a:rPr lang="en-GB" u="sng" dirty="0" smtClean="0"/>
              <a:t>knowledge about nature of knowledge</a:t>
            </a:r>
            <a:r>
              <a:rPr lang="en-GB" dirty="0" smtClean="0"/>
              <a:t>, …</a:t>
            </a:r>
          </a:p>
          <a:p>
            <a:pPr>
              <a:lnSpc>
                <a:spcPts val="2800"/>
              </a:lnSpc>
            </a:pPr>
            <a:r>
              <a:rPr lang="en-GB" u="sng" dirty="0" smtClean="0"/>
              <a:t>social skills,</a:t>
            </a:r>
            <a:r>
              <a:rPr lang="en-GB" dirty="0" smtClean="0"/>
              <a:t> like communication skills</a:t>
            </a:r>
            <a:r>
              <a:rPr lang="en-GB" dirty="0"/>
              <a:t>, skills to use </a:t>
            </a:r>
            <a:r>
              <a:rPr lang="en-GB" dirty="0" smtClean="0"/>
              <a:t>ICT,</a:t>
            </a:r>
          </a:p>
          <a:p>
            <a:pPr>
              <a:lnSpc>
                <a:spcPts val="2800"/>
              </a:lnSpc>
            </a:pPr>
            <a:r>
              <a:rPr lang="en-GB" u="sng" dirty="0"/>
              <a:t>moral knowledge and </a:t>
            </a:r>
            <a:r>
              <a:rPr lang="en-GB" u="sng" dirty="0" smtClean="0"/>
              <a:t>skills,</a:t>
            </a:r>
            <a:r>
              <a:rPr lang="en-GB" dirty="0" smtClean="0"/>
              <a:t> …</a:t>
            </a:r>
            <a:r>
              <a:rPr lang="en-GB" u="sng" dirty="0" smtClean="0"/>
              <a:t/>
            </a:r>
            <a:br>
              <a:rPr lang="en-GB" u="sng" dirty="0" smtClean="0"/>
            </a:br>
            <a:endParaRPr lang="en-GB" dirty="0" smtClean="0"/>
          </a:p>
          <a:p>
            <a:pPr>
              <a:lnSpc>
                <a:spcPts val="1200"/>
              </a:lnSpc>
            </a:pPr>
            <a:endParaRPr lang="en-GB" dirty="0"/>
          </a:p>
          <a:p>
            <a:r>
              <a:rPr lang="en-GB" u="sng" dirty="0" smtClean="0"/>
              <a:t>knowledge about school as an institute</a:t>
            </a:r>
            <a:r>
              <a:rPr lang="en-GB" dirty="0" smtClean="0"/>
              <a:t> and its connections to </a:t>
            </a:r>
            <a:br>
              <a:rPr lang="en-GB" dirty="0" smtClean="0"/>
            </a:br>
            <a:r>
              <a:rPr lang="en-GB" dirty="0" smtClean="0"/>
              <a:t>the society (local contexts and stakeholders),</a:t>
            </a:r>
          </a:p>
          <a:p>
            <a:r>
              <a:rPr lang="en-GB" dirty="0" smtClean="0"/>
              <a:t>skill </a:t>
            </a:r>
            <a:r>
              <a:rPr lang="en-GB" dirty="0"/>
              <a:t>to </a:t>
            </a:r>
            <a:r>
              <a:rPr lang="en-GB" u="sng" dirty="0" smtClean="0"/>
              <a:t>co-operate </a:t>
            </a:r>
            <a:r>
              <a:rPr lang="en-GB" u="sng" dirty="0"/>
              <a:t>with </a:t>
            </a:r>
            <a:r>
              <a:rPr lang="en-GB" dirty="0"/>
              <a:t>other </a:t>
            </a:r>
            <a:r>
              <a:rPr lang="en-GB" dirty="0" smtClean="0"/>
              <a:t>teachers, parents, …</a:t>
            </a:r>
            <a:br>
              <a:rPr lang="en-GB" dirty="0" smtClean="0"/>
            </a:br>
            <a:endParaRPr lang="en-GB" dirty="0" smtClean="0"/>
          </a:p>
          <a:p>
            <a:pPr>
              <a:lnSpc>
                <a:spcPts val="1400"/>
              </a:lnSpc>
            </a:pPr>
            <a:endParaRPr lang="en-GB" dirty="0" smtClean="0"/>
          </a:p>
          <a:p>
            <a:r>
              <a:rPr lang="en-GB" u="sng" dirty="0" smtClean="0"/>
              <a:t>skills needed in developing one’s own  teaching, the </a:t>
            </a:r>
            <a:br>
              <a:rPr lang="en-GB" u="sng" dirty="0" smtClean="0"/>
            </a:br>
            <a:r>
              <a:rPr lang="en-GB" u="sng" dirty="0" smtClean="0"/>
              <a:t>teaching profession and the local curriculum,</a:t>
            </a:r>
            <a:endParaRPr lang="en-GB" dirty="0" smtClean="0"/>
          </a:p>
          <a:p>
            <a:r>
              <a:rPr lang="en-GB" u="sng" dirty="0"/>
              <a:t>academic skills, like research </a:t>
            </a:r>
            <a:r>
              <a:rPr lang="en-GB" u="sng" dirty="0" smtClean="0"/>
              <a:t>skills,</a:t>
            </a:r>
            <a:r>
              <a:rPr lang="en-GB" dirty="0"/>
              <a:t> </a:t>
            </a:r>
            <a:r>
              <a:rPr lang="en-GB" dirty="0" smtClean="0"/>
              <a:t>...</a:t>
            </a:r>
          </a:p>
        </p:txBody>
      </p:sp>
      <p:grpSp>
        <p:nvGrpSpPr>
          <p:cNvPr id="3" name="Group 2"/>
          <p:cNvGrpSpPr/>
          <p:nvPr/>
        </p:nvGrpSpPr>
        <p:grpSpPr>
          <a:xfrm>
            <a:off x="-8060" y="2069689"/>
            <a:ext cx="1484044" cy="4122972"/>
            <a:chOff x="-8060" y="1997681"/>
            <a:chExt cx="1484044" cy="4122972"/>
          </a:xfrm>
        </p:grpSpPr>
        <p:sp>
          <p:nvSpPr>
            <p:cNvPr id="11" name="TextBox 10"/>
            <p:cNvSpPr txBox="1"/>
            <p:nvPr/>
          </p:nvSpPr>
          <p:spPr>
            <a:xfrm>
              <a:off x="-8060" y="1997681"/>
              <a:ext cx="1415772" cy="923330"/>
            </a:xfrm>
            <a:prstGeom prst="rect">
              <a:avLst/>
            </a:prstGeom>
            <a:noFill/>
          </p:spPr>
          <p:txBody>
            <a:bodyPr wrap="none" rtlCol="0">
              <a:spAutoFit/>
            </a:bodyPr>
            <a:lstStyle/>
            <a:p>
              <a:pPr algn="ctr"/>
              <a:r>
                <a:rPr lang="en-US" sz="1800" i="1" dirty="0">
                  <a:solidFill>
                    <a:schemeClr val="tx2"/>
                  </a:solidFill>
                  <a:latin typeface="+mn-lt"/>
                </a:rPr>
                <a:t>high quality </a:t>
              </a:r>
              <a:r>
                <a:rPr lang="en-US" sz="1800" i="1" dirty="0" smtClean="0">
                  <a:solidFill>
                    <a:schemeClr val="tx2"/>
                  </a:solidFill>
                  <a:latin typeface="+mn-lt"/>
                </a:rPr>
                <a:t/>
              </a:r>
              <a:br>
                <a:rPr lang="en-US" sz="1800" i="1" dirty="0" smtClean="0">
                  <a:solidFill>
                    <a:schemeClr val="tx2"/>
                  </a:solidFill>
                  <a:latin typeface="+mn-lt"/>
                </a:rPr>
              </a:br>
              <a:r>
                <a:rPr lang="en-US" sz="1800" i="1" dirty="0" smtClean="0">
                  <a:solidFill>
                    <a:schemeClr val="tx2"/>
                  </a:solidFill>
                  <a:latin typeface="+mn-lt"/>
                </a:rPr>
                <a:t>knowledge</a:t>
              </a:r>
            </a:p>
            <a:p>
              <a:pPr algn="ctr"/>
              <a:r>
                <a:rPr lang="en-US" sz="1800" i="1" dirty="0" smtClean="0">
                  <a:solidFill>
                    <a:schemeClr val="tx2"/>
                  </a:solidFill>
                  <a:latin typeface="+mn-lt"/>
                </a:rPr>
                <a:t>base</a:t>
              </a:r>
              <a:endParaRPr lang="fi-FI" sz="1800" i="1" dirty="0">
                <a:solidFill>
                  <a:schemeClr val="tx2"/>
                </a:solidFill>
                <a:latin typeface="+mn-lt"/>
              </a:endParaRPr>
            </a:p>
          </p:txBody>
        </p:sp>
        <p:sp>
          <p:nvSpPr>
            <p:cNvPr id="12" name="TextBox 11"/>
            <p:cNvSpPr txBox="1"/>
            <p:nvPr/>
          </p:nvSpPr>
          <p:spPr>
            <a:xfrm>
              <a:off x="21740" y="3793006"/>
              <a:ext cx="1454244" cy="646331"/>
            </a:xfrm>
            <a:prstGeom prst="rect">
              <a:avLst/>
            </a:prstGeom>
            <a:noFill/>
          </p:spPr>
          <p:txBody>
            <a:bodyPr wrap="none" rtlCol="0">
              <a:spAutoFit/>
            </a:bodyPr>
            <a:lstStyle/>
            <a:p>
              <a:pPr algn="ctr"/>
              <a:r>
                <a:rPr lang="fi-FI" sz="1800" i="1" dirty="0" err="1">
                  <a:solidFill>
                    <a:schemeClr val="tx2"/>
                  </a:solidFill>
                  <a:latin typeface="+mn-lt"/>
                </a:rPr>
                <a:t>n</a:t>
              </a:r>
              <a:r>
                <a:rPr lang="fi-FI" sz="1800" i="1" dirty="0" err="1" smtClean="0">
                  <a:solidFill>
                    <a:schemeClr val="tx2"/>
                  </a:solidFill>
                  <a:latin typeface="+mn-lt"/>
                </a:rPr>
                <a:t>etworks</a:t>
              </a:r>
              <a:r>
                <a:rPr lang="fi-FI" sz="1800" i="1" dirty="0" smtClean="0">
                  <a:solidFill>
                    <a:schemeClr val="tx2"/>
                  </a:solidFill>
                  <a:latin typeface="+mn-lt"/>
                </a:rPr>
                <a:t> &amp;</a:t>
              </a:r>
              <a:br>
                <a:rPr lang="fi-FI" sz="1800" i="1" dirty="0" smtClean="0">
                  <a:solidFill>
                    <a:schemeClr val="tx2"/>
                  </a:solidFill>
                  <a:latin typeface="+mn-lt"/>
                </a:rPr>
              </a:br>
              <a:r>
                <a:rPr lang="fi-FI" sz="1800" i="1" dirty="0" err="1" smtClean="0">
                  <a:solidFill>
                    <a:schemeClr val="tx2"/>
                  </a:solidFill>
                  <a:latin typeface="+mn-lt"/>
                </a:rPr>
                <a:t>partnerships</a:t>
              </a:r>
              <a:endParaRPr lang="fi-FI" sz="1800" i="1" dirty="0">
                <a:solidFill>
                  <a:schemeClr val="tx2"/>
                </a:solidFill>
                <a:latin typeface="+mn-lt"/>
              </a:endParaRPr>
            </a:p>
          </p:txBody>
        </p:sp>
        <p:sp>
          <p:nvSpPr>
            <p:cNvPr id="13" name="TextBox 12"/>
            <p:cNvSpPr txBox="1"/>
            <p:nvPr/>
          </p:nvSpPr>
          <p:spPr>
            <a:xfrm>
              <a:off x="165064" y="5474322"/>
              <a:ext cx="1069524" cy="646331"/>
            </a:xfrm>
            <a:prstGeom prst="rect">
              <a:avLst/>
            </a:prstGeom>
            <a:solidFill>
              <a:schemeClr val="bg1"/>
            </a:solidFill>
          </p:spPr>
          <p:txBody>
            <a:bodyPr wrap="none" rtlCol="0">
              <a:spAutoFit/>
            </a:bodyPr>
            <a:lstStyle/>
            <a:p>
              <a:pPr algn="ctr"/>
              <a:r>
                <a:rPr lang="fi-FI" sz="1800" i="1" dirty="0" err="1" smtClean="0">
                  <a:solidFill>
                    <a:schemeClr val="tx2"/>
                  </a:solidFill>
                  <a:latin typeface="+mn-lt"/>
                </a:rPr>
                <a:t>life-long-</a:t>
              </a:r>
              <a:r>
                <a:rPr lang="fi-FI" sz="1800" i="1" dirty="0" smtClean="0">
                  <a:solidFill>
                    <a:schemeClr val="tx2"/>
                  </a:solidFill>
                  <a:latin typeface="+mn-lt"/>
                </a:rPr>
                <a:t/>
              </a:r>
              <a:br>
                <a:rPr lang="fi-FI" sz="1800" i="1" dirty="0" smtClean="0">
                  <a:solidFill>
                    <a:schemeClr val="tx2"/>
                  </a:solidFill>
                  <a:latin typeface="+mn-lt"/>
                </a:rPr>
              </a:br>
              <a:r>
                <a:rPr lang="fi-FI" sz="1800" i="1" dirty="0" err="1" smtClean="0">
                  <a:solidFill>
                    <a:schemeClr val="tx2"/>
                  </a:solidFill>
                  <a:latin typeface="+mn-lt"/>
                </a:rPr>
                <a:t>learning</a:t>
              </a:r>
              <a:endParaRPr lang="fi-FI" sz="1800" i="1" dirty="0">
                <a:solidFill>
                  <a:schemeClr val="tx2"/>
                </a:solidFill>
                <a:latin typeface="+mn-lt"/>
              </a:endParaRPr>
            </a:p>
          </p:txBody>
        </p:sp>
      </p:grpSp>
    </p:spTree>
    <p:extLst>
      <p:ext uri="{BB962C8B-B14F-4D97-AF65-F5344CB8AC3E}">
        <p14:creationId xmlns:p14="http://schemas.microsoft.com/office/powerpoint/2010/main" val="251050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91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91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91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916">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9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3291" y="5589240"/>
            <a:ext cx="1766979" cy="12961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pPr>
              <a:lnSpc>
                <a:spcPct val="100000"/>
              </a:lnSpc>
            </a:pPr>
            <a:r>
              <a:rPr lang="en-US" dirty="0" smtClean="0"/>
              <a:t>Individual </a:t>
            </a:r>
            <a:r>
              <a:rPr lang="en-US" dirty="0"/>
              <a:t>characteristics </a:t>
            </a:r>
            <a:r>
              <a:rPr lang="en-US" dirty="0" smtClean="0"/>
              <a:t>of </a:t>
            </a:r>
            <a:r>
              <a:rPr lang="en-US" dirty="0" smtClean="0"/>
              <a:t/>
            </a:r>
            <a:br>
              <a:rPr lang="en-US" dirty="0" smtClean="0"/>
            </a:br>
            <a:r>
              <a:rPr lang="en-US" dirty="0" smtClean="0"/>
              <a:t>a </a:t>
            </a:r>
            <a:r>
              <a:rPr lang="en-US" dirty="0" smtClean="0"/>
              <a:t>professional teacher</a:t>
            </a:r>
            <a:r>
              <a:rPr lang="en-US" sz="1600" dirty="0" smtClean="0"/>
              <a:t/>
            </a:r>
            <a:br>
              <a:rPr lang="en-US" sz="1600" dirty="0" smtClean="0"/>
            </a:br>
            <a:r>
              <a:rPr lang="en-US" sz="1600" dirty="0" smtClean="0"/>
              <a:t>(Hargreaves </a:t>
            </a:r>
            <a:r>
              <a:rPr lang="en-US" sz="1600" dirty="0"/>
              <a:t>&amp; Goodson, 1996; Evans, 2008; </a:t>
            </a:r>
            <a:r>
              <a:rPr lang="en-US" sz="1600" dirty="0" err="1"/>
              <a:t>Freidson</a:t>
            </a:r>
            <a:r>
              <a:rPr lang="en-US" sz="1600" dirty="0"/>
              <a:t>, 2001; Urban &amp; </a:t>
            </a:r>
            <a:r>
              <a:rPr lang="en-US" sz="1600" dirty="0" err="1"/>
              <a:t>Dalli</a:t>
            </a:r>
            <a:r>
              <a:rPr lang="en-US" sz="1600" dirty="0"/>
              <a:t>, </a:t>
            </a:r>
            <a:r>
              <a:rPr lang="en-US" sz="1600" dirty="0" smtClean="0"/>
              <a:t>2011; </a:t>
            </a:r>
            <a:r>
              <a:rPr lang="en-US" sz="1600" dirty="0" err="1" smtClean="0"/>
              <a:t>Evetts</a:t>
            </a:r>
            <a:r>
              <a:rPr lang="en-US" sz="1600" dirty="0"/>
              <a:t>, </a:t>
            </a:r>
            <a:r>
              <a:rPr lang="en-US" sz="1600" dirty="0" smtClean="0"/>
              <a:t>2012)</a:t>
            </a:r>
            <a:endParaRPr lang="fi-FI" sz="1400" dirty="0"/>
          </a:p>
        </p:txBody>
      </p:sp>
      <p:sp>
        <p:nvSpPr>
          <p:cNvPr id="3" name="Content Placeholder 2"/>
          <p:cNvSpPr>
            <a:spLocks noGrp="1"/>
          </p:cNvSpPr>
          <p:nvPr>
            <p:ph idx="1"/>
          </p:nvPr>
        </p:nvSpPr>
        <p:spPr>
          <a:xfrm>
            <a:off x="1892300" y="1412776"/>
            <a:ext cx="7288212" cy="4953000"/>
          </a:xfrm>
        </p:spPr>
        <p:txBody>
          <a:bodyPr/>
          <a:lstStyle/>
          <a:p>
            <a:pPr marL="0" indent="0">
              <a:buNone/>
            </a:pPr>
            <a:r>
              <a:rPr lang="en-US" b="1" dirty="0" smtClean="0"/>
              <a:t> </a:t>
            </a:r>
            <a:endParaRPr lang="en-US" sz="1800" dirty="0" smtClean="0"/>
          </a:p>
          <a:p>
            <a:r>
              <a:rPr lang="en-US" dirty="0" smtClean="0"/>
              <a:t>Conceptual </a:t>
            </a:r>
            <a:r>
              <a:rPr lang="en-US" u="sng" dirty="0" smtClean="0"/>
              <a:t>knowledge base </a:t>
            </a:r>
            <a:r>
              <a:rPr lang="en-US" dirty="0"/>
              <a:t>,</a:t>
            </a:r>
            <a:r>
              <a:rPr lang="en-US" dirty="0" smtClean="0"/>
              <a:t> </a:t>
            </a:r>
          </a:p>
          <a:p>
            <a:r>
              <a:rPr lang="en-US" dirty="0" smtClean="0"/>
              <a:t>Specific </a:t>
            </a:r>
            <a:r>
              <a:rPr lang="en-US" u="sng" dirty="0" smtClean="0"/>
              <a:t>professional ideology</a:t>
            </a:r>
            <a:r>
              <a:rPr lang="en-US" dirty="0" smtClean="0"/>
              <a:t>, incl. shared understanding of professional </a:t>
            </a:r>
            <a:r>
              <a:rPr lang="en-US" u="sng" dirty="0" smtClean="0"/>
              <a:t>values and ethics code </a:t>
            </a:r>
            <a:r>
              <a:rPr lang="en-US" dirty="0" smtClean="0"/>
              <a:t>.</a:t>
            </a:r>
          </a:p>
          <a:p>
            <a:pPr marL="0" indent="0">
              <a:buNone/>
            </a:pPr>
            <a:endParaRPr lang="en-US" dirty="0" smtClean="0"/>
          </a:p>
          <a:p>
            <a:r>
              <a:rPr lang="en-US" dirty="0" smtClean="0"/>
              <a:t>Include </a:t>
            </a:r>
            <a:r>
              <a:rPr lang="en-US" u="sng" dirty="0" smtClean="0"/>
              <a:t>social and individual elements</a:t>
            </a:r>
          </a:p>
          <a:p>
            <a:r>
              <a:rPr lang="en-US" dirty="0" smtClean="0"/>
              <a:t>Strong </a:t>
            </a:r>
            <a:r>
              <a:rPr lang="en-US" u="sng" dirty="0" smtClean="0"/>
              <a:t>institutionalization</a:t>
            </a:r>
            <a:r>
              <a:rPr lang="en-US" dirty="0" smtClean="0"/>
              <a:t> of an occupational group.</a:t>
            </a:r>
          </a:p>
          <a:p>
            <a:endParaRPr lang="en-US" dirty="0" smtClean="0"/>
          </a:p>
          <a:p>
            <a:r>
              <a:rPr lang="en-US" u="sng" dirty="0"/>
              <a:t>Self-regulation</a:t>
            </a:r>
            <a:r>
              <a:rPr lang="en-US" dirty="0"/>
              <a:t> of and -control over the work </a:t>
            </a:r>
            <a:br>
              <a:rPr lang="en-US" dirty="0"/>
            </a:br>
            <a:r>
              <a:rPr lang="en-US" dirty="0"/>
              <a:t>(self-assessment)</a:t>
            </a:r>
            <a:endParaRPr lang="en-US" u="sng" dirty="0" smtClean="0"/>
          </a:p>
          <a:p>
            <a:r>
              <a:rPr lang="en-US" u="sng" dirty="0" smtClean="0"/>
              <a:t>Autonomous role in </a:t>
            </a:r>
            <a:r>
              <a:rPr lang="en-US" dirty="0" smtClean="0"/>
              <a:t>planning and implementation </a:t>
            </a:r>
            <a:br>
              <a:rPr lang="en-US" dirty="0" smtClean="0"/>
            </a:br>
            <a:r>
              <a:rPr lang="en-US" dirty="0" smtClean="0"/>
              <a:t>(academic expertise).</a:t>
            </a:r>
          </a:p>
          <a:p>
            <a:r>
              <a:rPr lang="en-US" dirty="0" smtClean="0"/>
              <a:t>Work (activities) is complex and </a:t>
            </a:r>
            <a:r>
              <a:rPr lang="en-US" u="sng" dirty="0" smtClean="0"/>
              <a:t>not easy to standardize</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663DB54-CAA1-4FF1-A656-126DF26C6362}" type="slidenum">
              <a:rPr lang="en-US" smtClean="0"/>
              <a:pPr>
                <a:defRPr/>
              </a:pPr>
              <a:t>18</a:t>
            </a:fld>
            <a:endParaRPr lang="en-US"/>
          </a:p>
        </p:txBody>
      </p:sp>
      <p:sp>
        <p:nvSpPr>
          <p:cNvPr id="18" name="TextBox 17"/>
          <p:cNvSpPr txBox="1"/>
          <p:nvPr/>
        </p:nvSpPr>
        <p:spPr>
          <a:xfrm>
            <a:off x="150958" y="1988840"/>
            <a:ext cx="1415772" cy="923330"/>
          </a:xfrm>
          <a:prstGeom prst="rect">
            <a:avLst/>
          </a:prstGeom>
          <a:noFill/>
        </p:spPr>
        <p:txBody>
          <a:bodyPr wrap="none" rtlCol="0">
            <a:spAutoFit/>
          </a:bodyPr>
          <a:lstStyle/>
          <a:p>
            <a:pPr algn="ctr"/>
            <a:r>
              <a:rPr lang="en-US" sz="1800" i="1" dirty="0">
                <a:solidFill>
                  <a:schemeClr val="tx2"/>
                </a:solidFill>
                <a:latin typeface="+mn-lt"/>
              </a:rPr>
              <a:t>high quality </a:t>
            </a:r>
            <a:r>
              <a:rPr lang="en-US" sz="1800" i="1" dirty="0" smtClean="0">
                <a:solidFill>
                  <a:schemeClr val="tx2"/>
                </a:solidFill>
                <a:latin typeface="+mn-lt"/>
              </a:rPr>
              <a:t/>
            </a:r>
            <a:br>
              <a:rPr lang="en-US" sz="1800" i="1" dirty="0" smtClean="0">
                <a:solidFill>
                  <a:schemeClr val="tx2"/>
                </a:solidFill>
                <a:latin typeface="+mn-lt"/>
              </a:rPr>
            </a:br>
            <a:r>
              <a:rPr lang="en-US" sz="1800" i="1" dirty="0" smtClean="0">
                <a:solidFill>
                  <a:schemeClr val="tx2"/>
                </a:solidFill>
                <a:latin typeface="+mn-lt"/>
              </a:rPr>
              <a:t>knowledge</a:t>
            </a:r>
          </a:p>
          <a:p>
            <a:pPr algn="ctr"/>
            <a:r>
              <a:rPr lang="en-US" sz="1800" i="1" dirty="0" smtClean="0">
                <a:solidFill>
                  <a:schemeClr val="tx2"/>
                </a:solidFill>
                <a:latin typeface="+mn-lt"/>
              </a:rPr>
              <a:t>base</a:t>
            </a:r>
            <a:endParaRPr lang="fi-FI" sz="1800" i="1" dirty="0">
              <a:solidFill>
                <a:schemeClr val="tx2"/>
              </a:solidFill>
              <a:latin typeface="+mn-lt"/>
            </a:endParaRPr>
          </a:p>
        </p:txBody>
      </p:sp>
      <p:sp>
        <p:nvSpPr>
          <p:cNvPr id="20" name="TextBox 19"/>
          <p:cNvSpPr txBox="1"/>
          <p:nvPr/>
        </p:nvSpPr>
        <p:spPr>
          <a:xfrm>
            <a:off x="160174" y="3452400"/>
            <a:ext cx="1454244" cy="646331"/>
          </a:xfrm>
          <a:prstGeom prst="rect">
            <a:avLst/>
          </a:prstGeom>
          <a:noFill/>
        </p:spPr>
        <p:txBody>
          <a:bodyPr wrap="none" rtlCol="0">
            <a:spAutoFit/>
          </a:bodyPr>
          <a:lstStyle/>
          <a:p>
            <a:pPr algn="ctr"/>
            <a:r>
              <a:rPr lang="fi-FI" sz="1800" i="1" dirty="0" err="1">
                <a:solidFill>
                  <a:schemeClr val="tx2"/>
                </a:solidFill>
                <a:latin typeface="+mn-lt"/>
              </a:rPr>
              <a:t>n</a:t>
            </a:r>
            <a:r>
              <a:rPr lang="fi-FI" sz="1800" i="1" dirty="0" err="1" smtClean="0">
                <a:solidFill>
                  <a:schemeClr val="tx2"/>
                </a:solidFill>
                <a:latin typeface="+mn-lt"/>
              </a:rPr>
              <a:t>etworks</a:t>
            </a:r>
            <a:r>
              <a:rPr lang="fi-FI" sz="1800" i="1" dirty="0" smtClean="0">
                <a:solidFill>
                  <a:schemeClr val="tx2"/>
                </a:solidFill>
                <a:latin typeface="+mn-lt"/>
              </a:rPr>
              <a:t> &amp;</a:t>
            </a:r>
            <a:br>
              <a:rPr lang="fi-FI" sz="1800" i="1" dirty="0" smtClean="0">
                <a:solidFill>
                  <a:schemeClr val="tx2"/>
                </a:solidFill>
                <a:latin typeface="+mn-lt"/>
              </a:rPr>
            </a:br>
            <a:r>
              <a:rPr lang="fi-FI" sz="1800" i="1" dirty="0" err="1" smtClean="0">
                <a:solidFill>
                  <a:schemeClr val="tx2"/>
                </a:solidFill>
                <a:latin typeface="+mn-lt"/>
              </a:rPr>
              <a:t>partnerships</a:t>
            </a:r>
            <a:endParaRPr lang="fi-FI" sz="1800" i="1" dirty="0">
              <a:solidFill>
                <a:schemeClr val="tx2"/>
              </a:solidFill>
              <a:latin typeface="+mn-lt"/>
            </a:endParaRPr>
          </a:p>
        </p:txBody>
      </p:sp>
      <p:sp>
        <p:nvSpPr>
          <p:cNvPr id="22" name="TextBox 21"/>
          <p:cNvSpPr txBox="1"/>
          <p:nvPr/>
        </p:nvSpPr>
        <p:spPr>
          <a:xfrm>
            <a:off x="402227" y="5158933"/>
            <a:ext cx="970137" cy="584775"/>
          </a:xfrm>
          <a:prstGeom prst="rect">
            <a:avLst/>
          </a:prstGeom>
          <a:solidFill>
            <a:schemeClr val="bg1"/>
          </a:solidFill>
        </p:spPr>
        <p:txBody>
          <a:bodyPr wrap="none" rtlCol="0">
            <a:spAutoFit/>
          </a:bodyPr>
          <a:lstStyle/>
          <a:p>
            <a:pPr algn="ctr"/>
            <a:r>
              <a:rPr lang="fi-FI" sz="1600" i="1" dirty="0" err="1" smtClean="0">
                <a:solidFill>
                  <a:schemeClr val="tx2"/>
                </a:solidFill>
                <a:latin typeface="+mn-lt"/>
              </a:rPr>
              <a:t>life-long-</a:t>
            </a:r>
            <a:r>
              <a:rPr lang="fi-FI" sz="1600" i="1" dirty="0" smtClean="0">
                <a:solidFill>
                  <a:schemeClr val="tx2"/>
                </a:solidFill>
                <a:latin typeface="+mn-lt"/>
              </a:rPr>
              <a:t/>
            </a:r>
            <a:br>
              <a:rPr lang="fi-FI" sz="1600" i="1" dirty="0" smtClean="0">
                <a:solidFill>
                  <a:schemeClr val="tx2"/>
                </a:solidFill>
                <a:latin typeface="+mn-lt"/>
              </a:rPr>
            </a:br>
            <a:r>
              <a:rPr lang="fi-FI" sz="1600" i="1" dirty="0" err="1" smtClean="0">
                <a:solidFill>
                  <a:schemeClr val="tx2"/>
                </a:solidFill>
                <a:latin typeface="+mn-lt"/>
              </a:rPr>
              <a:t>learning</a:t>
            </a:r>
            <a:endParaRPr lang="fi-FI" sz="1600" i="1" dirty="0">
              <a:solidFill>
                <a:schemeClr val="tx2"/>
              </a:solidFill>
              <a:latin typeface="+mn-lt"/>
            </a:endParaRPr>
          </a:p>
        </p:txBody>
      </p:sp>
      <p:sp>
        <p:nvSpPr>
          <p:cNvPr id="9" name="Rounded Rectangular Callout 8"/>
          <p:cNvSpPr/>
          <p:nvPr/>
        </p:nvSpPr>
        <p:spPr bwMode="auto">
          <a:xfrm>
            <a:off x="3203898" y="4552465"/>
            <a:ext cx="4248422" cy="1540831"/>
          </a:xfrm>
          <a:prstGeom prst="wedgeRoundRectCallout">
            <a:avLst>
              <a:gd name="adj1" fmla="val -43031"/>
              <a:gd name="adj2" fmla="val -105378"/>
              <a:gd name="adj3" fmla="val 16667"/>
            </a:avLst>
          </a:prstGeom>
          <a:solidFill>
            <a:srgbClr val="FED99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i-FI" sz="2200" b="0" i="0" u="none" strike="noStrike" cap="none" normalizeH="0" baseline="0" dirty="0" err="1" smtClean="0">
                <a:ln>
                  <a:noFill/>
                </a:ln>
                <a:solidFill>
                  <a:schemeClr val="tx1"/>
                </a:solidFill>
                <a:effectLst/>
                <a:latin typeface="+mn-lt"/>
              </a:rPr>
              <a:t>Not</a:t>
            </a:r>
            <a:r>
              <a:rPr kumimoji="0" lang="fi-FI" sz="2200" b="0" i="0" u="none" strike="noStrike" cap="none" normalizeH="0" baseline="0" dirty="0" smtClean="0">
                <a:ln>
                  <a:noFill/>
                </a:ln>
                <a:solidFill>
                  <a:schemeClr val="tx1"/>
                </a:solidFill>
                <a:effectLst/>
                <a:latin typeface="+mn-lt"/>
              </a:rPr>
              <a:t> </a:t>
            </a:r>
            <a:r>
              <a:rPr kumimoji="0" lang="fi-FI" sz="2200" b="0" i="0" u="none" strike="noStrike" cap="none" normalizeH="0" baseline="0" dirty="0" err="1" smtClean="0">
                <a:ln>
                  <a:noFill/>
                </a:ln>
                <a:solidFill>
                  <a:schemeClr val="tx1"/>
                </a:solidFill>
                <a:effectLst/>
                <a:latin typeface="+mn-lt"/>
              </a:rPr>
              <a:t>only</a:t>
            </a:r>
            <a:r>
              <a:rPr kumimoji="0" lang="fi-FI" sz="2200" b="0" i="0" u="none" strike="noStrike" cap="none" normalizeH="0" baseline="0" dirty="0" smtClean="0">
                <a:ln>
                  <a:noFill/>
                </a:ln>
                <a:solidFill>
                  <a:schemeClr val="tx1"/>
                </a:solidFill>
                <a:effectLst/>
                <a:latin typeface="+mn-lt"/>
              </a:rPr>
              <a:t>  the </a:t>
            </a:r>
            <a:r>
              <a:rPr kumimoji="0" lang="fi-FI" sz="2200" b="0" i="0" u="none" strike="noStrike" cap="none" normalizeH="0" baseline="0" dirty="0" err="1" smtClean="0">
                <a:ln>
                  <a:noFill/>
                </a:ln>
                <a:solidFill>
                  <a:schemeClr val="tx1"/>
                </a:solidFill>
                <a:effectLst/>
                <a:latin typeface="+mn-lt"/>
              </a:rPr>
              <a:t>content</a:t>
            </a:r>
            <a:r>
              <a:rPr kumimoji="0" lang="fi-FI" sz="2200" b="0" i="0" u="none" strike="noStrike" cap="none" normalizeH="0" baseline="0" dirty="0" smtClean="0">
                <a:ln>
                  <a:noFill/>
                </a:ln>
                <a:solidFill>
                  <a:schemeClr val="tx1"/>
                </a:solidFill>
                <a:effectLst/>
                <a:latin typeface="+mn-lt"/>
              </a:rPr>
              <a:t> of </a:t>
            </a:r>
            <a:r>
              <a:rPr kumimoji="0" lang="fi-FI" sz="2200" b="0" i="0" u="none" strike="noStrike" cap="none" normalizeH="0" baseline="0" dirty="0" err="1" smtClean="0">
                <a:ln>
                  <a:noFill/>
                </a:ln>
                <a:solidFill>
                  <a:schemeClr val="tx1"/>
                </a:solidFill>
                <a:effectLst/>
                <a:latin typeface="+mn-lt"/>
              </a:rPr>
              <a:t>teacher</a:t>
            </a:r>
            <a:r>
              <a:rPr kumimoji="0" lang="fi-FI" sz="2200" b="0" i="0" u="none" strike="noStrike" cap="none" normalizeH="0" baseline="0" dirty="0" smtClean="0">
                <a:ln>
                  <a:noFill/>
                </a:ln>
                <a:solidFill>
                  <a:schemeClr val="tx1"/>
                </a:solidFill>
                <a:effectLst/>
                <a:latin typeface="+mn-lt"/>
              </a:rPr>
              <a:t> </a:t>
            </a:r>
            <a:r>
              <a:rPr kumimoji="0" lang="fi-FI" sz="2200" b="0" i="0" u="none" strike="noStrike" cap="none" normalizeH="0" baseline="0" dirty="0" err="1" smtClean="0">
                <a:ln>
                  <a:noFill/>
                </a:ln>
                <a:solidFill>
                  <a:schemeClr val="tx1"/>
                </a:solidFill>
                <a:effectLst/>
                <a:latin typeface="+mn-lt"/>
              </a:rPr>
              <a:t>education</a:t>
            </a:r>
            <a:r>
              <a:rPr kumimoji="0" lang="fi-FI" sz="2200" b="0" i="0" u="none" strike="noStrike" cap="none" normalizeH="0" baseline="0" dirty="0" smtClean="0">
                <a:ln>
                  <a:noFill/>
                </a:ln>
                <a:solidFill>
                  <a:schemeClr val="tx1"/>
                </a:solidFill>
                <a:effectLst/>
                <a:latin typeface="+mn-lt"/>
              </a:rPr>
              <a:t> </a:t>
            </a:r>
            <a:r>
              <a:rPr kumimoji="0" lang="fi-FI" sz="2200" b="0" i="0" u="none" strike="noStrike" cap="none" normalizeH="0" baseline="0" dirty="0" err="1" smtClean="0">
                <a:ln>
                  <a:noFill/>
                </a:ln>
                <a:solidFill>
                  <a:schemeClr val="tx1"/>
                </a:solidFill>
                <a:effectLst/>
                <a:latin typeface="+mn-lt"/>
              </a:rPr>
              <a:t>courses</a:t>
            </a:r>
            <a:r>
              <a:rPr kumimoji="0" lang="fi-FI" sz="2200" b="0" i="0" u="none" strike="noStrike" cap="none" normalizeH="0" baseline="0" dirty="0" smtClean="0">
                <a:ln>
                  <a:noFill/>
                </a:ln>
                <a:solidFill>
                  <a:schemeClr val="tx1"/>
                </a:solidFill>
                <a:effectLst/>
                <a:latin typeface="+mn-lt"/>
              </a:rPr>
              <a:t> is </a:t>
            </a:r>
            <a:r>
              <a:rPr kumimoji="0" lang="fi-FI" sz="2200" b="0" i="0" u="none" strike="noStrike" cap="none" normalizeH="0" baseline="0" dirty="0" err="1" smtClean="0">
                <a:ln>
                  <a:noFill/>
                </a:ln>
                <a:solidFill>
                  <a:schemeClr val="tx1"/>
                </a:solidFill>
                <a:effectLst/>
                <a:latin typeface="+mn-lt"/>
              </a:rPr>
              <a:t>important</a:t>
            </a:r>
            <a:r>
              <a:rPr kumimoji="0" lang="fi-FI" sz="2200" b="0" i="0" u="none" strike="noStrike" cap="none" normalizeH="0" baseline="0" dirty="0" smtClean="0">
                <a:ln>
                  <a:noFill/>
                </a:ln>
                <a:solidFill>
                  <a:schemeClr val="tx1"/>
                </a:solidFill>
                <a:effectLst/>
                <a:latin typeface="+mn-lt"/>
              </a:rPr>
              <a:t> </a:t>
            </a:r>
            <a:r>
              <a:rPr kumimoji="0" lang="fi-FI" sz="2200" b="0" i="0" u="none" strike="noStrike" cap="none" normalizeH="0" baseline="0" dirty="0" err="1" smtClean="0">
                <a:ln>
                  <a:noFill/>
                </a:ln>
                <a:solidFill>
                  <a:schemeClr val="tx1"/>
                </a:solidFill>
                <a:effectLst/>
                <a:latin typeface="+mn-lt"/>
              </a:rPr>
              <a:t>but</a:t>
            </a:r>
            <a:r>
              <a:rPr kumimoji="0" lang="fi-FI" sz="2200" b="0" i="0" u="none" strike="noStrike" cap="none" normalizeH="0" baseline="0" dirty="0" smtClean="0">
                <a:ln>
                  <a:noFill/>
                </a:ln>
                <a:solidFill>
                  <a:schemeClr val="tx1"/>
                </a:solidFill>
                <a:effectLst/>
                <a:latin typeface="+mn-lt"/>
              </a:rPr>
              <a:t> </a:t>
            </a:r>
            <a:r>
              <a:rPr kumimoji="0" lang="fi-FI" sz="2200" b="0" i="0" u="sng" strike="noStrike" cap="none" normalizeH="0" baseline="0" dirty="0" err="1" smtClean="0">
                <a:ln>
                  <a:noFill/>
                </a:ln>
                <a:solidFill>
                  <a:schemeClr val="tx1"/>
                </a:solidFill>
                <a:effectLst/>
                <a:latin typeface="+mn-lt"/>
              </a:rPr>
              <a:t>how</a:t>
            </a:r>
            <a:r>
              <a:rPr kumimoji="0" lang="fi-FI" sz="2200" b="0" i="0" u="sng" strike="noStrike" cap="none" normalizeH="0" baseline="0" dirty="0" smtClean="0">
                <a:ln>
                  <a:noFill/>
                </a:ln>
                <a:solidFill>
                  <a:schemeClr val="tx1"/>
                </a:solidFill>
                <a:effectLst/>
                <a:latin typeface="+mn-lt"/>
              </a:rPr>
              <a:t> </a:t>
            </a:r>
            <a:r>
              <a:rPr kumimoji="0" lang="fi-FI" sz="2200" b="0" i="0" u="sng" strike="noStrike" cap="none" normalizeH="0" baseline="0" dirty="0" err="1" smtClean="0">
                <a:ln>
                  <a:noFill/>
                </a:ln>
                <a:solidFill>
                  <a:schemeClr val="tx1"/>
                </a:solidFill>
                <a:effectLst/>
                <a:latin typeface="+mn-lt"/>
              </a:rPr>
              <a:t>studies</a:t>
            </a:r>
            <a:r>
              <a:rPr kumimoji="0" lang="fi-FI" sz="2200" b="0" i="0" u="sng" strike="noStrike" cap="none" normalizeH="0" baseline="0" dirty="0" smtClean="0">
                <a:ln>
                  <a:noFill/>
                </a:ln>
                <a:solidFill>
                  <a:schemeClr val="tx1"/>
                </a:solidFill>
                <a:effectLst/>
                <a:latin typeface="+mn-lt"/>
              </a:rPr>
              <a:t> </a:t>
            </a:r>
            <a:r>
              <a:rPr kumimoji="0" lang="fi-FI" sz="2200" b="0" i="0" u="sng" strike="noStrike" cap="none" normalizeH="0" baseline="0" dirty="0" err="1" smtClean="0">
                <a:ln>
                  <a:noFill/>
                </a:ln>
                <a:solidFill>
                  <a:schemeClr val="tx1"/>
                </a:solidFill>
                <a:effectLst/>
                <a:latin typeface="+mn-lt"/>
              </a:rPr>
              <a:t>are</a:t>
            </a:r>
            <a:r>
              <a:rPr kumimoji="0" lang="fi-FI" sz="2200" b="0" i="0" u="sng" strike="noStrike" cap="none" normalizeH="0" baseline="0" dirty="0" smtClean="0">
                <a:ln>
                  <a:noFill/>
                </a:ln>
                <a:solidFill>
                  <a:schemeClr val="tx1"/>
                </a:solidFill>
                <a:effectLst/>
                <a:latin typeface="+mn-lt"/>
              </a:rPr>
              <a:t> </a:t>
            </a:r>
            <a:r>
              <a:rPr kumimoji="0" lang="fi-FI" sz="2200" b="0" i="0" u="sng" strike="noStrike" cap="none" normalizeH="0" baseline="0" dirty="0" err="1" smtClean="0">
                <a:ln>
                  <a:noFill/>
                </a:ln>
                <a:solidFill>
                  <a:schemeClr val="tx1"/>
                </a:solidFill>
                <a:effectLst/>
                <a:latin typeface="+mn-lt"/>
              </a:rPr>
              <a:t>organised</a:t>
            </a:r>
            <a:r>
              <a:rPr kumimoji="0" lang="fi-FI" sz="2200" b="0" i="0" u="none" strike="noStrike" cap="none" normalizeH="0" baseline="0" dirty="0" smtClean="0">
                <a:ln>
                  <a:noFill/>
                </a:ln>
                <a:solidFill>
                  <a:schemeClr val="tx1"/>
                </a:solidFill>
                <a:effectLst/>
                <a:latin typeface="+mn-lt"/>
              </a:rPr>
              <a:t> in </a:t>
            </a:r>
            <a:r>
              <a:rPr kumimoji="0" lang="fi-FI" sz="2200" b="0" i="0" u="none" strike="noStrike" cap="none" normalizeH="0" baseline="0" dirty="0" err="1" smtClean="0">
                <a:ln>
                  <a:noFill/>
                </a:ln>
                <a:solidFill>
                  <a:schemeClr val="tx1"/>
                </a:solidFill>
                <a:effectLst/>
                <a:latin typeface="+mn-lt"/>
              </a:rPr>
              <a:t>teacher</a:t>
            </a:r>
            <a:r>
              <a:rPr kumimoji="0" lang="fi-FI" sz="2200" b="0" i="0" u="none" strike="noStrike" cap="none" normalizeH="0" baseline="0" dirty="0" smtClean="0">
                <a:ln>
                  <a:noFill/>
                </a:ln>
                <a:solidFill>
                  <a:schemeClr val="tx1"/>
                </a:solidFill>
                <a:effectLst/>
                <a:latin typeface="+mn-lt"/>
              </a:rPr>
              <a:t> </a:t>
            </a:r>
            <a:r>
              <a:rPr kumimoji="0" lang="fi-FI" sz="2200" b="0" i="0" u="none" strike="noStrike" cap="none" normalizeH="0" baseline="0" dirty="0" err="1" smtClean="0">
                <a:ln>
                  <a:noFill/>
                </a:ln>
                <a:solidFill>
                  <a:schemeClr val="tx1"/>
                </a:solidFill>
                <a:effectLst/>
                <a:latin typeface="+mn-lt"/>
              </a:rPr>
              <a:t>education</a:t>
            </a:r>
            <a:r>
              <a:rPr kumimoji="0" lang="fi-FI" sz="2200" b="0" i="0" u="none" strike="noStrike" cap="none" normalizeH="0" baseline="0" dirty="0" smtClean="0">
                <a:ln>
                  <a:noFill/>
                </a:ln>
                <a:solidFill>
                  <a:schemeClr val="tx1"/>
                </a:solidFill>
                <a:effectLst/>
                <a:latin typeface="+mn-lt"/>
              </a:rPr>
              <a:t>…</a:t>
            </a:r>
          </a:p>
        </p:txBody>
      </p:sp>
    </p:spTree>
    <p:extLst>
      <p:ext uri="{BB962C8B-B14F-4D97-AF65-F5344CB8AC3E}">
        <p14:creationId xmlns:p14="http://schemas.microsoft.com/office/powerpoint/2010/main" val="144840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152304" y="1916832"/>
            <a:ext cx="2880320" cy="360040"/>
          </a:xfrm>
          <a:prstGeom prst="rect">
            <a:avLst/>
          </a:prstGeom>
          <a:solidFill>
            <a:srgbClr val="FEEEA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t>Research on teacher </a:t>
            </a:r>
            <a:r>
              <a:rPr lang="en-US" u="sng" dirty="0" smtClean="0"/>
              <a:t>professionalism</a:t>
            </a:r>
            <a:r>
              <a:rPr lang="en-US" dirty="0" smtClean="0"/>
              <a:t> </a:t>
            </a:r>
            <a:r>
              <a:rPr lang="en-US" dirty="0"/>
              <a:t>refers to status of teachers and depends on </a:t>
            </a:r>
            <a:r>
              <a:rPr lang="en-US" dirty="0" smtClean="0"/>
              <a:t>…</a:t>
            </a:r>
            <a:br>
              <a:rPr lang="en-US" dirty="0" smtClean="0"/>
            </a:br>
            <a:r>
              <a:rPr lang="en-US" sz="1800" dirty="0" smtClean="0"/>
              <a:t>(Müller </a:t>
            </a:r>
            <a:r>
              <a:rPr lang="en-US" sz="1800" dirty="0"/>
              <a:t>et al, </a:t>
            </a:r>
            <a:r>
              <a:rPr lang="en-US" sz="1800" dirty="0" smtClean="0"/>
              <a:t>2010; </a:t>
            </a:r>
            <a:r>
              <a:rPr lang="en-US" sz="1800" dirty="0"/>
              <a:t>TALIS 2008 </a:t>
            </a:r>
            <a:r>
              <a:rPr lang="en-US" sz="1800" dirty="0" smtClean="0"/>
              <a:t>survey)</a:t>
            </a:r>
            <a:endParaRPr lang="fi-FI" sz="1800" dirty="0"/>
          </a:p>
        </p:txBody>
      </p:sp>
      <p:sp>
        <p:nvSpPr>
          <p:cNvPr id="3" name="Content Placeholder 2"/>
          <p:cNvSpPr>
            <a:spLocks noGrp="1"/>
          </p:cNvSpPr>
          <p:nvPr>
            <p:ph idx="1"/>
          </p:nvPr>
        </p:nvSpPr>
        <p:spPr>
          <a:xfrm>
            <a:off x="1835150" y="1860376"/>
            <a:ext cx="7010400" cy="4953000"/>
          </a:xfrm>
        </p:spPr>
        <p:txBody>
          <a:bodyPr/>
          <a:lstStyle/>
          <a:p>
            <a:r>
              <a:rPr lang="en-US" dirty="0"/>
              <a:t>individual characteristics (teacher knowledge, teaching philosophy, interaction skills, </a:t>
            </a:r>
            <a:r>
              <a:rPr lang="en-US" dirty="0" smtClean="0"/>
              <a:t>…)</a:t>
            </a:r>
            <a:r>
              <a:rPr lang="en-US" u="sng" dirty="0"/>
              <a:t> </a:t>
            </a:r>
            <a:endParaRPr lang="en-US" u="sng" dirty="0" smtClean="0"/>
          </a:p>
          <a:p>
            <a:endParaRPr lang="en-US" u="sng" dirty="0"/>
          </a:p>
          <a:p>
            <a:r>
              <a:rPr lang="en-US" u="sng" dirty="0" smtClean="0"/>
              <a:t>school </a:t>
            </a:r>
            <a:r>
              <a:rPr lang="en-US" u="sng" dirty="0"/>
              <a:t>level factors </a:t>
            </a:r>
            <a:r>
              <a:rPr lang="en-US" dirty="0"/>
              <a:t>(shared leadership, collaboration, </a:t>
            </a:r>
            <a:r>
              <a:rPr lang="en-US" i="1" dirty="0"/>
              <a:t>school-society-family</a:t>
            </a:r>
            <a:r>
              <a:rPr lang="en-US" dirty="0"/>
              <a:t> partnership </a:t>
            </a:r>
            <a:r>
              <a:rPr lang="en-US" dirty="0" smtClean="0"/>
              <a:t>…)</a:t>
            </a:r>
          </a:p>
          <a:p>
            <a:endParaRPr lang="en-US" u="sng" dirty="0"/>
          </a:p>
          <a:p>
            <a:r>
              <a:rPr lang="en-US" u="sng" dirty="0" smtClean="0"/>
              <a:t>cultural </a:t>
            </a:r>
            <a:r>
              <a:rPr lang="en-US" u="sng" dirty="0"/>
              <a:t>and </a:t>
            </a:r>
            <a:r>
              <a:rPr lang="en-US" u="sng" dirty="0" smtClean="0"/>
              <a:t>education policy factors at state level or context </a:t>
            </a:r>
            <a:r>
              <a:rPr lang="en-US" dirty="0" smtClean="0"/>
              <a:t>(</a:t>
            </a:r>
            <a:r>
              <a:rPr lang="en-US" i="1" dirty="0" smtClean="0"/>
              <a:t>trust culture</a:t>
            </a:r>
            <a:r>
              <a:rPr lang="en-US" dirty="0" smtClean="0"/>
              <a:t>, …)</a:t>
            </a:r>
            <a:br>
              <a:rPr lang="en-US" dirty="0" smtClean="0"/>
            </a:b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1663DB54-CAA1-4FF1-A656-126DF26C6362}" type="slidenum">
              <a:rPr lang="en-US" smtClean="0"/>
              <a:pPr>
                <a:defRPr/>
              </a:pPr>
              <a:t>19</a:t>
            </a:fld>
            <a:endParaRPr lang="en-US"/>
          </a:p>
        </p:txBody>
      </p:sp>
      <p:sp>
        <p:nvSpPr>
          <p:cNvPr id="5" name="Up-Down Arrow 4"/>
          <p:cNvSpPr/>
          <p:nvPr/>
        </p:nvSpPr>
        <p:spPr bwMode="auto">
          <a:xfrm>
            <a:off x="971600" y="2087290"/>
            <a:ext cx="863550" cy="3096344"/>
          </a:xfrm>
          <a:prstGeom prst="upDownArrow">
            <a:avLst/>
          </a:prstGeom>
          <a:solidFill>
            <a:srgbClr val="FFFF66"/>
          </a:solidFill>
          <a:ln w="9525" cap="flat" cmpd="sng" algn="ctr">
            <a:no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i-FI" sz="3200" b="1" i="0" u="none" strike="noStrike" cap="none" normalizeH="0" baseline="24000" dirty="0" err="1" smtClean="0">
                <a:ln>
                  <a:noFill/>
                </a:ln>
                <a:solidFill>
                  <a:srgbClr val="C09200"/>
                </a:solidFill>
                <a:effectLst/>
                <a:latin typeface="+mn-lt"/>
              </a:rPr>
              <a:t>All</a:t>
            </a:r>
            <a:r>
              <a:rPr kumimoji="0" lang="fi-FI" sz="3200" b="1" i="0" u="none" strike="noStrike" cap="none" normalizeH="0" baseline="24000" dirty="0" smtClean="0">
                <a:ln>
                  <a:noFill/>
                </a:ln>
                <a:solidFill>
                  <a:srgbClr val="C09200"/>
                </a:solidFill>
                <a:effectLst/>
                <a:latin typeface="+mn-lt"/>
              </a:rPr>
              <a:t> </a:t>
            </a:r>
            <a:r>
              <a:rPr kumimoji="0" lang="fi-FI" sz="3200" b="1" i="0" u="none" strike="noStrike" cap="none" normalizeH="0" baseline="24000" dirty="0" err="1" smtClean="0">
                <a:ln>
                  <a:noFill/>
                </a:ln>
                <a:solidFill>
                  <a:srgbClr val="C09200"/>
                </a:solidFill>
                <a:effectLst/>
                <a:latin typeface="+mn-lt"/>
              </a:rPr>
              <a:t>important</a:t>
            </a:r>
            <a:endParaRPr kumimoji="0" lang="fi-FI" sz="900" b="1" i="0" u="none" strike="noStrike" cap="none" normalizeH="0" baseline="24000" dirty="0" smtClean="0">
              <a:ln>
                <a:noFill/>
              </a:ln>
              <a:solidFill>
                <a:srgbClr val="C09200"/>
              </a:solidFill>
              <a:effectLst/>
              <a:latin typeface="+mn-lt"/>
            </a:endParaRPr>
          </a:p>
        </p:txBody>
      </p:sp>
    </p:spTree>
    <p:extLst>
      <p:ext uri="{BB962C8B-B14F-4D97-AF65-F5344CB8AC3E}">
        <p14:creationId xmlns:p14="http://schemas.microsoft.com/office/powerpoint/2010/main" val="3922446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43206938"/>
              </p:ext>
            </p:extLst>
          </p:nvPr>
        </p:nvGraphicFramePr>
        <p:xfrm>
          <a:off x="4514850" y="476672"/>
          <a:ext cx="4610100" cy="5035303"/>
        </p:xfrm>
        <a:graphic>
          <a:graphicData uri="http://schemas.openxmlformats.org/presentationml/2006/ole">
            <mc:AlternateContent xmlns:mc="http://schemas.openxmlformats.org/markup-compatibility/2006">
              <mc:Choice xmlns:v="urn:schemas-microsoft-com:vml" Requires="v">
                <p:oleObj spid="_x0000_s16401" name="Bitmap Image" r:id="rId4" imgW="3924360" imgH="4286160" progId="Paint.Picture">
                  <p:embed/>
                </p:oleObj>
              </mc:Choice>
              <mc:Fallback>
                <p:oleObj name="Bitmap Image" r:id="rId4" imgW="3924360" imgH="4286160" progId="Paint.Picture">
                  <p:embed/>
                  <p:pic>
                    <p:nvPicPr>
                      <p:cNvPr id="0" name=""/>
                      <p:cNvPicPr/>
                      <p:nvPr/>
                    </p:nvPicPr>
                    <p:blipFill>
                      <a:blip r:embed="rId5"/>
                      <a:stretch>
                        <a:fillRect/>
                      </a:stretch>
                    </p:blipFill>
                    <p:spPr>
                      <a:xfrm>
                        <a:off x="4514850" y="476672"/>
                        <a:ext cx="4610100" cy="5035303"/>
                      </a:xfrm>
                      <a:prstGeom prst="rect">
                        <a:avLst/>
                      </a:prstGeom>
                    </p:spPr>
                  </p:pic>
                </p:oleObj>
              </mc:Fallback>
            </mc:AlternateContent>
          </a:graphicData>
        </a:graphic>
      </p:graphicFrame>
      <p:sp>
        <p:nvSpPr>
          <p:cNvPr id="4099" name="Title 1"/>
          <p:cNvSpPr>
            <a:spLocks noGrp="1"/>
          </p:cNvSpPr>
          <p:nvPr>
            <p:ph type="title"/>
          </p:nvPr>
        </p:nvSpPr>
        <p:spPr>
          <a:xfrm>
            <a:off x="1835696" y="0"/>
            <a:ext cx="7010400" cy="1116013"/>
          </a:xfrm>
        </p:spPr>
        <p:txBody>
          <a:bodyPr/>
          <a:lstStyle/>
          <a:p>
            <a:r>
              <a:rPr lang="en-US" altLang="fi-FI" dirty="0" smtClean="0"/>
              <a:t>Republic </a:t>
            </a:r>
            <a:r>
              <a:rPr lang="fi-FI" altLang="fi-FI" dirty="0" smtClean="0"/>
              <a:t>Finland </a:t>
            </a:r>
            <a:endParaRPr lang="en-GB" altLang="fi-FI" dirty="0" smtClean="0"/>
          </a:p>
        </p:txBody>
      </p:sp>
      <p:sp>
        <p:nvSpPr>
          <p:cNvPr id="410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625F9EA-3A6A-40EE-8195-A3C872B0DB40}" type="slidenum">
              <a:rPr lang="en-US" altLang="fi-FI" sz="1600">
                <a:latin typeface="Arial" pitchFamily="34" charset="0"/>
              </a:rPr>
              <a:pPr/>
              <a:t>2</a:t>
            </a:fld>
            <a:endParaRPr lang="en-US" altLang="fi-FI" sz="1600">
              <a:latin typeface="Arial" pitchFamily="34" charset="0"/>
            </a:endParaRPr>
          </a:p>
        </p:txBody>
      </p:sp>
      <p:sp>
        <p:nvSpPr>
          <p:cNvPr id="7" name="Content Placeholder 2"/>
          <p:cNvSpPr txBox="1">
            <a:spLocks/>
          </p:cNvSpPr>
          <p:nvPr/>
        </p:nvSpPr>
        <p:spPr bwMode="auto">
          <a:xfrm>
            <a:off x="1331640" y="1634406"/>
            <a:ext cx="70104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2575" indent="-282575"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ea typeface="+mn-ea"/>
                <a:cs typeface="+mn-cs"/>
              </a:defRPr>
            </a:lvl1pPr>
            <a:lvl2pPr marL="855663" indent="-282575"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2pPr>
            <a:lvl3pPr marL="12747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3pPr>
            <a:lvl4pPr marL="16938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4pPr>
            <a:lvl5pPr marL="21129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5pPr>
            <a:lvl6pPr marL="25701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6pPr>
            <a:lvl7pPr marL="30273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7pPr>
            <a:lvl8pPr marL="34845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8pPr>
            <a:lvl9pPr marL="39417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9pPr>
          </a:lstStyle>
          <a:p>
            <a:pPr marL="800100" eaLnBrk="1" hangingPunct="1">
              <a:lnSpc>
                <a:spcPct val="90000"/>
              </a:lnSpc>
            </a:pPr>
            <a:r>
              <a:rPr lang="en-US" kern="0" dirty="0" smtClean="0"/>
              <a:t>In northern Europe, </a:t>
            </a:r>
            <a:br>
              <a:rPr lang="en-US" kern="0" dirty="0" smtClean="0"/>
            </a:br>
            <a:r>
              <a:rPr lang="en-US" kern="0" dirty="0" smtClean="0"/>
              <a:t>area of 340 000 km</a:t>
            </a:r>
            <a:r>
              <a:rPr lang="en-US" kern="0" baseline="30000" dirty="0" smtClean="0"/>
              <a:t>2</a:t>
            </a:r>
            <a:r>
              <a:rPr lang="en-US" kern="0" dirty="0" smtClean="0"/>
              <a:t> </a:t>
            </a:r>
            <a:br>
              <a:rPr lang="en-US" kern="0" dirty="0" smtClean="0"/>
            </a:br>
            <a:r>
              <a:rPr lang="en-US" kern="0" dirty="0" smtClean="0">
                <a:solidFill>
                  <a:schemeClr val="accent1">
                    <a:lumMod val="60000"/>
                    <a:lumOff val="40000"/>
                  </a:schemeClr>
                </a:solidFill>
              </a:rPr>
              <a:t>(70% of Spain)</a:t>
            </a:r>
            <a:r>
              <a:rPr lang="en-US" kern="0" dirty="0" smtClean="0"/>
              <a:t/>
            </a:r>
            <a:br>
              <a:rPr lang="en-US" kern="0" dirty="0" smtClean="0"/>
            </a:br>
            <a:endParaRPr lang="en-US" kern="0" dirty="0" smtClean="0"/>
          </a:p>
          <a:p>
            <a:pPr marL="800100" eaLnBrk="1" hangingPunct="1">
              <a:lnSpc>
                <a:spcPct val="90000"/>
              </a:lnSpc>
            </a:pPr>
            <a:r>
              <a:rPr lang="en-US" kern="0" dirty="0" smtClean="0"/>
              <a:t>5,4 million people </a:t>
            </a:r>
            <a:br>
              <a:rPr lang="en-US" kern="0" dirty="0" smtClean="0"/>
            </a:br>
            <a:r>
              <a:rPr lang="en-US" kern="0" dirty="0" smtClean="0">
                <a:solidFill>
                  <a:schemeClr val="accent1">
                    <a:lumMod val="60000"/>
                    <a:lumOff val="40000"/>
                  </a:schemeClr>
                </a:solidFill>
              </a:rPr>
              <a:t>(12% of Spain)</a:t>
            </a:r>
            <a:r>
              <a:rPr lang="en-US" kern="0" dirty="0" smtClean="0"/>
              <a:t/>
            </a:r>
            <a:br>
              <a:rPr lang="en-US" kern="0" dirty="0" smtClean="0"/>
            </a:br>
            <a:endParaRPr lang="en-US" kern="0" dirty="0" smtClean="0"/>
          </a:p>
          <a:p>
            <a:pPr eaLnBrk="1" hangingPunct="1">
              <a:lnSpc>
                <a:spcPct val="90000"/>
              </a:lnSpc>
            </a:pPr>
            <a:endParaRPr lang="en-US" kern="0" dirty="0" smtClean="0"/>
          </a:p>
          <a:p>
            <a:pPr marL="808038" indent="-273050" eaLnBrk="1" hangingPunct="1">
              <a:lnSpc>
                <a:spcPct val="90000"/>
              </a:lnSpc>
            </a:pPr>
            <a:r>
              <a:rPr lang="en-US" kern="0" dirty="0" smtClean="0"/>
              <a:t>Success </a:t>
            </a:r>
            <a:r>
              <a:rPr lang="en-US" kern="0" dirty="0"/>
              <a:t>in </a:t>
            </a:r>
            <a:br>
              <a:rPr lang="en-US" kern="0" dirty="0"/>
            </a:br>
            <a:r>
              <a:rPr lang="en-US" kern="0" dirty="0"/>
              <a:t>- </a:t>
            </a:r>
            <a:r>
              <a:rPr lang="en-US" kern="0" dirty="0" smtClean="0"/>
              <a:t>welfare </a:t>
            </a:r>
            <a:br>
              <a:rPr lang="en-US" kern="0" dirty="0" smtClean="0"/>
            </a:br>
            <a:r>
              <a:rPr lang="en-US" kern="0" dirty="0" smtClean="0"/>
              <a:t>- education</a:t>
            </a:r>
            <a:br>
              <a:rPr lang="en-US" kern="0" dirty="0" smtClean="0"/>
            </a:br>
            <a:endParaRPr lang="en-US" kern="0" dirty="0"/>
          </a:p>
        </p:txBody>
      </p:sp>
      <p:sp>
        <p:nvSpPr>
          <p:cNvPr id="2" name="Freeform 1"/>
          <p:cNvSpPr/>
          <p:nvPr/>
        </p:nvSpPr>
        <p:spPr bwMode="auto">
          <a:xfrm>
            <a:off x="5845969" y="5071378"/>
            <a:ext cx="4762" cy="29166"/>
          </a:xfrm>
          <a:custGeom>
            <a:avLst/>
            <a:gdLst>
              <a:gd name="connsiteX0" fmla="*/ 4762 w 4762"/>
              <a:gd name="connsiteY0" fmla="*/ 28714 h 29166"/>
              <a:gd name="connsiteX1" fmla="*/ 2381 w 4762"/>
              <a:gd name="connsiteY1" fmla="*/ 16808 h 29166"/>
              <a:gd name="connsiteX2" fmla="*/ 0 w 4762"/>
              <a:gd name="connsiteY2" fmla="*/ 9664 h 29166"/>
              <a:gd name="connsiteX3" fmla="*/ 2381 w 4762"/>
              <a:gd name="connsiteY3" fmla="*/ 139 h 29166"/>
              <a:gd name="connsiteX4" fmla="*/ 4762 w 4762"/>
              <a:gd name="connsiteY4" fmla="*/ 28714 h 2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29166">
                <a:moveTo>
                  <a:pt x="4762" y="28714"/>
                </a:moveTo>
                <a:cubicBezTo>
                  <a:pt x="4762" y="31492"/>
                  <a:pt x="3363" y="20734"/>
                  <a:pt x="2381" y="16808"/>
                </a:cubicBezTo>
                <a:cubicBezTo>
                  <a:pt x="1772" y="14373"/>
                  <a:pt x="0" y="12174"/>
                  <a:pt x="0" y="9664"/>
                </a:cubicBezTo>
                <a:cubicBezTo>
                  <a:pt x="0" y="6391"/>
                  <a:pt x="1918" y="3379"/>
                  <a:pt x="2381" y="139"/>
                </a:cubicBezTo>
                <a:cubicBezTo>
                  <a:pt x="2718" y="-2218"/>
                  <a:pt x="4762" y="25936"/>
                  <a:pt x="4762" y="28714"/>
                </a:cubicBezTo>
                <a:close/>
              </a:path>
            </a:pathLst>
          </a:cu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3" name="Freeform 2"/>
          <p:cNvSpPr/>
          <p:nvPr/>
        </p:nvSpPr>
        <p:spPr bwMode="auto">
          <a:xfrm>
            <a:off x="5795963" y="5329220"/>
            <a:ext cx="9920" cy="18522"/>
          </a:xfrm>
          <a:custGeom>
            <a:avLst/>
            <a:gdLst>
              <a:gd name="connsiteX0" fmla="*/ 0 w 9920"/>
              <a:gd name="connsiteY0" fmla="*/ 18522 h 18522"/>
              <a:gd name="connsiteX1" fmla="*/ 7143 w 9920"/>
              <a:gd name="connsiteY1" fmla="*/ 6616 h 18522"/>
              <a:gd name="connsiteX2" fmla="*/ 0 w 9920"/>
              <a:gd name="connsiteY2" fmla="*/ 18522 h 18522"/>
            </a:gdLst>
            <a:ahLst/>
            <a:cxnLst>
              <a:cxn ang="0">
                <a:pos x="connsiteX0" y="connsiteY0"/>
              </a:cxn>
              <a:cxn ang="0">
                <a:pos x="connsiteX1" y="connsiteY1"/>
              </a:cxn>
              <a:cxn ang="0">
                <a:pos x="connsiteX2" y="connsiteY2"/>
              </a:cxn>
            </a:cxnLst>
            <a:rect l="l" t="t" r="r" b="b"/>
            <a:pathLst>
              <a:path w="9920" h="18522">
                <a:moveTo>
                  <a:pt x="0" y="18522"/>
                </a:moveTo>
                <a:cubicBezTo>
                  <a:pt x="0" y="18522"/>
                  <a:pt x="5228" y="10829"/>
                  <a:pt x="7143" y="6616"/>
                </a:cubicBezTo>
                <a:cubicBezTo>
                  <a:pt x="16263" y="-13449"/>
                  <a:pt x="0" y="18522"/>
                  <a:pt x="0" y="18522"/>
                </a:cubicBezTo>
                <a:close/>
              </a:path>
            </a:pathLst>
          </a:cu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50110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D9077D86-DB8F-484E-A1C2-98A100BEFC56}" type="slidenum">
              <a:rPr lang="en-US" smtClean="0"/>
              <a:pPr/>
              <a:t>20</a:t>
            </a:fld>
            <a:endParaRPr lang="en-US" smtClean="0"/>
          </a:p>
        </p:txBody>
      </p:sp>
      <p:sp>
        <p:nvSpPr>
          <p:cNvPr id="609282" name="Rectangle 2"/>
          <p:cNvSpPr>
            <a:spLocks noGrp="1" noChangeArrowheads="1"/>
          </p:cNvSpPr>
          <p:nvPr>
            <p:ph type="title"/>
          </p:nvPr>
        </p:nvSpPr>
        <p:spPr>
          <a:xfrm>
            <a:off x="1835150" y="260350"/>
            <a:ext cx="7010400" cy="1116013"/>
          </a:xfrm>
        </p:spPr>
        <p:txBody>
          <a:bodyPr/>
          <a:lstStyle/>
          <a:p>
            <a:r>
              <a:rPr lang="fi-FI" dirty="0" smtClean="0"/>
              <a:t>A </a:t>
            </a:r>
            <a:r>
              <a:rPr lang="fi-FI" dirty="0" err="1" smtClean="0"/>
              <a:t>secondary</a:t>
            </a:r>
            <a:r>
              <a:rPr lang="fi-FI" dirty="0" smtClean="0"/>
              <a:t> (</a:t>
            </a:r>
            <a:r>
              <a:rPr lang="fi-FI" dirty="0" err="1" smtClean="0"/>
              <a:t>middle</a:t>
            </a:r>
            <a:r>
              <a:rPr lang="fi-FI" dirty="0" smtClean="0"/>
              <a:t> and </a:t>
            </a:r>
            <a:r>
              <a:rPr lang="fi-FI" dirty="0" err="1" smtClean="0"/>
              <a:t>high</a:t>
            </a:r>
            <a:r>
              <a:rPr lang="fi-FI" dirty="0" smtClean="0"/>
              <a:t> </a:t>
            </a:r>
            <a:r>
              <a:rPr lang="fi-FI" dirty="0" err="1" smtClean="0"/>
              <a:t>school</a:t>
            </a:r>
            <a:r>
              <a:rPr lang="fi-FI" dirty="0" smtClean="0"/>
              <a:t>) </a:t>
            </a:r>
            <a:r>
              <a:rPr lang="fi-FI" dirty="0" err="1" smtClean="0"/>
              <a:t>teacher</a:t>
            </a:r>
            <a:r>
              <a:rPr lang="fi-FI" dirty="0" smtClean="0"/>
              <a:t> </a:t>
            </a:r>
          </a:p>
        </p:txBody>
      </p:sp>
      <p:sp>
        <p:nvSpPr>
          <p:cNvPr id="609283" name="Rectangle 3"/>
          <p:cNvSpPr>
            <a:spLocks noGrp="1" noChangeArrowheads="1"/>
          </p:cNvSpPr>
          <p:nvPr>
            <p:ph type="body" idx="1"/>
          </p:nvPr>
        </p:nvSpPr>
        <p:spPr>
          <a:xfrm>
            <a:off x="1835150" y="1447800"/>
            <a:ext cx="7010400" cy="2520950"/>
          </a:xfrm>
        </p:spPr>
        <p:txBody>
          <a:bodyPr/>
          <a:lstStyle/>
          <a:p>
            <a:r>
              <a:rPr lang="en-GB" dirty="0" smtClean="0"/>
              <a:t>typically teaches </a:t>
            </a:r>
            <a:r>
              <a:rPr lang="en-GB" u="sng" dirty="0" smtClean="0"/>
              <a:t>at grades 7 to 12</a:t>
            </a:r>
            <a:r>
              <a:rPr lang="en-GB" dirty="0" smtClean="0"/>
              <a:t> (ages 13 to 19)</a:t>
            </a:r>
          </a:p>
          <a:p>
            <a:r>
              <a:rPr lang="en-GB" dirty="0" smtClean="0"/>
              <a:t>teaches </a:t>
            </a:r>
            <a:r>
              <a:rPr lang="en-GB" u="sng" dirty="0" smtClean="0"/>
              <a:t>typically one major and one minor subjects</a:t>
            </a:r>
            <a:r>
              <a:rPr lang="en-GB" dirty="0" smtClean="0"/>
              <a:t> (e.g. math and physics)</a:t>
            </a:r>
            <a:endParaRPr lang="en-GB" i="1" dirty="0" smtClean="0"/>
          </a:p>
          <a:p>
            <a:endParaRPr lang="en-GB" i="1" dirty="0" smtClean="0"/>
          </a:p>
        </p:txBody>
      </p:sp>
      <p:sp>
        <p:nvSpPr>
          <p:cNvPr id="609284" name="Rectangle 4"/>
          <p:cNvSpPr>
            <a:spLocks noChangeArrowheads="1"/>
          </p:cNvSpPr>
          <p:nvPr/>
        </p:nvSpPr>
        <p:spPr bwMode="auto">
          <a:xfrm>
            <a:off x="1835150" y="3436938"/>
            <a:ext cx="7010400" cy="1116012"/>
          </a:xfrm>
          <a:prstGeom prst="rect">
            <a:avLst/>
          </a:prstGeom>
          <a:noFill/>
          <a:ln w="9525">
            <a:noFill/>
            <a:miter lim="800000"/>
            <a:headEnd/>
            <a:tailEnd/>
          </a:ln>
        </p:spPr>
        <p:txBody>
          <a:bodyPr anchor="b"/>
          <a:lstStyle/>
          <a:p>
            <a:pPr>
              <a:lnSpc>
                <a:spcPts val="3000"/>
              </a:lnSpc>
            </a:pPr>
            <a:r>
              <a:rPr lang="fi-FI" b="1" dirty="0" smtClean="0">
                <a:latin typeface="Arial" charset="0"/>
              </a:rPr>
              <a:t>A </a:t>
            </a:r>
            <a:r>
              <a:rPr lang="fi-FI" b="1" dirty="0" err="1" smtClean="0">
                <a:latin typeface="Arial" charset="0"/>
              </a:rPr>
              <a:t>primary</a:t>
            </a:r>
            <a:r>
              <a:rPr lang="fi-FI" b="1" dirty="0" smtClean="0">
                <a:latin typeface="Arial" charset="0"/>
              </a:rPr>
              <a:t> (</a:t>
            </a:r>
            <a:r>
              <a:rPr lang="fi-FI" b="1" dirty="0" err="1" smtClean="0">
                <a:latin typeface="Arial" charset="0"/>
              </a:rPr>
              <a:t>elementary</a:t>
            </a:r>
            <a:r>
              <a:rPr lang="fi-FI" b="1" dirty="0" smtClean="0">
                <a:latin typeface="Arial" charset="0"/>
              </a:rPr>
              <a:t>) </a:t>
            </a:r>
            <a:r>
              <a:rPr lang="fi-FI" b="1" dirty="0" err="1">
                <a:latin typeface="Arial" charset="0"/>
              </a:rPr>
              <a:t>school</a:t>
            </a:r>
            <a:r>
              <a:rPr lang="fi-FI" b="1" dirty="0">
                <a:latin typeface="Arial" charset="0"/>
              </a:rPr>
              <a:t> </a:t>
            </a:r>
            <a:r>
              <a:rPr lang="fi-FI" b="1" dirty="0" err="1">
                <a:latin typeface="Arial" charset="0"/>
              </a:rPr>
              <a:t>teacher</a:t>
            </a:r>
            <a:r>
              <a:rPr lang="fi-FI" b="1" dirty="0">
                <a:latin typeface="Arial" charset="0"/>
              </a:rPr>
              <a:t> </a:t>
            </a:r>
            <a:br>
              <a:rPr lang="fi-FI" b="1" dirty="0">
                <a:latin typeface="Arial" charset="0"/>
              </a:rPr>
            </a:br>
            <a:r>
              <a:rPr lang="fi-FI" b="1" dirty="0">
                <a:latin typeface="Arial" charset="0"/>
              </a:rPr>
              <a:t>(a </a:t>
            </a:r>
            <a:r>
              <a:rPr lang="fi-FI" b="1" dirty="0" err="1">
                <a:latin typeface="Arial" charset="0"/>
              </a:rPr>
              <a:t>class</a:t>
            </a:r>
            <a:r>
              <a:rPr lang="fi-FI" b="1" dirty="0">
                <a:latin typeface="Arial" charset="0"/>
              </a:rPr>
              <a:t> </a:t>
            </a:r>
            <a:r>
              <a:rPr lang="fi-FI" b="1" dirty="0" err="1">
                <a:latin typeface="Arial" charset="0"/>
              </a:rPr>
              <a:t>teacher</a:t>
            </a:r>
            <a:r>
              <a:rPr lang="fi-FI" b="1" dirty="0">
                <a:latin typeface="Arial" charset="0"/>
              </a:rPr>
              <a:t>)</a:t>
            </a:r>
          </a:p>
        </p:txBody>
      </p:sp>
      <p:sp>
        <p:nvSpPr>
          <p:cNvPr id="609285" name="Rectangle 5"/>
          <p:cNvSpPr>
            <a:spLocks noChangeArrowheads="1"/>
          </p:cNvSpPr>
          <p:nvPr/>
        </p:nvSpPr>
        <p:spPr bwMode="auto">
          <a:xfrm>
            <a:off x="1835150" y="4725144"/>
            <a:ext cx="7010400" cy="2520950"/>
          </a:xfrm>
          <a:prstGeom prst="rect">
            <a:avLst/>
          </a:prstGeom>
          <a:noFill/>
          <a:ln w="9525">
            <a:noFill/>
            <a:miter lim="800000"/>
            <a:headEnd/>
            <a:tailEnd/>
          </a:ln>
        </p:spPr>
        <p:txBody>
          <a:bodyPr/>
          <a:lstStyle/>
          <a:p>
            <a:pPr marL="282575" indent="-282575">
              <a:lnSpc>
                <a:spcPts val="3000"/>
              </a:lnSpc>
              <a:buClr>
                <a:srgbClr val="FCD116"/>
              </a:buClr>
              <a:buSzPct val="110000"/>
              <a:buFont typeface="Wingdings" pitchFamily="2" charset="2"/>
              <a:buChar char="n"/>
            </a:pPr>
            <a:r>
              <a:rPr lang="en-GB" sz="2000" dirty="0">
                <a:latin typeface="Arial" charset="0"/>
              </a:rPr>
              <a:t>teaches at </a:t>
            </a:r>
            <a:r>
              <a:rPr lang="en-GB" sz="2000" u="sng" dirty="0">
                <a:latin typeface="Arial" charset="0"/>
              </a:rPr>
              <a:t>grades 1 to 6</a:t>
            </a:r>
            <a:r>
              <a:rPr lang="en-GB" sz="2000" dirty="0">
                <a:latin typeface="Arial" charset="0"/>
              </a:rPr>
              <a:t> (ages 7 to 13)</a:t>
            </a:r>
          </a:p>
          <a:p>
            <a:pPr marL="282575" indent="-282575">
              <a:lnSpc>
                <a:spcPts val="3000"/>
              </a:lnSpc>
              <a:buClr>
                <a:srgbClr val="FCD116"/>
              </a:buClr>
              <a:buSzPct val="110000"/>
              <a:buFont typeface="Wingdings" pitchFamily="2" charset="2"/>
              <a:buChar char="n"/>
            </a:pPr>
            <a:r>
              <a:rPr lang="en-GB" sz="2000" dirty="0">
                <a:latin typeface="Arial" charset="0"/>
              </a:rPr>
              <a:t>teaches </a:t>
            </a:r>
            <a:r>
              <a:rPr lang="en-GB" sz="2000" u="sng" dirty="0">
                <a:latin typeface="Arial" charset="0"/>
              </a:rPr>
              <a:t>typically all 13 subjects</a:t>
            </a:r>
            <a:endParaRPr lang="en-GB" sz="2000" dirty="0">
              <a:latin typeface="Arial" charset="0"/>
            </a:endParaRPr>
          </a:p>
          <a:p>
            <a:pPr marL="282575" indent="-282575">
              <a:lnSpc>
                <a:spcPts val="3000"/>
              </a:lnSpc>
              <a:buClr>
                <a:srgbClr val="FCD116"/>
              </a:buClr>
              <a:buSzPct val="110000"/>
              <a:buFont typeface="Wingdings" pitchFamily="2" charset="2"/>
              <a:buChar char="n"/>
            </a:pPr>
            <a:endParaRPr lang="en-GB" sz="2000" dirty="0">
              <a:latin typeface="Arial" charset="0"/>
            </a:endParaRPr>
          </a:p>
          <a:p>
            <a:pPr marL="282575" indent="-282575">
              <a:lnSpc>
                <a:spcPts val="3000"/>
              </a:lnSpc>
              <a:buClr>
                <a:srgbClr val="FCD116"/>
              </a:buClr>
              <a:buSzPct val="110000"/>
              <a:buFont typeface="Wingdings" pitchFamily="2" charset="2"/>
              <a:buChar char="n"/>
            </a:pPr>
            <a:endParaRPr lang="en-GB" sz="2000" dirty="0">
              <a:latin typeface="Arial" charset="0"/>
            </a:endParaRPr>
          </a:p>
        </p:txBody>
      </p:sp>
    </p:spTree>
    <p:extLst>
      <p:ext uri="{BB962C8B-B14F-4D97-AF65-F5344CB8AC3E}">
        <p14:creationId xmlns:p14="http://schemas.microsoft.com/office/powerpoint/2010/main" val="1515634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p>
            <a:fld id="{EA0CFCF7-4D8A-445B-B09E-4E759FE69784}" type="slidenum">
              <a:rPr lang="en-US" smtClean="0"/>
              <a:pPr/>
              <a:t>21</a:t>
            </a:fld>
            <a:endParaRPr lang="en-US" smtClean="0"/>
          </a:p>
        </p:txBody>
      </p:sp>
      <p:sp>
        <p:nvSpPr>
          <p:cNvPr id="18435" name="Rectangle 2"/>
          <p:cNvSpPr>
            <a:spLocks noChangeArrowheads="1"/>
          </p:cNvSpPr>
          <p:nvPr/>
        </p:nvSpPr>
        <p:spPr bwMode="auto">
          <a:xfrm>
            <a:off x="60325" y="1981200"/>
            <a:ext cx="9043988" cy="2816225"/>
          </a:xfrm>
          <a:prstGeom prst="rect">
            <a:avLst/>
          </a:prstGeom>
          <a:solidFill>
            <a:schemeClr val="accent1"/>
          </a:solidFill>
          <a:ln w="9525">
            <a:solidFill>
              <a:schemeClr val="tx1"/>
            </a:solidFill>
            <a:miter lim="800000"/>
            <a:headEnd/>
            <a:tailEnd/>
          </a:ln>
        </p:spPr>
        <p:txBody>
          <a:bodyPr wrap="none" anchor="ctr"/>
          <a:lstStyle/>
          <a:p>
            <a:endParaRPr lang="en-GB"/>
          </a:p>
        </p:txBody>
      </p:sp>
      <p:sp>
        <p:nvSpPr>
          <p:cNvPr id="18436" name="Rectangle 3"/>
          <p:cNvSpPr>
            <a:spLocks noGrp="1" noChangeArrowheads="1"/>
          </p:cNvSpPr>
          <p:nvPr>
            <p:ph type="title"/>
          </p:nvPr>
        </p:nvSpPr>
        <p:spPr/>
        <p:txBody>
          <a:bodyPr/>
          <a:lstStyle/>
          <a:p>
            <a:r>
              <a:rPr lang="fi-FI" smtClean="0"/>
              <a:t>Teacher education at the University of Helsinki</a:t>
            </a:r>
          </a:p>
        </p:txBody>
      </p:sp>
      <p:sp>
        <p:nvSpPr>
          <p:cNvPr id="18437" name="Rectangle 4"/>
          <p:cNvSpPr>
            <a:spLocks noChangeArrowheads="1"/>
          </p:cNvSpPr>
          <p:nvPr/>
        </p:nvSpPr>
        <p:spPr bwMode="auto">
          <a:xfrm>
            <a:off x="349250" y="1981200"/>
            <a:ext cx="9072563" cy="641350"/>
          </a:xfrm>
          <a:prstGeom prst="rect">
            <a:avLst/>
          </a:prstGeom>
          <a:noFill/>
          <a:ln w="9525">
            <a:noFill/>
            <a:miter lim="800000"/>
            <a:headEnd/>
            <a:tailEnd/>
          </a:ln>
        </p:spPr>
        <p:txBody>
          <a:bodyPr>
            <a:spAutoFit/>
          </a:bodyPr>
          <a:lstStyle/>
          <a:p>
            <a:r>
              <a:rPr lang="en-GB" sz="1800" b="1" dirty="0">
                <a:solidFill>
                  <a:schemeClr val="bg1"/>
                </a:solidFill>
                <a:latin typeface="Arial" charset="0"/>
              </a:rPr>
              <a:t>University of Helsinki     </a:t>
            </a:r>
            <a:r>
              <a:rPr lang="en-GB" sz="1800" dirty="0">
                <a:solidFill>
                  <a:schemeClr val="bg1"/>
                </a:solidFill>
                <a:latin typeface="Arial" charset="0"/>
              </a:rPr>
              <a:t>(11 faculties,  </a:t>
            </a:r>
            <a:r>
              <a:rPr lang="fi-FI" sz="1800" dirty="0">
                <a:solidFill>
                  <a:schemeClr val="bg1"/>
                </a:solidFill>
                <a:latin typeface="Arial" charset="0"/>
              </a:rPr>
              <a:t>38 000 </a:t>
            </a:r>
            <a:r>
              <a:rPr lang="fi-FI" sz="1800" dirty="0" err="1">
                <a:solidFill>
                  <a:schemeClr val="bg1"/>
                </a:solidFill>
                <a:latin typeface="Arial" charset="0"/>
              </a:rPr>
              <a:t>students</a:t>
            </a:r>
            <a:r>
              <a:rPr lang="fi-FI" sz="1800" dirty="0">
                <a:solidFill>
                  <a:schemeClr val="bg1"/>
                </a:solidFill>
                <a:latin typeface="Arial" charset="0"/>
              </a:rPr>
              <a:t>,  7 400 </a:t>
            </a:r>
            <a:r>
              <a:rPr lang="fi-FI" sz="1800" dirty="0" err="1">
                <a:solidFill>
                  <a:schemeClr val="bg1"/>
                </a:solidFill>
                <a:latin typeface="Arial" charset="0"/>
              </a:rPr>
              <a:t>staff</a:t>
            </a:r>
            <a:r>
              <a:rPr lang="fi-FI" sz="1800" dirty="0">
                <a:solidFill>
                  <a:schemeClr val="bg1"/>
                </a:solidFill>
                <a:latin typeface="Arial" charset="0"/>
              </a:rPr>
              <a:t> </a:t>
            </a:r>
            <a:r>
              <a:rPr lang="fi-FI" sz="1800" dirty="0" err="1">
                <a:solidFill>
                  <a:schemeClr val="bg1"/>
                </a:solidFill>
                <a:latin typeface="Arial" charset="0"/>
              </a:rPr>
              <a:t>members</a:t>
            </a:r>
            <a:r>
              <a:rPr lang="en-GB" sz="1800" dirty="0">
                <a:solidFill>
                  <a:schemeClr val="bg1"/>
                </a:solidFill>
                <a:latin typeface="Arial" charset="0"/>
              </a:rPr>
              <a:t>)</a:t>
            </a:r>
            <a:endParaRPr lang="en-US" sz="1800" dirty="0">
              <a:solidFill>
                <a:schemeClr val="bg1"/>
              </a:solidFill>
              <a:latin typeface="Arial" charset="0"/>
            </a:endParaRPr>
          </a:p>
          <a:p>
            <a:endParaRPr lang="en-US" sz="1800" b="1" dirty="0">
              <a:solidFill>
                <a:schemeClr val="bg1"/>
              </a:solidFill>
              <a:latin typeface="Arial" charset="0"/>
            </a:endParaRPr>
          </a:p>
        </p:txBody>
      </p:sp>
      <p:sp>
        <p:nvSpPr>
          <p:cNvPr id="18443" name="Rectangle 6"/>
          <p:cNvSpPr>
            <a:spLocks noChangeArrowheads="1"/>
          </p:cNvSpPr>
          <p:nvPr/>
        </p:nvSpPr>
        <p:spPr bwMode="auto">
          <a:xfrm>
            <a:off x="133350" y="2432051"/>
            <a:ext cx="2767013" cy="2024063"/>
          </a:xfrm>
          <a:prstGeom prst="rect">
            <a:avLst/>
          </a:prstGeom>
          <a:solidFill>
            <a:schemeClr val="hlink"/>
          </a:solidFill>
          <a:ln w="9525">
            <a:solidFill>
              <a:schemeClr val="tx1"/>
            </a:solidFill>
            <a:miter lim="800000"/>
            <a:headEnd/>
            <a:tailEnd/>
          </a:ln>
        </p:spPr>
        <p:txBody>
          <a:bodyPr anchor="ctr">
            <a:spAutoFit/>
          </a:bodyPr>
          <a:lstStyle/>
          <a:p>
            <a:r>
              <a:rPr lang="en-GB" sz="1800">
                <a:latin typeface="Arial" charset="0"/>
              </a:rPr>
              <a:t>Faculty of</a:t>
            </a:r>
            <a:br>
              <a:rPr lang="en-GB" sz="1800">
                <a:latin typeface="Arial" charset="0"/>
              </a:rPr>
            </a:br>
            <a:r>
              <a:rPr lang="en-GB" sz="1800">
                <a:latin typeface="Arial" charset="0"/>
              </a:rPr>
              <a:t>Behavioural</a:t>
            </a:r>
            <a:br>
              <a:rPr lang="en-GB" sz="1800">
                <a:latin typeface="Arial" charset="0"/>
              </a:rPr>
            </a:br>
            <a:r>
              <a:rPr lang="en-GB" sz="1800">
                <a:latin typeface="Arial" charset="0"/>
              </a:rPr>
              <a:t>Sciences</a:t>
            </a:r>
            <a:br>
              <a:rPr lang="en-GB" sz="1800">
                <a:latin typeface="Arial" charset="0"/>
              </a:rPr>
            </a:br>
            <a:r>
              <a:rPr lang="en-GB" sz="1800">
                <a:latin typeface="Arial" charset="0"/>
              </a:rPr>
              <a:t/>
            </a:r>
            <a:br>
              <a:rPr lang="en-GB" sz="1800">
                <a:latin typeface="Arial" charset="0"/>
              </a:rPr>
            </a:br>
            <a:r>
              <a:rPr lang="en-GB" sz="1800">
                <a:latin typeface="Arial" charset="0"/>
              </a:rPr>
              <a:t/>
            </a:r>
            <a:br>
              <a:rPr lang="en-GB" sz="1800">
                <a:latin typeface="Arial" charset="0"/>
              </a:rPr>
            </a:br>
            <a:r>
              <a:rPr lang="en-GB" sz="1800">
                <a:latin typeface="Arial" charset="0"/>
              </a:rPr>
              <a:t> </a:t>
            </a:r>
            <a:br>
              <a:rPr lang="en-GB" sz="1800">
                <a:latin typeface="Arial" charset="0"/>
              </a:rPr>
            </a:br>
            <a:endParaRPr lang="en-US" sz="1800">
              <a:latin typeface="Arial" charset="0"/>
            </a:endParaRPr>
          </a:p>
        </p:txBody>
      </p:sp>
      <p:sp>
        <p:nvSpPr>
          <p:cNvPr id="18444" name="Rectangle 7"/>
          <p:cNvSpPr>
            <a:spLocks noChangeArrowheads="1"/>
          </p:cNvSpPr>
          <p:nvPr/>
        </p:nvSpPr>
        <p:spPr bwMode="auto">
          <a:xfrm>
            <a:off x="2941638" y="2432051"/>
            <a:ext cx="1009650" cy="2024063"/>
          </a:xfrm>
          <a:prstGeom prst="rect">
            <a:avLst/>
          </a:prstGeom>
          <a:solidFill>
            <a:schemeClr val="bg1"/>
          </a:solidFill>
          <a:ln w="9525">
            <a:solidFill>
              <a:schemeClr val="tx1"/>
            </a:solidFill>
            <a:miter lim="800000"/>
            <a:headEnd/>
            <a:tailEnd/>
          </a:ln>
        </p:spPr>
        <p:txBody>
          <a:bodyPr>
            <a:spAutoFit/>
          </a:bodyPr>
          <a:lstStyle/>
          <a:p>
            <a:r>
              <a:rPr lang="en-GB" sz="1800" dirty="0">
                <a:latin typeface="Arial" charset="0"/>
              </a:rPr>
              <a:t>Faculty </a:t>
            </a:r>
            <a:br>
              <a:rPr lang="en-GB" sz="1800" dirty="0">
                <a:latin typeface="Arial" charset="0"/>
              </a:rPr>
            </a:br>
            <a:r>
              <a:rPr lang="en-GB" sz="1800" dirty="0">
                <a:latin typeface="Arial" charset="0"/>
              </a:rPr>
              <a:t>of </a:t>
            </a:r>
            <a:br>
              <a:rPr lang="en-GB" sz="1800" dirty="0">
                <a:latin typeface="Arial" charset="0"/>
              </a:rPr>
            </a:br>
            <a:r>
              <a:rPr lang="en-GB" sz="1800" dirty="0">
                <a:latin typeface="Arial" charset="0"/>
              </a:rPr>
              <a:t>Arts</a:t>
            </a:r>
            <a:br>
              <a:rPr lang="en-GB" sz="1800" dirty="0">
                <a:latin typeface="Arial" charset="0"/>
              </a:rPr>
            </a:br>
            <a:r>
              <a:rPr lang="en-GB" sz="1800" dirty="0">
                <a:latin typeface="Arial" charset="0"/>
              </a:rPr>
              <a:t/>
            </a:r>
            <a:br>
              <a:rPr lang="en-GB" sz="1800" dirty="0">
                <a:latin typeface="Arial" charset="0"/>
              </a:rPr>
            </a:br>
            <a:r>
              <a:rPr lang="en-GB" sz="1800" dirty="0">
                <a:latin typeface="Arial" charset="0"/>
              </a:rPr>
              <a:t/>
            </a:r>
            <a:br>
              <a:rPr lang="en-GB" sz="1800" dirty="0">
                <a:latin typeface="Arial" charset="0"/>
              </a:rPr>
            </a:br>
            <a:r>
              <a:rPr lang="en-GB" sz="1800" dirty="0">
                <a:latin typeface="Arial" charset="0"/>
              </a:rPr>
              <a:t/>
            </a:r>
            <a:br>
              <a:rPr lang="en-GB" sz="1800" dirty="0">
                <a:latin typeface="Arial" charset="0"/>
              </a:rPr>
            </a:br>
            <a:endParaRPr lang="fi-FI" sz="1800" dirty="0">
              <a:latin typeface="Arial" charset="0"/>
            </a:endParaRPr>
          </a:p>
        </p:txBody>
      </p:sp>
      <p:sp>
        <p:nvSpPr>
          <p:cNvPr id="18445" name="Rectangle 8"/>
          <p:cNvSpPr>
            <a:spLocks noChangeArrowheads="1"/>
          </p:cNvSpPr>
          <p:nvPr/>
        </p:nvSpPr>
        <p:spPr bwMode="auto">
          <a:xfrm>
            <a:off x="4021138" y="2424113"/>
            <a:ext cx="1152525" cy="2024063"/>
          </a:xfrm>
          <a:prstGeom prst="rect">
            <a:avLst/>
          </a:prstGeom>
          <a:solidFill>
            <a:schemeClr val="bg1"/>
          </a:solidFill>
          <a:ln w="9525">
            <a:solidFill>
              <a:schemeClr val="tx1"/>
            </a:solidFill>
            <a:miter lim="800000"/>
            <a:headEnd/>
            <a:tailEnd/>
          </a:ln>
        </p:spPr>
        <p:txBody>
          <a:bodyPr>
            <a:spAutoFit/>
          </a:bodyPr>
          <a:lstStyle/>
          <a:p>
            <a:r>
              <a:rPr lang="en-GB" sz="1800">
                <a:latin typeface="Arial" charset="0"/>
              </a:rPr>
              <a:t>Faculty </a:t>
            </a:r>
            <a:br>
              <a:rPr lang="en-GB" sz="1800">
                <a:latin typeface="Arial" charset="0"/>
              </a:rPr>
            </a:br>
            <a:r>
              <a:rPr lang="en-GB" sz="1800">
                <a:latin typeface="Arial" charset="0"/>
              </a:rPr>
              <a:t>of Science</a:t>
            </a:r>
            <a:br>
              <a:rPr lang="en-GB" sz="1800">
                <a:latin typeface="Arial" charset="0"/>
              </a:rPr>
            </a:br>
            <a:r>
              <a:rPr lang="en-GB" sz="1800">
                <a:latin typeface="Arial" charset="0"/>
              </a:rPr>
              <a:t/>
            </a:r>
            <a:br>
              <a:rPr lang="en-GB" sz="1800">
                <a:latin typeface="Arial" charset="0"/>
              </a:rPr>
            </a:br>
            <a:r>
              <a:rPr lang="en-GB" sz="1800">
                <a:latin typeface="Arial" charset="0"/>
              </a:rPr>
              <a:t/>
            </a:r>
            <a:br>
              <a:rPr lang="en-GB" sz="1800">
                <a:latin typeface="Arial" charset="0"/>
              </a:rPr>
            </a:br>
            <a:r>
              <a:rPr lang="en-GB" sz="1800">
                <a:latin typeface="Arial" charset="0"/>
              </a:rPr>
              <a:t/>
            </a:r>
            <a:br>
              <a:rPr lang="en-GB" sz="1800">
                <a:latin typeface="Arial" charset="0"/>
              </a:rPr>
            </a:br>
            <a:endParaRPr lang="en-US" sz="1800">
              <a:latin typeface="Arial" charset="0"/>
            </a:endParaRPr>
          </a:p>
        </p:txBody>
      </p:sp>
      <p:sp>
        <p:nvSpPr>
          <p:cNvPr id="18446" name="Rectangle 9"/>
          <p:cNvSpPr>
            <a:spLocks noChangeArrowheads="1"/>
          </p:cNvSpPr>
          <p:nvPr/>
        </p:nvSpPr>
        <p:spPr bwMode="auto">
          <a:xfrm>
            <a:off x="5245100" y="2432051"/>
            <a:ext cx="1412875" cy="2024063"/>
          </a:xfrm>
          <a:prstGeom prst="rect">
            <a:avLst/>
          </a:prstGeom>
          <a:solidFill>
            <a:schemeClr val="bg1"/>
          </a:solidFill>
          <a:ln w="9525">
            <a:solidFill>
              <a:schemeClr val="tx1"/>
            </a:solidFill>
            <a:miter lim="800000"/>
            <a:headEnd/>
            <a:tailEnd/>
          </a:ln>
        </p:spPr>
        <p:txBody>
          <a:bodyPr wrap="none">
            <a:spAutoFit/>
          </a:bodyPr>
          <a:lstStyle/>
          <a:p>
            <a:r>
              <a:rPr lang="en-GB" sz="1800">
                <a:latin typeface="Arial" charset="0"/>
              </a:rPr>
              <a:t>Faculty </a:t>
            </a:r>
            <a:br>
              <a:rPr lang="en-GB" sz="1800">
                <a:latin typeface="Arial" charset="0"/>
              </a:rPr>
            </a:br>
            <a:r>
              <a:rPr lang="en-GB" sz="1800">
                <a:latin typeface="Arial" charset="0"/>
              </a:rPr>
              <a:t>of </a:t>
            </a:r>
            <a:br>
              <a:rPr lang="en-GB" sz="1800">
                <a:latin typeface="Arial" charset="0"/>
              </a:rPr>
            </a:br>
            <a:r>
              <a:rPr lang="en-GB" sz="1800">
                <a:latin typeface="Arial" charset="0"/>
              </a:rPr>
              <a:t>Biosciences</a:t>
            </a:r>
            <a:br>
              <a:rPr lang="en-GB" sz="1800">
                <a:latin typeface="Arial" charset="0"/>
              </a:rPr>
            </a:br>
            <a:r>
              <a:rPr lang="en-GB" sz="1800">
                <a:latin typeface="Arial" charset="0"/>
              </a:rPr>
              <a:t/>
            </a:r>
            <a:br>
              <a:rPr lang="en-GB" sz="1800">
                <a:latin typeface="Arial" charset="0"/>
              </a:rPr>
            </a:br>
            <a:r>
              <a:rPr lang="en-GB" sz="1800">
                <a:latin typeface="Arial" charset="0"/>
              </a:rPr>
              <a:t/>
            </a:r>
            <a:br>
              <a:rPr lang="en-GB" sz="1800">
                <a:latin typeface="Arial" charset="0"/>
              </a:rPr>
            </a:br>
            <a:r>
              <a:rPr lang="en-GB" sz="1800">
                <a:latin typeface="Arial" charset="0"/>
              </a:rPr>
              <a:t/>
            </a:r>
            <a:br>
              <a:rPr lang="en-GB" sz="1800">
                <a:latin typeface="Arial" charset="0"/>
              </a:rPr>
            </a:br>
            <a:endParaRPr lang="en-US" sz="1800">
              <a:latin typeface="Arial" charset="0"/>
            </a:endParaRPr>
          </a:p>
        </p:txBody>
      </p:sp>
      <p:sp>
        <p:nvSpPr>
          <p:cNvPr id="18447" name="Rectangle 10"/>
          <p:cNvSpPr>
            <a:spLocks noChangeArrowheads="1"/>
          </p:cNvSpPr>
          <p:nvPr/>
        </p:nvSpPr>
        <p:spPr bwMode="auto">
          <a:xfrm>
            <a:off x="6718300" y="2420938"/>
            <a:ext cx="1133475" cy="2024063"/>
          </a:xfrm>
          <a:prstGeom prst="rect">
            <a:avLst/>
          </a:prstGeom>
          <a:solidFill>
            <a:schemeClr val="bg1"/>
          </a:solidFill>
          <a:ln w="9525">
            <a:solidFill>
              <a:schemeClr val="tx1"/>
            </a:solidFill>
            <a:miter lim="800000"/>
            <a:headEnd/>
            <a:tailEnd/>
          </a:ln>
        </p:spPr>
        <p:txBody>
          <a:bodyPr wrap="none">
            <a:spAutoFit/>
          </a:bodyPr>
          <a:lstStyle/>
          <a:p>
            <a:r>
              <a:rPr lang="en-GB" sz="1800">
                <a:latin typeface="Arial" charset="0"/>
              </a:rPr>
              <a:t>Faculty </a:t>
            </a:r>
            <a:br>
              <a:rPr lang="en-GB" sz="1800">
                <a:latin typeface="Arial" charset="0"/>
              </a:rPr>
            </a:br>
            <a:r>
              <a:rPr lang="en-GB" sz="1800">
                <a:latin typeface="Arial" charset="0"/>
              </a:rPr>
              <a:t>of </a:t>
            </a:r>
            <a:br>
              <a:rPr lang="en-GB" sz="1800">
                <a:latin typeface="Arial" charset="0"/>
              </a:rPr>
            </a:br>
            <a:r>
              <a:rPr lang="en-GB" sz="1800">
                <a:latin typeface="Arial" charset="0"/>
              </a:rPr>
              <a:t>Theology</a:t>
            </a:r>
            <a:br>
              <a:rPr lang="en-GB" sz="1800">
                <a:latin typeface="Arial" charset="0"/>
              </a:rPr>
            </a:br>
            <a:r>
              <a:rPr lang="en-GB" sz="1800">
                <a:latin typeface="Arial" charset="0"/>
              </a:rPr>
              <a:t/>
            </a:r>
            <a:br>
              <a:rPr lang="en-GB" sz="1800">
                <a:latin typeface="Arial" charset="0"/>
              </a:rPr>
            </a:br>
            <a:r>
              <a:rPr lang="en-GB" sz="1800">
                <a:latin typeface="Arial" charset="0"/>
              </a:rPr>
              <a:t/>
            </a:r>
            <a:br>
              <a:rPr lang="en-GB" sz="1800">
                <a:latin typeface="Arial" charset="0"/>
              </a:rPr>
            </a:br>
            <a:r>
              <a:rPr lang="en-GB" sz="1800">
                <a:latin typeface="Arial" charset="0"/>
              </a:rPr>
              <a:t/>
            </a:r>
            <a:br>
              <a:rPr lang="en-GB" sz="1800">
                <a:latin typeface="Arial" charset="0"/>
              </a:rPr>
            </a:br>
            <a:endParaRPr lang="fi-FI" sz="1800">
              <a:latin typeface="Arial" charset="0"/>
            </a:endParaRPr>
          </a:p>
        </p:txBody>
      </p:sp>
      <p:sp>
        <p:nvSpPr>
          <p:cNvPr id="18448" name="Rectangle 11"/>
          <p:cNvSpPr>
            <a:spLocks noChangeArrowheads="1"/>
          </p:cNvSpPr>
          <p:nvPr/>
        </p:nvSpPr>
        <p:spPr bwMode="auto">
          <a:xfrm>
            <a:off x="7902575" y="2428876"/>
            <a:ext cx="1122363" cy="2024063"/>
          </a:xfrm>
          <a:prstGeom prst="rect">
            <a:avLst/>
          </a:prstGeom>
          <a:solidFill>
            <a:schemeClr val="bg1"/>
          </a:solidFill>
          <a:ln w="9525">
            <a:solidFill>
              <a:schemeClr val="tx1"/>
            </a:solidFill>
            <a:miter lim="800000"/>
            <a:headEnd/>
            <a:tailEnd/>
          </a:ln>
        </p:spPr>
        <p:txBody>
          <a:bodyPr anchor="ctr">
            <a:spAutoFit/>
          </a:bodyPr>
          <a:lstStyle/>
          <a:p>
            <a:r>
              <a:rPr lang="en-GB" sz="1800">
                <a:latin typeface="Arial" charset="0"/>
              </a:rPr>
              <a:t>Faculty </a:t>
            </a:r>
            <a:br>
              <a:rPr lang="en-GB" sz="1800">
                <a:latin typeface="Arial" charset="0"/>
              </a:rPr>
            </a:br>
            <a:r>
              <a:rPr lang="en-GB" sz="1800">
                <a:latin typeface="Arial" charset="0"/>
              </a:rPr>
              <a:t>of</a:t>
            </a:r>
            <a:br>
              <a:rPr lang="en-GB" sz="1800">
                <a:latin typeface="Arial" charset="0"/>
              </a:rPr>
            </a:br>
            <a:r>
              <a:rPr lang="en-GB" sz="1800">
                <a:latin typeface="Arial" charset="0"/>
              </a:rPr>
              <a:t>Social Sciences</a:t>
            </a:r>
            <a:br>
              <a:rPr lang="en-GB" sz="1800">
                <a:latin typeface="Arial" charset="0"/>
              </a:rPr>
            </a:br>
            <a:r>
              <a:rPr lang="en-GB" sz="1800">
                <a:latin typeface="Arial" charset="0"/>
              </a:rPr>
              <a:t/>
            </a:r>
            <a:br>
              <a:rPr lang="en-GB" sz="1800">
                <a:latin typeface="Arial" charset="0"/>
              </a:rPr>
            </a:br>
            <a:r>
              <a:rPr lang="en-GB" sz="1800">
                <a:latin typeface="Arial" charset="0"/>
              </a:rPr>
              <a:t> </a:t>
            </a:r>
            <a:br>
              <a:rPr lang="en-GB" sz="1800">
                <a:latin typeface="Arial" charset="0"/>
              </a:rPr>
            </a:br>
            <a:endParaRPr lang="en-US" sz="1800">
              <a:latin typeface="Arial" charset="0"/>
            </a:endParaRPr>
          </a:p>
        </p:txBody>
      </p:sp>
      <p:sp>
        <p:nvSpPr>
          <p:cNvPr id="9223" name="Rectangle 12"/>
          <p:cNvSpPr>
            <a:spLocks noChangeArrowheads="1"/>
          </p:cNvSpPr>
          <p:nvPr/>
        </p:nvSpPr>
        <p:spPr bwMode="auto">
          <a:xfrm>
            <a:off x="204788" y="3357563"/>
            <a:ext cx="1512887" cy="1476375"/>
          </a:xfrm>
          <a:prstGeom prst="rect">
            <a:avLst/>
          </a:prstGeom>
          <a:solidFill>
            <a:srgbClr val="FCD116"/>
          </a:solidFill>
          <a:ln w="9525">
            <a:solidFill>
              <a:schemeClr val="tx1"/>
            </a:solidFill>
            <a:miter lim="800000"/>
            <a:headEnd/>
            <a:tailEnd/>
          </a:ln>
        </p:spPr>
        <p:txBody>
          <a:bodyPr>
            <a:spAutoFit/>
          </a:bodyPr>
          <a:lstStyle/>
          <a:p>
            <a:r>
              <a:rPr lang="en-US" sz="1800">
                <a:latin typeface="Arial" charset="0"/>
              </a:rPr>
              <a:t>Dept. of </a:t>
            </a:r>
            <a:br>
              <a:rPr lang="en-US" sz="1800">
                <a:latin typeface="Arial" charset="0"/>
              </a:rPr>
            </a:br>
            <a:r>
              <a:rPr lang="en-US" sz="1800">
                <a:latin typeface="Arial" charset="0"/>
              </a:rPr>
              <a:t>Teacher</a:t>
            </a:r>
            <a:br>
              <a:rPr lang="en-US" sz="1800">
                <a:latin typeface="Arial" charset="0"/>
              </a:rPr>
            </a:br>
            <a:r>
              <a:rPr lang="en-US" sz="1800">
                <a:latin typeface="Arial" charset="0"/>
              </a:rPr>
              <a:t>Education</a:t>
            </a:r>
            <a:br>
              <a:rPr lang="en-US" sz="1800">
                <a:latin typeface="Arial" charset="0"/>
              </a:rPr>
            </a:br>
            <a:r>
              <a:rPr lang="en-US" sz="1800">
                <a:latin typeface="Arial" charset="0"/>
              </a:rPr>
              <a:t/>
            </a:r>
            <a:br>
              <a:rPr lang="en-US" sz="1800">
                <a:latin typeface="Arial" charset="0"/>
              </a:rPr>
            </a:br>
            <a:endParaRPr lang="fi-FI" sz="1800">
              <a:latin typeface="Arial" charset="0"/>
            </a:endParaRPr>
          </a:p>
        </p:txBody>
      </p:sp>
      <p:sp>
        <p:nvSpPr>
          <p:cNvPr id="9224" name="Rectangle 13"/>
          <p:cNvSpPr>
            <a:spLocks noChangeArrowheads="1"/>
          </p:cNvSpPr>
          <p:nvPr/>
        </p:nvSpPr>
        <p:spPr bwMode="auto">
          <a:xfrm>
            <a:off x="1789113" y="3357563"/>
            <a:ext cx="1044575" cy="1474787"/>
          </a:xfrm>
          <a:prstGeom prst="rect">
            <a:avLst/>
          </a:prstGeom>
          <a:solidFill>
            <a:srgbClr val="FCD116"/>
          </a:solidFill>
          <a:ln w="9525">
            <a:solidFill>
              <a:schemeClr val="tx1"/>
            </a:solidFill>
            <a:miter lim="800000"/>
            <a:headEnd/>
            <a:tailEnd/>
          </a:ln>
        </p:spPr>
        <p:txBody>
          <a:bodyPr>
            <a:spAutoFit/>
          </a:bodyPr>
          <a:lstStyle/>
          <a:p>
            <a:r>
              <a:rPr lang="en-US" sz="1800">
                <a:latin typeface="Arial" charset="0"/>
              </a:rPr>
              <a:t>Teacher Training</a:t>
            </a:r>
            <a:br>
              <a:rPr lang="en-US" sz="1800">
                <a:latin typeface="Arial" charset="0"/>
              </a:rPr>
            </a:br>
            <a:r>
              <a:rPr lang="en-US" sz="1800">
                <a:latin typeface="Arial" charset="0"/>
              </a:rPr>
              <a:t>Schools</a:t>
            </a:r>
            <a:br>
              <a:rPr lang="en-US" sz="1800">
                <a:latin typeface="Arial" charset="0"/>
              </a:rPr>
            </a:br>
            <a:r>
              <a:rPr lang="en-US" sz="1800">
                <a:latin typeface="Arial" charset="0"/>
              </a:rPr>
              <a:t/>
            </a:r>
            <a:br>
              <a:rPr lang="en-US" sz="1800">
                <a:latin typeface="Arial" charset="0"/>
              </a:rPr>
            </a:br>
            <a:endParaRPr lang="fi-FI" sz="1800">
              <a:latin typeface="Arial" charset="0"/>
            </a:endParaRPr>
          </a:p>
        </p:txBody>
      </p:sp>
      <p:sp>
        <p:nvSpPr>
          <p:cNvPr id="9225" name="Rectangle 14"/>
          <p:cNvSpPr>
            <a:spLocks noChangeArrowheads="1"/>
          </p:cNvSpPr>
          <p:nvPr/>
        </p:nvSpPr>
        <p:spPr bwMode="auto">
          <a:xfrm>
            <a:off x="827088" y="4191298"/>
            <a:ext cx="7993062" cy="923330"/>
          </a:xfrm>
          <a:prstGeom prst="rect">
            <a:avLst/>
          </a:prstGeom>
          <a:solidFill>
            <a:srgbClr val="FEEEAC"/>
          </a:solidFill>
          <a:ln w="9525">
            <a:solidFill>
              <a:schemeClr val="tx1"/>
            </a:solidFill>
            <a:miter lim="800000"/>
            <a:headEnd/>
            <a:tailEnd/>
          </a:ln>
        </p:spPr>
        <p:txBody>
          <a:bodyPr anchor="ctr">
            <a:spAutoFit/>
          </a:bodyPr>
          <a:lstStyle/>
          <a:p>
            <a:r>
              <a:rPr lang="en-GB" sz="1800" dirty="0">
                <a:latin typeface="Arial" charset="0"/>
              </a:rPr>
              <a:t>Secondary teacher education: </a:t>
            </a:r>
            <a:r>
              <a:rPr lang="en-GB" sz="1800" dirty="0" smtClean="0">
                <a:latin typeface="Arial" charset="0"/>
              </a:rPr>
              <a:t/>
            </a:r>
            <a:br>
              <a:rPr lang="en-GB" sz="1800" dirty="0" smtClean="0">
                <a:latin typeface="Arial" charset="0"/>
              </a:rPr>
            </a:br>
            <a:r>
              <a:rPr lang="en-GB" sz="1800" b="1" dirty="0" smtClean="0">
                <a:latin typeface="Arial" charset="0"/>
              </a:rPr>
              <a:t>pedagogical studies     +              </a:t>
            </a:r>
            <a:r>
              <a:rPr lang="en-GB" sz="1800" b="1" dirty="0">
                <a:latin typeface="Arial" charset="0"/>
              </a:rPr>
              <a:t>subject studies    </a:t>
            </a:r>
            <a:r>
              <a:rPr lang="en-GB" sz="1800" dirty="0">
                <a:latin typeface="Arial" charset="0"/>
              </a:rPr>
              <a:t/>
            </a:r>
            <a:br>
              <a:rPr lang="en-GB" sz="1800" dirty="0">
                <a:latin typeface="Arial" charset="0"/>
              </a:rPr>
            </a:br>
            <a:endParaRPr lang="en-US" sz="1800" dirty="0">
              <a:latin typeface="Arial" charset="0"/>
            </a:endParaRPr>
          </a:p>
        </p:txBody>
      </p:sp>
      <p:sp>
        <p:nvSpPr>
          <p:cNvPr id="22" name="Freeform 21"/>
          <p:cNvSpPr/>
          <p:nvPr/>
        </p:nvSpPr>
        <p:spPr bwMode="auto">
          <a:xfrm>
            <a:off x="820738" y="5258349"/>
            <a:ext cx="8005762" cy="1051245"/>
          </a:xfrm>
          <a:custGeom>
            <a:avLst/>
            <a:gdLst>
              <a:gd name="connsiteX0" fmla="*/ 0 w 7839986"/>
              <a:gd name="connsiteY0" fmla="*/ 0 h 747422"/>
              <a:gd name="connsiteX1" fmla="*/ 0 w 7839986"/>
              <a:gd name="connsiteY1" fmla="*/ 747422 h 747422"/>
              <a:gd name="connsiteX2" fmla="*/ 7839986 w 7839986"/>
              <a:gd name="connsiteY2" fmla="*/ 445273 h 747422"/>
              <a:gd name="connsiteX3" fmla="*/ 7839986 w 7839986"/>
              <a:gd name="connsiteY3" fmla="*/ 15902 h 747422"/>
              <a:gd name="connsiteX4" fmla="*/ 0 w 7839986"/>
              <a:gd name="connsiteY4" fmla="*/ 0 h 747422"/>
              <a:gd name="connsiteX0" fmla="*/ 0 w 7848712"/>
              <a:gd name="connsiteY0" fmla="*/ 0 h 747422"/>
              <a:gd name="connsiteX1" fmla="*/ 0 w 7848712"/>
              <a:gd name="connsiteY1" fmla="*/ 747422 h 747422"/>
              <a:gd name="connsiteX2" fmla="*/ 7848712 w 7848712"/>
              <a:gd name="connsiteY2" fmla="*/ 172482 h 747422"/>
              <a:gd name="connsiteX3" fmla="*/ 7839986 w 7848712"/>
              <a:gd name="connsiteY3" fmla="*/ 15902 h 747422"/>
              <a:gd name="connsiteX4" fmla="*/ 0 w 7848712"/>
              <a:gd name="connsiteY4" fmla="*/ 0 h 747422"/>
              <a:gd name="connsiteX0" fmla="*/ 0 w 7848712"/>
              <a:gd name="connsiteY0" fmla="*/ 0 h 1185510"/>
              <a:gd name="connsiteX1" fmla="*/ 0 w 7848712"/>
              <a:gd name="connsiteY1" fmla="*/ 1185510 h 1185510"/>
              <a:gd name="connsiteX2" fmla="*/ 7848712 w 7848712"/>
              <a:gd name="connsiteY2" fmla="*/ 172482 h 1185510"/>
              <a:gd name="connsiteX3" fmla="*/ 7839986 w 7848712"/>
              <a:gd name="connsiteY3" fmla="*/ 15902 h 1185510"/>
              <a:gd name="connsiteX4" fmla="*/ 0 w 7848712"/>
              <a:gd name="connsiteY4" fmla="*/ 0 h 1185510"/>
              <a:gd name="connsiteX0" fmla="*/ 0 w 7848712"/>
              <a:gd name="connsiteY0" fmla="*/ 0 h 1185510"/>
              <a:gd name="connsiteX1" fmla="*/ 0 w 7848712"/>
              <a:gd name="connsiteY1" fmla="*/ 1185510 h 1185510"/>
              <a:gd name="connsiteX2" fmla="*/ 7848712 w 7848712"/>
              <a:gd name="connsiteY2" fmla="*/ 172482 h 1185510"/>
              <a:gd name="connsiteX3" fmla="*/ 7839986 w 7848712"/>
              <a:gd name="connsiteY3" fmla="*/ 15902 h 1185510"/>
              <a:gd name="connsiteX4" fmla="*/ 353546 w 7848712"/>
              <a:gd name="connsiteY4" fmla="*/ 0 h 1185510"/>
              <a:gd name="connsiteX5" fmla="*/ 0 w 7848712"/>
              <a:gd name="connsiteY5" fmla="*/ 0 h 1185510"/>
              <a:gd name="connsiteX0" fmla="*/ 0 w 7848712"/>
              <a:gd name="connsiteY0" fmla="*/ 0 h 957373"/>
              <a:gd name="connsiteX1" fmla="*/ 1151496 w 7848712"/>
              <a:gd name="connsiteY1" fmla="*/ 957373 h 957373"/>
              <a:gd name="connsiteX2" fmla="*/ 7848712 w 7848712"/>
              <a:gd name="connsiteY2" fmla="*/ 172482 h 957373"/>
              <a:gd name="connsiteX3" fmla="*/ 7839986 w 7848712"/>
              <a:gd name="connsiteY3" fmla="*/ 15902 h 957373"/>
              <a:gd name="connsiteX4" fmla="*/ 353546 w 7848712"/>
              <a:gd name="connsiteY4" fmla="*/ 0 h 957373"/>
              <a:gd name="connsiteX5" fmla="*/ 0 w 7848712"/>
              <a:gd name="connsiteY5" fmla="*/ 0 h 957373"/>
              <a:gd name="connsiteX0" fmla="*/ 41044 w 7889756"/>
              <a:gd name="connsiteY0" fmla="*/ 0 h 1014412"/>
              <a:gd name="connsiteX1" fmla="*/ 0 w 7889756"/>
              <a:gd name="connsiteY1" fmla="*/ 1014412 h 1014412"/>
              <a:gd name="connsiteX2" fmla="*/ 7889756 w 7889756"/>
              <a:gd name="connsiteY2" fmla="*/ 172482 h 1014412"/>
              <a:gd name="connsiteX3" fmla="*/ 7881030 w 7889756"/>
              <a:gd name="connsiteY3" fmla="*/ 15902 h 1014412"/>
              <a:gd name="connsiteX4" fmla="*/ 394590 w 7889756"/>
              <a:gd name="connsiteY4" fmla="*/ 0 h 1014412"/>
              <a:gd name="connsiteX5" fmla="*/ 41044 w 7889756"/>
              <a:gd name="connsiteY5" fmla="*/ 0 h 1014412"/>
              <a:gd name="connsiteX0" fmla="*/ 41044 w 7889756"/>
              <a:gd name="connsiteY0" fmla="*/ 0 h 1014412"/>
              <a:gd name="connsiteX1" fmla="*/ 0 w 7889756"/>
              <a:gd name="connsiteY1" fmla="*/ 1014412 h 1014412"/>
              <a:gd name="connsiteX2" fmla="*/ 7889756 w 7889756"/>
              <a:gd name="connsiteY2" fmla="*/ 172482 h 1014412"/>
              <a:gd name="connsiteX3" fmla="*/ 7881030 w 7889756"/>
              <a:gd name="connsiteY3" fmla="*/ 15902 h 1014412"/>
              <a:gd name="connsiteX4" fmla="*/ 394590 w 7889756"/>
              <a:gd name="connsiteY4" fmla="*/ 0 h 1014412"/>
              <a:gd name="connsiteX5" fmla="*/ 41044 w 7889756"/>
              <a:gd name="connsiteY5" fmla="*/ 0 h 1014412"/>
              <a:gd name="connsiteX0" fmla="*/ 41044 w 7889756"/>
              <a:gd name="connsiteY0" fmla="*/ 0 h 1014412"/>
              <a:gd name="connsiteX1" fmla="*/ 0 w 7889756"/>
              <a:gd name="connsiteY1" fmla="*/ 1014412 h 1014412"/>
              <a:gd name="connsiteX2" fmla="*/ 7889756 w 7889756"/>
              <a:gd name="connsiteY2" fmla="*/ 172482 h 1014412"/>
              <a:gd name="connsiteX3" fmla="*/ 7881030 w 7889756"/>
              <a:gd name="connsiteY3" fmla="*/ 15902 h 1014412"/>
              <a:gd name="connsiteX4" fmla="*/ 394590 w 7889756"/>
              <a:gd name="connsiteY4" fmla="*/ 0 h 1014412"/>
              <a:gd name="connsiteX5" fmla="*/ 41044 w 7889756"/>
              <a:gd name="connsiteY5" fmla="*/ 0 h 1014412"/>
              <a:gd name="connsiteX0" fmla="*/ 41044 w 7881030"/>
              <a:gd name="connsiteY0" fmla="*/ 0 h 1014412"/>
              <a:gd name="connsiteX1" fmla="*/ 0 w 7881030"/>
              <a:gd name="connsiteY1" fmla="*/ 1014412 h 1014412"/>
              <a:gd name="connsiteX2" fmla="*/ 7856733 w 7881030"/>
              <a:gd name="connsiteY2" fmla="*/ 44751 h 1014412"/>
              <a:gd name="connsiteX3" fmla="*/ 7881030 w 7881030"/>
              <a:gd name="connsiteY3" fmla="*/ 15902 h 1014412"/>
              <a:gd name="connsiteX4" fmla="*/ 394590 w 7881030"/>
              <a:gd name="connsiteY4" fmla="*/ 0 h 1014412"/>
              <a:gd name="connsiteX5" fmla="*/ 41044 w 7881030"/>
              <a:gd name="connsiteY5" fmla="*/ 0 h 1014412"/>
              <a:gd name="connsiteX0" fmla="*/ 41044 w 7881030"/>
              <a:gd name="connsiteY0" fmla="*/ 0 h 1014412"/>
              <a:gd name="connsiteX1" fmla="*/ 0 w 7881030"/>
              <a:gd name="connsiteY1" fmla="*/ 1014412 h 1014412"/>
              <a:gd name="connsiteX2" fmla="*/ 7856733 w 7881030"/>
              <a:gd name="connsiteY2" fmla="*/ 44751 h 1014412"/>
              <a:gd name="connsiteX3" fmla="*/ 7881030 w 7881030"/>
              <a:gd name="connsiteY3" fmla="*/ 15902 h 1014412"/>
              <a:gd name="connsiteX4" fmla="*/ 394590 w 7881030"/>
              <a:gd name="connsiteY4" fmla="*/ 0 h 1014412"/>
              <a:gd name="connsiteX5" fmla="*/ 41044 w 7881030"/>
              <a:gd name="connsiteY5" fmla="*/ 0 h 1014412"/>
              <a:gd name="connsiteX0" fmla="*/ 41044 w 7881030"/>
              <a:gd name="connsiteY0" fmla="*/ 0 h 1014412"/>
              <a:gd name="connsiteX1" fmla="*/ 0 w 7881030"/>
              <a:gd name="connsiteY1" fmla="*/ 1014412 h 1014412"/>
              <a:gd name="connsiteX2" fmla="*/ 7856733 w 7881030"/>
              <a:gd name="connsiteY2" fmla="*/ 44751 h 1014412"/>
              <a:gd name="connsiteX3" fmla="*/ 7881030 w 7881030"/>
              <a:gd name="connsiteY3" fmla="*/ 15902 h 1014412"/>
              <a:gd name="connsiteX4" fmla="*/ 394590 w 7881030"/>
              <a:gd name="connsiteY4" fmla="*/ 0 h 1014412"/>
              <a:gd name="connsiteX5" fmla="*/ 41044 w 7881030"/>
              <a:gd name="connsiteY5" fmla="*/ 0 h 1014412"/>
              <a:gd name="connsiteX0" fmla="*/ 0 w 7839986"/>
              <a:gd name="connsiteY0" fmla="*/ 0 h 1014412"/>
              <a:gd name="connsiteX1" fmla="*/ 29105 w 7839986"/>
              <a:gd name="connsiteY1" fmla="*/ 1014412 h 1014412"/>
              <a:gd name="connsiteX2" fmla="*/ 7815689 w 7839986"/>
              <a:gd name="connsiteY2" fmla="*/ 44751 h 1014412"/>
              <a:gd name="connsiteX3" fmla="*/ 7839986 w 7839986"/>
              <a:gd name="connsiteY3" fmla="*/ 15902 h 1014412"/>
              <a:gd name="connsiteX4" fmla="*/ 353546 w 7839986"/>
              <a:gd name="connsiteY4" fmla="*/ 0 h 1014412"/>
              <a:gd name="connsiteX5" fmla="*/ 0 w 7839986"/>
              <a:gd name="connsiteY5" fmla="*/ 0 h 1014412"/>
              <a:gd name="connsiteX0" fmla="*/ 0 w 7839986"/>
              <a:gd name="connsiteY0" fmla="*/ 0 h 1014412"/>
              <a:gd name="connsiteX1" fmla="*/ 29105 w 7839986"/>
              <a:gd name="connsiteY1" fmla="*/ 1014412 h 1014412"/>
              <a:gd name="connsiteX2" fmla="*/ 7815689 w 7839986"/>
              <a:gd name="connsiteY2" fmla="*/ 44751 h 1014412"/>
              <a:gd name="connsiteX3" fmla="*/ 7839986 w 7839986"/>
              <a:gd name="connsiteY3" fmla="*/ 15902 h 1014412"/>
              <a:gd name="connsiteX4" fmla="*/ 353546 w 7839986"/>
              <a:gd name="connsiteY4" fmla="*/ 0 h 1014412"/>
              <a:gd name="connsiteX5" fmla="*/ 0 w 7839986"/>
              <a:gd name="connsiteY5" fmla="*/ 0 h 1014412"/>
              <a:gd name="connsiteX0" fmla="*/ 0 w 7839986"/>
              <a:gd name="connsiteY0" fmla="*/ 0 h 1007231"/>
              <a:gd name="connsiteX1" fmla="*/ 12165 w 7839986"/>
              <a:gd name="connsiteY1" fmla="*/ 1007231 h 1007231"/>
              <a:gd name="connsiteX2" fmla="*/ 7815689 w 7839986"/>
              <a:gd name="connsiteY2" fmla="*/ 44751 h 1007231"/>
              <a:gd name="connsiteX3" fmla="*/ 7839986 w 7839986"/>
              <a:gd name="connsiteY3" fmla="*/ 15902 h 1007231"/>
              <a:gd name="connsiteX4" fmla="*/ 353546 w 7839986"/>
              <a:gd name="connsiteY4" fmla="*/ 0 h 1007231"/>
              <a:gd name="connsiteX5" fmla="*/ 0 w 7839986"/>
              <a:gd name="connsiteY5" fmla="*/ 0 h 1007231"/>
              <a:gd name="connsiteX0" fmla="*/ 0 w 7878334"/>
              <a:gd name="connsiteY0" fmla="*/ 0 h 1007231"/>
              <a:gd name="connsiteX1" fmla="*/ 12165 w 7878334"/>
              <a:gd name="connsiteY1" fmla="*/ 1007231 h 1007231"/>
              <a:gd name="connsiteX2" fmla="*/ 7878334 w 7878334"/>
              <a:gd name="connsiteY2" fmla="*/ 138135 h 1007231"/>
              <a:gd name="connsiteX3" fmla="*/ 7839986 w 7878334"/>
              <a:gd name="connsiteY3" fmla="*/ 15902 h 1007231"/>
              <a:gd name="connsiteX4" fmla="*/ 353546 w 7878334"/>
              <a:gd name="connsiteY4" fmla="*/ 0 h 1007231"/>
              <a:gd name="connsiteX5" fmla="*/ 0 w 7878334"/>
              <a:gd name="connsiteY5" fmla="*/ 0 h 1007231"/>
              <a:gd name="connsiteX0" fmla="*/ 0 w 7878334"/>
              <a:gd name="connsiteY0" fmla="*/ 0 h 1007231"/>
              <a:gd name="connsiteX1" fmla="*/ 12165 w 7878334"/>
              <a:gd name="connsiteY1" fmla="*/ 1007231 h 1007231"/>
              <a:gd name="connsiteX2" fmla="*/ 7878334 w 7878334"/>
              <a:gd name="connsiteY2" fmla="*/ 138135 h 1007231"/>
              <a:gd name="connsiteX3" fmla="*/ 7860867 w 7878334"/>
              <a:gd name="connsiteY3" fmla="*/ 15903 h 1007231"/>
              <a:gd name="connsiteX4" fmla="*/ 353546 w 7878334"/>
              <a:gd name="connsiteY4" fmla="*/ 0 h 1007231"/>
              <a:gd name="connsiteX5" fmla="*/ 0 w 7878334"/>
              <a:gd name="connsiteY5" fmla="*/ 0 h 1007231"/>
              <a:gd name="connsiteX0" fmla="*/ 0 w 7860867"/>
              <a:gd name="connsiteY0" fmla="*/ 0 h 1007231"/>
              <a:gd name="connsiteX1" fmla="*/ 12165 w 7860867"/>
              <a:gd name="connsiteY1" fmla="*/ 1007231 h 1007231"/>
              <a:gd name="connsiteX2" fmla="*/ 7847011 w 7860867"/>
              <a:gd name="connsiteY2" fmla="*/ 129647 h 1007231"/>
              <a:gd name="connsiteX3" fmla="*/ 7860867 w 7860867"/>
              <a:gd name="connsiteY3" fmla="*/ 15903 h 1007231"/>
              <a:gd name="connsiteX4" fmla="*/ 353546 w 7860867"/>
              <a:gd name="connsiteY4" fmla="*/ 0 h 1007231"/>
              <a:gd name="connsiteX5" fmla="*/ 0 w 7860867"/>
              <a:gd name="connsiteY5" fmla="*/ 0 h 1007231"/>
              <a:gd name="connsiteX0" fmla="*/ 0 w 7860867"/>
              <a:gd name="connsiteY0" fmla="*/ 0 h 1016178"/>
              <a:gd name="connsiteX1" fmla="*/ 12165 w 7860867"/>
              <a:gd name="connsiteY1" fmla="*/ 1007231 h 1016178"/>
              <a:gd name="connsiteX2" fmla="*/ 1868229 w 7860867"/>
              <a:gd name="connsiteY2" fmla="*/ 305968 h 1016178"/>
              <a:gd name="connsiteX3" fmla="*/ 7847011 w 7860867"/>
              <a:gd name="connsiteY3" fmla="*/ 129647 h 1016178"/>
              <a:gd name="connsiteX4" fmla="*/ 7860867 w 7860867"/>
              <a:gd name="connsiteY4" fmla="*/ 15903 h 1016178"/>
              <a:gd name="connsiteX5" fmla="*/ 353546 w 7860867"/>
              <a:gd name="connsiteY5" fmla="*/ 0 h 1016178"/>
              <a:gd name="connsiteX6" fmla="*/ 0 w 7860867"/>
              <a:gd name="connsiteY6" fmla="*/ 0 h 1016178"/>
              <a:gd name="connsiteX0" fmla="*/ 0 w 7860867"/>
              <a:gd name="connsiteY0" fmla="*/ 0 h 1022184"/>
              <a:gd name="connsiteX1" fmla="*/ 12165 w 7860867"/>
              <a:gd name="connsiteY1" fmla="*/ 1007231 h 1022184"/>
              <a:gd name="connsiteX2" fmla="*/ 1868229 w 7860867"/>
              <a:gd name="connsiteY2" fmla="*/ 305968 h 1022184"/>
              <a:gd name="connsiteX3" fmla="*/ 7847011 w 7860867"/>
              <a:gd name="connsiteY3" fmla="*/ 129647 h 1022184"/>
              <a:gd name="connsiteX4" fmla="*/ 7860867 w 7860867"/>
              <a:gd name="connsiteY4" fmla="*/ 15903 h 1022184"/>
              <a:gd name="connsiteX5" fmla="*/ 353546 w 7860867"/>
              <a:gd name="connsiteY5" fmla="*/ 0 h 1022184"/>
              <a:gd name="connsiteX6" fmla="*/ 0 w 7860867"/>
              <a:gd name="connsiteY6" fmla="*/ 0 h 1022184"/>
              <a:gd name="connsiteX0" fmla="*/ 0 w 7860867"/>
              <a:gd name="connsiteY0" fmla="*/ 0 h 1022552"/>
              <a:gd name="connsiteX1" fmla="*/ 12165 w 7860867"/>
              <a:gd name="connsiteY1" fmla="*/ 1007231 h 1022552"/>
              <a:gd name="connsiteX2" fmla="*/ 1894636 w 7860867"/>
              <a:gd name="connsiteY2" fmla="*/ 316713 h 1022552"/>
              <a:gd name="connsiteX3" fmla="*/ 7847011 w 7860867"/>
              <a:gd name="connsiteY3" fmla="*/ 129647 h 1022552"/>
              <a:gd name="connsiteX4" fmla="*/ 7860867 w 7860867"/>
              <a:gd name="connsiteY4" fmla="*/ 15903 h 1022552"/>
              <a:gd name="connsiteX5" fmla="*/ 353546 w 7860867"/>
              <a:gd name="connsiteY5" fmla="*/ 0 h 1022552"/>
              <a:gd name="connsiteX6" fmla="*/ 0 w 7860867"/>
              <a:gd name="connsiteY6" fmla="*/ 0 h 1022552"/>
              <a:gd name="connsiteX0" fmla="*/ 0 w 7860867"/>
              <a:gd name="connsiteY0" fmla="*/ 0 h 1022552"/>
              <a:gd name="connsiteX1" fmla="*/ 12165 w 7860867"/>
              <a:gd name="connsiteY1" fmla="*/ 1007231 h 1022552"/>
              <a:gd name="connsiteX2" fmla="*/ 1894636 w 7860867"/>
              <a:gd name="connsiteY2" fmla="*/ 316713 h 1022552"/>
              <a:gd name="connsiteX3" fmla="*/ 7847011 w 7860867"/>
              <a:gd name="connsiteY3" fmla="*/ 129647 h 1022552"/>
              <a:gd name="connsiteX4" fmla="*/ 7860867 w 7860867"/>
              <a:gd name="connsiteY4" fmla="*/ 15903 h 1022552"/>
              <a:gd name="connsiteX5" fmla="*/ 353546 w 7860867"/>
              <a:gd name="connsiteY5" fmla="*/ 0 h 1022552"/>
              <a:gd name="connsiteX6" fmla="*/ 0 w 7860867"/>
              <a:gd name="connsiteY6" fmla="*/ 0 h 1022552"/>
              <a:gd name="connsiteX0" fmla="*/ 0 w 7860867"/>
              <a:gd name="connsiteY0" fmla="*/ 0 h 1022552"/>
              <a:gd name="connsiteX1" fmla="*/ 12165 w 7860867"/>
              <a:gd name="connsiteY1" fmla="*/ 1007231 h 1022552"/>
              <a:gd name="connsiteX2" fmla="*/ 1894636 w 7860867"/>
              <a:gd name="connsiteY2" fmla="*/ 316713 h 1022552"/>
              <a:gd name="connsiteX3" fmla="*/ 4126059 w 7860867"/>
              <a:gd name="connsiteY3" fmla="*/ 155531 h 1022552"/>
              <a:gd name="connsiteX4" fmla="*/ 7847011 w 7860867"/>
              <a:gd name="connsiteY4" fmla="*/ 129647 h 1022552"/>
              <a:gd name="connsiteX5" fmla="*/ 7860867 w 7860867"/>
              <a:gd name="connsiteY5" fmla="*/ 15903 h 1022552"/>
              <a:gd name="connsiteX6" fmla="*/ 353546 w 7860867"/>
              <a:gd name="connsiteY6" fmla="*/ 0 h 1022552"/>
              <a:gd name="connsiteX7" fmla="*/ 0 w 7860867"/>
              <a:gd name="connsiteY7" fmla="*/ 0 h 1022552"/>
              <a:gd name="connsiteX0" fmla="*/ 0 w 7860867"/>
              <a:gd name="connsiteY0" fmla="*/ 0 h 1024247"/>
              <a:gd name="connsiteX1" fmla="*/ 12165 w 7860867"/>
              <a:gd name="connsiteY1" fmla="*/ 1007231 h 1024247"/>
              <a:gd name="connsiteX2" fmla="*/ 1353286 w 7860867"/>
              <a:gd name="connsiteY2" fmla="*/ 628328 h 1024247"/>
              <a:gd name="connsiteX3" fmla="*/ 1894636 w 7860867"/>
              <a:gd name="connsiteY3" fmla="*/ 316713 h 1024247"/>
              <a:gd name="connsiteX4" fmla="*/ 4126059 w 7860867"/>
              <a:gd name="connsiteY4" fmla="*/ 155531 h 1024247"/>
              <a:gd name="connsiteX5" fmla="*/ 7847011 w 7860867"/>
              <a:gd name="connsiteY5" fmla="*/ 129647 h 1024247"/>
              <a:gd name="connsiteX6" fmla="*/ 7860867 w 7860867"/>
              <a:gd name="connsiteY6" fmla="*/ 15903 h 1024247"/>
              <a:gd name="connsiteX7" fmla="*/ 353546 w 7860867"/>
              <a:gd name="connsiteY7" fmla="*/ 0 h 1024247"/>
              <a:gd name="connsiteX8" fmla="*/ 0 w 7860867"/>
              <a:gd name="connsiteY8" fmla="*/ 0 h 1024247"/>
              <a:gd name="connsiteX0" fmla="*/ 0 w 7860867"/>
              <a:gd name="connsiteY0" fmla="*/ 0 h 1024247"/>
              <a:gd name="connsiteX1" fmla="*/ 12165 w 7860867"/>
              <a:gd name="connsiteY1" fmla="*/ 1007231 h 1024247"/>
              <a:gd name="connsiteX2" fmla="*/ 1353286 w 7860867"/>
              <a:gd name="connsiteY2" fmla="*/ 628328 h 1024247"/>
              <a:gd name="connsiteX3" fmla="*/ 1987063 w 7860867"/>
              <a:gd name="connsiteY3" fmla="*/ 295222 h 1024247"/>
              <a:gd name="connsiteX4" fmla="*/ 4126059 w 7860867"/>
              <a:gd name="connsiteY4" fmla="*/ 155531 h 1024247"/>
              <a:gd name="connsiteX5" fmla="*/ 7847011 w 7860867"/>
              <a:gd name="connsiteY5" fmla="*/ 129647 h 1024247"/>
              <a:gd name="connsiteX6" fmla="*/ 7860867 w 7860867"/>
              <a:gd name="connsiteY6" fmla="*/ 15903 h 1024247"/>
              <a:gd name="connsiteX7" fmla="*/ 353546 w 7860867"/>
              <a:gd name="connsiteY7" fmla="*/ 0 h 1024247"/>
              <a:gd name="connsiteX8" fmla="*/ 0 w 7860867"/>
              <a:gd name="connsiteY8" fmla="*/ 0 h 1024247"/>
              <a:gd name="connsiteX0" fmla="*/ 0 w 7860867"/>
              <a:gd name="connsiteY0" fmla="*/ 0 h 1031205"/>
              <a:gd name="connsiteX1" fmla="*/ 12165 w 7860867"/>
              <a:gd name="connsiteY1" fmla="*/ 1007231 h 1031205"/>
              <a:gd name="connsiteX2" fmla="*/ 1353287 w 7860867"/>
              <a:gd name="connsiteY2" fmla="*/ 757272 h 1031205"/>
              <a:gd name="connsiteX3" fmla="*/ 1987063 w 7860867"/>
              <a:gd name="connsiteY3" fmla="*/ 295222 h 1031205"/>
              <a:gd name="connsiteX4" fmla="*/ 4126059 w 7860867"/>
              <a:gd name="connsiteY4" fmla="*/ 155531 h 1031205"/>
              <a:gd name="connsiteX5" fmla="*/ 7847011 w 7860867"/>
              <a:gd name="connsiteY5" fmla="*/ 129647 h 1031205"/>
              <a:gd name="connsiteX6" fmla="*/ 7860867 w 7860867"/>
              <a:gd name="connsiteY6" fmla="*/ 15903 h 1031205"/>
              <a:gd name="connsiteX7" fmla="*/ 353546 w 7860867"/>
              <a:gd name="connsiteY7" fmla="*/ 0 h 1031205"/>
              <a:gd name="connsiteX8" fmla="*/ 0 w 7860867"/>
              <a:gd name="connsiteY8" fmla="*/ 0 h 1031205"/>
              <a:gd name="connsiteX0" fmla="*/ 0 w 7860867"/>
              <a:gd name="connsiteY0" fmla="*/ 0 h 1042258"/>
              <a:gd name="connsiteX1" fmla="*/ 12165 w 7860867"/>
              <a:gd name="connsiteY1" fmla="*/ 1007231 h 1042258"/>
              <a:gd name="connsiteX2" fmla="*/ 1425115 w 7860867"/>
              <a:gd name="connsiteY2" fmla="*/ 859568 h 1042258"/>
              <a:gd name="connsiteX3" fmla="*/ 1987063 w 7860867"/>
              <a:gd name="connsiteY3" fmla="*/ 295222 h 1042258"/>
              <a:gd name="connsiteX4" fmla="*/ 4126059 w 7860867"/>
              <a:gd name="connsiteY4" fmla="*/ 155531 h 1042258"/>
              <a:gd name="connsiteX5" fmla="*/ 7847011 w 7860867"/>
              <a:gd name="connsiteY5" fmla="*/ 129647 h 1042258"/>
              <a:gd name="connsiteX6" fmla="*/ 7860867 w 7860867"/>
              <a:gd name="connsiteY6" fmla="*/ 15903 h 1042258"/>
              <a:gd name="connsiteX7" fmla="*/ 353546 w 7860867"/>
              <a:gd name="connsiteY7" fmla="*/ 0 h 1042258"/>
              <a:gd name="connsiteX8" fmla="*/ 0 w 7860867"/>
              <a:gd name="connsiteY8" fmla="*/ 0 h 1042258"/>
              <a:gd name="connsiteX0" fmla="*/ 0 w 7860867"/>
              <a:gd name="connsiteY0" fmla="*/ 0 h 924904"/>
              <a:gd name="connsiteX1" fmla="*/ 12165 w 7860867"/>
              <a:gd name="connsiteY1" fmla="*/ 846480 h 924904"/>
              <a:gd name="connsiteX2" fmla="*/ 1425115 w 7860867"/>
              <a:gd name="connsiteY2" fmla="*/ 859568 h 924904"/>
              <a:gd name="connsiteX3" fmla="*/ 1987063 w 7860867"/>
              <a:gd name="connsiteY3" fmla="*/ 295222 h 924904"/>
              <a:gd name="connsiteX4" fmla="*/ 4126059 w 7860867"/>
              <a:gd name="connsiteY4" fmla="*/ 155531 h 924904"/>
              <a:gd name="connsiteX5" fmla="*/ 7847011 w 7860867"/>
              <a:gd name="connsiteY5" fmla="*/ 129647 h 924904"/>
              <a:gd name="connsiteX6" fmla="*/ 7860867 w 7860867"/>
              <a:gd name="connsiteY6" fmla="*/ 15903 h 924904"/>
              <a:gd name="connsiteX7" fmla="*/ 353546 w 7860867"/>
              <a:gd name="connsiteY7" fmla="*/ 0 h 924904"/>
              <a:gd name="connsiteX8" fmla="*/ 0 w 7860867"/>
              <a:gd name="connsiteY8" fmla="*/ 0 h 924904"/>
              <a:gd name="connsiteX0" fmla="*/ 0 w 7860867"/>
              <a:gd name="connsiteY0" fmla="*/ 0 h 896701"/>
              <a:gd name="connsiteX1" fmla="*/ 12165 w 7860867"/>
              <a:gd name="connsiteY1" fmla="*/ 846480 h 896701"/>
              <a:gd name="connsiteX2" fmla="*/ 1425115 w 7860867"/>
              <a:gd name="connsiteY2" fmla="*/ 859568 h 896701"/>
              <a:gd name="connsiteX3" fmla="*/ 1987063 w 7860867"/>
              <a:gd name="connsiteY3" fmla="*/ 295222 h 896701"/>
              <a:gd name="connsiteX4" fmla="*/ 4126059 w 7860867"/>
              <a:gd name="connsiteY4" fmla="*/ 155531 h 896701"/>
              <a:gd name="connsiteX5" fmla="*/ 7847011 w 7860867"/>
              <a:gd name="connsiteY5" fmla="*/ 129647 h 896701"/>
              <a:gd name="connsiteX6" fmla="*/ 7860867 w 7860867"/>
              <a:gd name="connsiteY6" fmla="*/ 15903 h 896701"/>
              <a:gd name="connsiteX7" fmla="*/ 353546 w 7860867"/>
              <a:gd name="connsiteY7" fmla="*/ 0 h 896701"/>
              <a:gd name="connsiteX8" fmla="*/ 0 w 7860867"/>
              <a:gd name="connsiteY8" fmla="*/ 0 h 896701"/>
              <a:gd name="connsiteX0" fmla="*/ 0 w 7860867"/>
              <a:gd name="connsiteY0" fmla="*/ 0 h 874638"/>
              <a:gd name="connsiteX1" fmla="*/ 12165 w 7860867"/>
              <a:gd name="connsiteY1" fmla="*/ 846480 h 874638"/>
              <a:gd name="connsiteX2" fmla="*/ 1520396 w 7860867"/>
              <a:gd name="connsiteY2" fmla="*/ 829744 h 874638"/>
              <a:gd name="connsiteX3" fmla="*/ 1987063 w 7860867"/>
              <a:gd name="connsiteY3" fmla="*/ 295222 h 874638"/>
              <a:gd name="connsiteX4" fmla="*/ 4126059 w 7860867"/>
              <a:gd name="connsiteY4" fmla="*/ 155531 h 874638"/>
              <a:gd name="connsiteX5" fmla="*/ 7847011 w 7860867"/>
              <a:gd name="connsiteY5" fmla="*/ 129647 h 874638"/>
              <a:gd name="connsiteX6" fmla="*/ 7860867 w 7860867"/>
              <a:gd name="connsiteY6" fmla="*/ 15903 h 874638"/>
              <a:gd name="connsiteX7" fmla="*/ 353546 w 7860867"/>
              <a:gd name="connsiteY7" fmla="*/ 0 h 874638"/>
              <a:gd name="connsiteX8" fmla="*/ 0 w 7860867"/>
              <a:gd name="connsiteY8" fmla="*/ 0 h 874638"/>
              <a:gd name="connsiteX0" fmla="*/ 0 w 7860867"/>
              <a:gd name="connsiteY0" fmla="*/ 0 h 846480"/>
              <a:gd name="connsiteX1" fmla="*/ 12165 w 7860867"/>
              <a:gd name="connsiteY1" fmla="*/ 846480 h 846480"/>
              <a:gd name="connsiteX2" fmla="*/ 1520396 w 7860867"/>
              <a:gd name="connsiteY2" fmla="*/ 829744 h 846480"/>
              <a:gd name="connsiteX3" fmla="*/ 1987063 w 7860867"/>
              <a:gd name="connsiteY3" fmla="*/ 295222 h 846480"/>
              <a:gd name="connsiteX4" fmla="*/ 4126059 w 7860867"/>
              <a:gd name="connsiteY4" fmla="*/ 155531 h 846480"/>
              <a:gd name="connsiteX5" fmla="*/ 7847011 w 7860867"/>
              <a:gd name="connsiteY5" fmla="*/ 129647 h 846480"/>
              <a:gd name="connsiteX6" fmla="*/ 7860867 w 7860867"/>
              <a:gd name="connsiteY6" fmla="*/ 15903 h 846480"/>
              <a:gd name="connsiteX7" fmla="*/ 353546 w 7860867"/>
              <a:gd name="connsiteY7" fmla="*/ 0 h 846480"/>
              <a:gd name="connsiteX8" fmla="*/ 0 w 7860867"/>
              <a:gd name="connsiteY8" fmla="*/ 0 h 846480"/>
              <a:gd name="connsiteX0" fmla="*/ 0 w 7860867"/>
              <a:gd name="connsiteY0" fmla="*/ 0 h 869039"/>
              <a:gd name="connsiteX1" fmla="*/ 1170 w 7860867"/>
              <a:gd name="connsiteY1" fmla="*/ 828586 h 869039"/>
              <a:gd name="connsiteX2" fmla="*/ 1520396 w 7860867"/>
              <a:gd name="connsiteY2" fmla="*/ 829744 h 869039"/>
              <a:gd name="connsiteX3" fmla="*/ 1987063 w 7860867"/>
              <a:gd name="connsiteY3" fmla="*/ 295222 h 869039"/>
              <a:gd name="connsiteX4" fmla="*/ 4126059 w 7860867"/>
              <a:gd name="connsiteY4" fmla="*/ 155531 h 869039"/>
              <a:gd name="connsiteX5" fmla="*/ 7847011 w 7860867"/>
              <a:gd name="connsiteY5" fmla="*/ 129647 h 869039"/>
              <a:gd name="connsiteX6" fmla="*/ 7860867 w 7860867"/>
              <a:gd name="connsiteY6" fmla="*/ 15903 h 869039"/>
              <a:gd name="connsiteX7" fmla="*/ 353546 w 7860867"/>
              <a:gd name="connsiteY7" fmla="*/ 0 h 869039"/>
              <a:gd name="connsiteX8" fmla="*/ 0 w 7860867"/>
              <a:gd name="connsiteY8" fmla="*/ 0 h 869039"/>
              <a:gd name="connsiteX0" fmla="*/ 0 w 7860867"/>
              <a:gd name="connsiteY0" fmla="*/ 0 h 858351"/>
              <a:gd name="connsiteX1" fmla="*/ 1170 w 7860867"/>
              <a:gd name="connsiteY1" fmla="*/ 828586 h 858351"/>
              <a:gd name="connsiteX2" fmla="*/ 1564373 w 7860867"/>
              <a:gd name="connsiteY2" fmla="*/ 814831 h 858351"/>
              <a:gd name="connsiteX3" fmla="*/ 1987063 w 7860867"/>
              <a:gd name="connsiteY3" fmla="*/ 295222 h 858351"/>
              <a:gd name="connsiteX4" fmla="*/ 4126059 w 7860867"/>
              <a:gd name="connsiteY4" fmla="*/ 155531 h 858351"/>
              <a:gd name="connsiteX5" fmla="*/ 7847011 w 7860867"/>
              <a:gd name="connsiteY5" fmla="*/ 129647 h 858351"/>
              <a:gd name="connsiteX6" fmla="*/ 7860867 w 7860867"/>
              <a:gd name="connsiteY6" fmla="*/ 15903 h 858351"/>
              <a:gd name="connsiteX7" fmla="*/ 353546 w 7860867"/>
              <a:gd name="connsiteY7" fmla="*/ 0 h 858351"/>
              <a:gd name="connsiteX8" fmla="*/ 0 w 7860867"/>
              <a:gd name="connsiteY8" fmla="*/ 0 h 858351"/>
              <a:gd name="connsiteX0" fmla="*/ 0 w 7860867"/>
              <a:gd name="connsiteY0" fmla="*/ 0 h 860419"/>
              <a:gd name="connsiteX1" fmla="*/ 1170 w 7860867"/>
              <a:gd name="connsiteY1" fmla="*/ 828586 h 860419"/>
              <a:gd name="connsiteX2" fmla="*/ 1557043 w 7860867"/>
              <a:gd name="connsiteY2" fmla="*/ 817814 h 860419"/>
              <a:gd name="connsiteX3" fmla="*/ 1987063 w 7860867"/>
              <a:gd name="connsiteY3" fmla="*/ 295222 h 860419"/>
              <a:gd name="connsiteX4" fmla="*/ 4126059 w 7860867"/>
              <a:gd name="connsiteY4" fmla="*/ 155531 h 860419"/>
              <a:gd name="connsiteX5" fmla="*/ 7847011 w 7860867"/>
              <a:gd name="connsiteY5" fmla="*/ 129647 h 860419"/>
              <a:gd name="connsiteX6" fmla="*/ 7860867 w 7860867"/>
              <a:gd name="connsiteY6" fmla="*/ 15903 h 860419"/>
              <a:gd name="connsiteX7" fmla="*/ 353546 w 7860867"/>
              <a:gd name="connsiteY7" fmla="*/ 0 h 860419"/>
              <a:gd name="connsiteX8" fmla="*/ 0 w 7860867"/>
              <a:gd name="connsiteY8" fmla="*/ 0 h 860419"/>
              <a:gd name="connsiteX0" fmla="*/ 0 w 7860867"/>
              <a:gd name="connsiteY0" fmla="*/ 0 h 828586"/>
              <a:gd name="connsiteX1" fmla="*/ 1170 w 7860867"/>
              <a:gd name="connsiteY1" fmla="*/ 828586 h 828586"/>
              <a:gd name="connsiteX2" fmla="*/ 1557043 w 7860867"/>
              <a:gd name="connsiteY2" fmla="*/ 817814 h 828586"/>
              <a:gd name="connsiteX3" fmla="*/ 1987063 w 7860867"/>
              <a:gd name="connsiteY3" fmla="*/ 295222 h 828586"/>
              <a:gd name="connsiteX4" fmla="*/ 4126059 w 7860867"/>
              <a:gd name="connsiteY4" fmla="*/ 155531 h 828586"/>
              <a:gd name="connsiteX5" fmla="*/ 7847011 w 7860867"/>
              <a:gd name="connsiteY5" fmla="*/ 129647 h 828586"/>
              <a:gd name="connsiteX6" fmla="*/ 7860867 w 7860867"/>
              <a:gd name="connsiteY6" fmla="*/ 15903 h 828586"/>
              <a:gd name="connsiteX7" fmla="*/ 353546 w 7860867"/>
              <a:gd name="connsiteY7" fmla="*/ 0 h 828586"/>
              <a:gd name="connsiteX8" fmla="*/ 0 w 7860867"/>
              <a:gd name="connsiteY8" fmla="*/ 0 h 828586"/>
              <a:gd name="connsiteX0" fmla="*/ 0 w 7860867"/>
              <a:gd name="connsiteY0" fmla="*/ 0 h 887218"/>
              <a:gd name="connsiteX1" fmla="*/ 1170 w 7860867"/>
              <a:gd name="connsiteY1" fmla="*/ 828586 h 887218"/>
              <a:gd name="connsiteX2" fmla="*/ 1557043 w 7860867"/>
              <a:gd name="connsiteY2" fmla="*/ 817814 h 887218"/>
              <a:gd name="connsiteX3" fmla="*/ 1987063 w 7860867"/>
              <a:gd name="connsiteY3" fmla="*/ 295222 h 887218"/>
              <a:gd name="connsiteX4" fmla="*/ 4126059 w 7860867"/>
              <a:gd name="connsiteY4" fmla="*/ 155531 h 887218"/>
              <a:gd name="connsiteX5" fmla="*/ 7847011 w 7860867"/>
              <a:gd name="connsiteY5" fmla="*/ 129647 h 887218"/>
              <a:gd name="connsiteX6" fmla="*/ 7860867 w 7860867"/>
              <a:gd name="connsiteY6" fmla="*/ 15903 h 887218"/>
              <a:gd name="connsiteX7" fmla="*/ 353546 w 7860867"/>
              <a:gd name="connsiteY7" fmla="*/ 0 h 887218"/>
              <a:gd name="connsiteX8" fmla="*/ 0 w 7860867"/>
              <a:gd name="connsiteY8" fmla="*/ 0 h 887218"/>
              <a:gd name="connsiteX0" fmla="*/ 0 w 7860867"/>
              <a:gd name="connsiteY0" fmla="*/ 0 h 828586"/>
              <a:gd name="connsiteX1" fmla="*/ 1170 w 7860867"/>
              <a:gd name="connsiteY1" fmla="*/ 828586 h 828586"/>
              <a:gd name="connsiteX2" fmla="*/ 1557043 w 7860867"/>
              <a:gd name="connsiteY2" fmla="*/ 817814 h 828586"/>
              <a:gd name="connsiteX3" fmla="*/ 1987063 w 7860867"/>
              <a:gd name="connsiteY3" fmla="*/ 295222 h 828586"/>
              <a:gd name="connsiteX4" fmla="*/ 4126059 w 7860867"/>
              <a:gd name="connsiteY4" fmla="*/ 155531 h 828586"/>
              <a:gd name="connsiteX5" fmla="*/ 7847011 w 7860867"/>
              <a:gd name="connsiteY5" fmla="*/ 129647 h 828586"/>
              <a:gd name="connsiteX6" fmla="*/ 7860867 w 7860867"/>
              <a:gd name="connsiteY6" fmla="*/ 15903 h 828586"/>
              <a:gd name="connsiteX7" fmla="*/ 353546 w 7860867"/>
              <a:gd name="connsiteY7" fmla="*/ 0 h 828586"/>
              <a:gd name="connsiteX8" fmla="*/ 0 w 7860867"/>
              <a:gd name="connsiteY8" fmla="*/ 0 h 828586"/>
              <a:gd name="connsiteX0" fmla="*/ 0 w 7860867"/>
              <a:gd name="connsiteY0" fmla="*/ 0 h 847638"/>
              <a:gd name="connsiteX1" fmla="*/ 1170 w 7860867"/>
              <a:gd name="connsiteY1" fmla="*/ 828586 h 847638"/>
              <a:gd name="connsiteX2" fmla="*/ 1568037 w 7860867"/>
              <a:gd name="connsiteY2" fmla="*/ 847638 h 847638"/>
              <a:gd name="connsiteX3" fmla="*/ 1987063 w 7860867"/>
              <a:gd name="connsiteY3" fmla="*/ 295222 h 847638"/>
              <a:gd name="connsiteX4" fmla="*/ 4126059 w 7860867"/>
              <a:gd name="connsiteY4" fmla="*/ 155531 h 847638"/>
              <a:gd name="connsiteX5" fmla="*/ 7847011 w 7860867"/>
              <a:gd name="connsiteY5" fmla="*/ 129647 h 847638"/>
              <a:gd name="connsiteX6" fmla="*/ 7860867 w 7860867"/>
              <a:gd name="connsiteY6" fmla="*/ 15903 h 847638"/>
              <a:gd name="connsiteX7" fmla="*/ 353546 w 7860867"/>
              <a:gd name="connsiteY7" fmla="*/ 0 h 847638"/>
              <a:gd name="connsiteX8" fmla="*/ 0 w 7860867"/>
              <a:gd name="connsiteY8" fmla="*/ 0 h 847638"/>
              <a:gd name="connsiteX0" fmla="*/ 0 w 7860867"/>
              <a:gd name="connsiteY0" fmla="*/ 0 h 883926"/>
              <a:gd name="connsiteX1" fmla="*/ 1170 w 7860867"/>
              <a:gd name="connsiteY1" fmla="*/ 828586 h 883926"/>
              <a:gd name="connsiteX2" fmla="*/ 1568037 w 7860867"/>
              <a:gd name="connsiteY2" fmla="*/ 847638 h 883926"/>
              <a:gd name="connsiteX3" fmla="*/ 1906439 w 7860867"/>
              <a:gd name="connsiteY3" fmla="*/ 295222 h 883926"/>
              <a:gd name="connsiteX4" fmla="*/ 4126059 w 7860867"/>
              <a:gd name="connsiteY4" fmla="*/ 155531 h 883926"/>
              <a:gd name="connsiteX5" fmla="*/ 7847011 w 7860867"/>
              <a:gd name="connsiteY5" fmla="*/ 129647 h 883926"/>
              <a:gd name="connsiteX6" fmla="*/ 7860867 w 7860867"/>
              <a:gd name="connsiteY6" fmla="*/ 15903 h 883926"/>
              <a:gd name="connsiteX7" fmla="*/ 353546 w 7860867"/>
              <a:gd name="connsiteY7" fmla="*/ 0 h 883926"/>
              <a:gd name="connsiteX8" fmla="*/ 0 w 7860867"/>
              <a:gd name="connsiteY8" fmla="*/ 0 h 883926"/>
              <a:gd name="connsiteX0" fmla="*/ 0 w 7860867"/>
              <a:gd name="connsiteY0" fmla="*/ 0 h 883926"/>
              <a:gd name="connsiteX1" fmla="*/ 1170 w 7860867"/>
              <a:gd name="connsiteY1" fmla="*/ 828586 h 883926"/>
              <a:gd name="connsiteX2" fmla="*/ 1568037 w 7860867"/>
              <a:gd name="connsiteY2" fmla="*/ 847638 h 883926"/>
              <a:gd name="connsiteX3" fmla="*/ 1906439 w 7860867"/>
              <a:gd name="connsiteY3" fmla="*/ 295222 h 883926"/>
              <a:gd name="connsiteX4" fmla="*/ 4126059 w 7860867"/>
              <a:gd name="connsiteY4" fmla="*/ 155531 h 883926"/>
              <a:gd name="connsiteX5" fmla="*/ 7847011 w 7860867"/>
              <a:gd name="connsiteY5" fmla="*/ 129647 h 883926"/>
              <a:gd name="connsiteX6" fmla="*/ 7860867 w 7860867"/>
              <a:gd name="connsiteY6" fmla="*/ 15903 h 883926"/>
              <a:gd name="connsiteX7" fmla="*/ 353546 w 7860867"/>
              <a:gd name="connsiteY7" fmla="*/ 0 h 883926"/>
              <a:gd name="connsiteX8" fmla="*/ 0 w 7860867"/>
              <a:gd name="connsiteY8" fmla="*/ 0 h 883926"/>
              <a:gd name="connsiteX0" fmla="*/ 0 w 7860867"/>
              <a:gd name="connsiteY0" fmla="*/ 0 h 883926"/>
              <a:gd name="connsiteX1" fmla="*/ 1170 w 7860867"/>
              <a:gd name="connsiteY1" fmla="*/ 828586 h 883926"/>
              <a:gd name="connsiteX2" fmla="*/ 1568037 w 7860867"/>
              <a:gd name="connsiteY2" fmla="*/ 847638 h 883926"/>
              <a:gd name="connsiteX3" fmla="*/ 1906439 w 7860867"/>
              <a:gd name="connsiteY3" fmla="*/ 295222 h 883926"/>
              <a:gd name="connsiteX4" fmla="*/ 4126059 w 7860867"/>
              <a:gd name="connsiteY4" fmla="*/ 155531 h 883926"/>
              <a:gd name="connsiteX5" fmla="*/ 7847011 w 7860867"/>
              <a:gd name="connsiteY5" fmla="*/ 129647 h 883926"/>
              <a:gd name="connsiteX6" fmla="*/ 7860867 w 7860867"/>
              <a:gd name="connsiteY6" fmla="*/ 15903 h 883926"/>
              <a:gd name="connsiteX7" fmla="*/ 353546 w 7860867"/>
              <a:gd name="connsiteY7" fmla="*/ 0 h 883926"/>
              <a:gd name="connsiteX8" fmla="*/ 0 w 7860867"/>
              <a:gd name="connsiteY8" fmla="*/ 0 h 883926"/>
              <a:gd name="connsiteX0" fmla="*/ 0 w 7912480"/>
              <a:gd name="connsiteY0" fmla="*/ 0 h 883926"/>
              <a:gd name="connsiteX1" fmla="*/ 1170 w 7912480"/>
              <a:gd name="connsiteY1" fmla="*/ 828586 h 883926"/>
              <a:gd name="connsiteX2" fmla="*/ 1568037 w 7912480"/>
              <a:gd name="connsiteY2" fmla="*/ 847638 h 883926"/>
              <a:gd name="connsiteX3" fmla="*/ 1906439 w 7912480"/>
              <a:gd name="connsiteY3" fmla="*/ 295222 h 883926"/>
              <a:gd name="connsiteX4" fmla="*/ 4126059 w 7912480"/>
              <a:gd name="connsiteY4" fmla="*/ 155531 h 883926"/>
              <a:gd name="connsiteX5" fmla="*/ 7912480 w 7912480"/>
              <a:gd name="connsiteY5" fmla="*/ 144870 h 883926"/>
              <a:gd name="connsiteX6" fmla="*/ 7860867 w 7912480"/>
              <a:gd name="connsiteY6" fmla="*/ 15903 h 883926"/>
              <a:gd name="connsiteX7" fmla="*/ 353546 w 7912480"/>
              <a:gd name="connsiteY7" fmla="*/ 0 h 883926"/>
              <a:gd name="connsiteX8" fmla="*/ 0 w 7912480"/>
              <a:gd name="connsiteY8" fmla="*/ 0 h 883926"/>
              <a:gd name="connsiteX0" fmla="*/ 0 w 7912480"/>
              <a:gd name="connsiteY0" fmla="*/ 0 h 869268"/>
              <a:gd name="connsiteX1" fmla="*/ 1170 w 7912480"/>
              <a:gd name="connsiteY1" fmla="*/ 828586 h 869268"/>
              <a:gd name="connsiteX2" fmla="*/ 1510728 w 7912480"/>
              <a:gd name="connsiteY2" fmla="*/ 828205 h 869268"/>
              <a:gd name="connsiteX3" fmla="*/ 1906439 w 7912480"/>
              <a:gd name="connsiteY3" fmla="*/ 295222 h 869268"/>
              <a:gd name="connsiteX4" fmla="*/ 4126059 w 7912480"/>
              <a:gd name="connsiteY4" fmla="*/ 155531 h 869268"/>
              <a:gd name="connsiteX5" fmla="*/ 7912480 w 7912480"/>
              <a:gd name="connsiteY5" fmla="*/ 144870 h 869268"/>
              <a:gd name="connsiteX6" fmla="*/ 7860867 w 7912480"/>
              <a:gd name="connsiteY6" fmla="*/ 15903 h 869268"/>
              <a:gd name="connsiteX7" fmla="*/ 353546 w 7912480"/>
              <a:gd name="connsiteY7" fmla="*/ 0 h 869268"/>
              <a:gd name="connsiteX8" fmla="*/ 0 w 7912480"/>
              <a:gd name="connsiteY8" fmla="*/ 0 h 869268"/>
              <a:gd name="connsiteX0" fmla="*/ 0 w 7912480"/>
              <a:gd name="connsiteY0" fmla="*/ 0 h 840037"/>
              <a:gd name="connsiteX1" fmla="*/ 1170 w 7912480"/>
              <a:gd name="connsiteY1" fmla="*/ 828586 h 840037"/>
              <a:gd name="connsiteX2" fmla="*/ 1510728 w 7912480"/>
              <a:gd name="connsiteY2" fmla="*/ 828205 h 840037"/>
              <a:gd name="connsiteX3" fmla="*/ 1906439 w 7912480"/>
              <a:gd name="connsiteY3" fmla="*/ 295222 h 840037"/>
              <a:gd name="connsiteX4" fmla="*/ 4126059 w 7912480"/>
              <a:gd name="connsiteY4" fmla="*/ 155531 h 840037"/>
              <a:gd name="connsiteX5" fmla="*/ 7912480 w 7912480"/>
              <a:gd name="connsiteY5" fmla="*/ 144870 h 840037"/>
              <a:gd name="connsiteX6" fmla="*/ 7860867 w 7912480"/>
              <a:gd name="connsiteY6" fmla="*/ 15903 h 840037"/>
              <a:gd name="connsiteX7" fmla="*/ 353546 w 7912480"/>
              <a:gd name="connsiteY7" fmla="*/ 0 h 840037"/>
              <a:gd name="connsiteX8" fmla="*/ 0 w 7912480"/>
              <a:gd name="connsiteY8" fmla="*/ 0 h 840037"/>
              <a:gd name="connsiteX0" fmla="*/ 0 w 7912480"/>
              <a:gd name="connsiteY0" fmla="*/ 0 h 840037"/>
              <a:gd name="connsiteX1" fmla="*/ 1170 w 7912480"/>
              <a:gd name="connsiteY1" fmla="*/ 828586 h 840037"/>
              <a:gd name="connsiteX2" fmla="*/ 1510728 w 7912480"/>
              <a:gd name="connsiteY2" fmla="*/ 828205 h 840037"/>
              <a:gd name="connsiteX3" fmla="*/ 1906439 w 7912480"/>
              <a:gd name="connsiteY3" fmla="*/ 295222 h 840037"/>
              <a:gd name="connsiteX4" fmla="*/ 4135610 w 7912480"/>
              <a:gd name="connsiteY4" fmla="*/ 256584 h 840037"/>
              <a:gd name="connsiteX5" fmla="*/ 7912480 w 7912480"/>
              <a:gd name="connsiteY5" fmla="*/ 144870 h 840037"/>
              <a:gd name="connsiteX6" fmla="*/ 7860867 w 7912480"/>
              <a:gd name="connsiteY6" fmla="*/ 15903 h 840037"/>
              <a:gd name="connsiteX7" fmla="*/ 353546 w 7912480"/>
              <a:gd name="connsiteY7" fmla="*/ 0 h 840037"/>
              <a:gd name="connsiteX8" fmla="*/ 0 w 7912480"/>
              <a:gd name="connsiteY8" fmla="*/ 0 h 840037"/>
              <a:gd name="connsiteX0" fmla="*/ 0 w 7912480"/>
              <a:gd name="connsiteY0" fmla="*/ 0 h 840037"/>
              <a:gd name="connsiteX1" fmla="*/ 1170 w 7912480"/>
              <a:gd name="connsiteY1" fmla="*/ 828586 h 840037"/>
              <a:gd name="connsiteX2" fmla="*/ 1510728 w 7912480"/>
              <a:gd name="connsiteY2" fmla="*/ 828205 h 840037"/>
              <a:gd name="connsiteX3" fmla="*/ 1906439 w 7912480"/>
              <a:gd name="connsiteY3" fmla="*/ 295222 h 840037"/>
              <a:gd name="connsiteX4" fmla="*/ 4135610 w 7912480"/>
              <a:gd name="connsiteY4" fmla="*/ 256584 h 840037"/>
              <a:gd name="connsiteX5" fmla="*/ 7912480 w 7912480"/>
              <a:gd name="connsiteY5" fmla="*/ 144870 h 840037"/>
              <a:gd name="connsiteX6" fmla="*/ 7860867 w 7912480"/>
              <a:gd name="connsiteY6" fmla="*/ 15903 h 840037"/>
              <a:gd name="connsiteX7" fmla="*/ 353546 w 7912480"/>
              <a:gd name="connsiteY7" fmla="*/ 0 h 840037"/>
              <a:gd name="connsiteX8" fmla="*/ 0 w 7912480"/>
              <a:gd name="connsiteY8" fmla="*/ 0 h 840037"/>
              <a:gd name="connsiteX0" fmla="*/ 0 w 7860867"/>
              <a:gd name="connsiteY0" fmla="*/ 0 h 840037"/>
              <a:gd name="connsiteX1" fmla="*/ 1170 w 7860867"/>
              <a:gd name="connsiteY1" fmla="*/ 828586 h 840037"/>
              <a:gd name="connsiteX2" fmla="*/ 1510728 w 7860867"/>
              <a:gd name="connsiteY2" fmla="*/ 828205 h 840037"/>
              <a:gd name="connsiteX3" fmla="*/ 1906439 w 7860867"/>
              <a:gd name="connsiteY3" fmla="*/ 295222 h 840037"/>
              <a:gd name="connsiteX4" fmla="*/ 4135610 w 7860867"/>
              <a:gd name="connsiteY4" fmla="*/ 256584 h 840037"/>
              <a:gd name="connsiteX5" fmla="*/ 7855170 w 7860867"/>
              <a:gd name="connsiteY5" fmla="*/ 242036 h 840037"/>
              <a:gd name="connsiteX6" fmla="*/ 7860867 w 7860867"/>
              <a:gd name="connsiteY6" fmla="*/ 15903 h 840037"/>
              <a:gd name="connsiteX7" fmla="*/ 353546 w 7860867"/>
              <a:gd name="connsiteY7" fmla="*/ 0 h 840037"/>
              <a:gd name="connsiteX8" fmla="*/ 0 w 7860867"/>
              <a:gd name="connsiteY8" fmla="*/ 0 h 84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0867" h="840037">
                <a:moveTo>
                  <a:pt x="0" y="0"/>
                </a:moveTo>
                <a:lnTo>
                  <a:pt x="1170" y="828586"/>
                </a:lnTo>
                <a:cubicBezTo>
                  <a:pt x="523459" y="834937"/>
                  <a:pt x="1169304" y="851026"/>
                  <a:pt x="1510728" y="828205"/>
                </a:cubicBezTo>
                <a:cubicBezTo>
                  <a:pt x="1852152" y="805384"/>
                  <a:pt x="1499281" y="374613"/>
                  <a:pt x="1906439" y="295222"/>
                </a:cubicBezTo>
                <a:cubicBezTo>
                  <a:pt x="2610412" y="237384"/>
                  <a:pt x="3144155" y="265448"/>
                  <a:pt x="4135610" y="256584"/>
                </a:cubicBezTo>
                <a:lnTo>
                  <a:pt x="7855170" y="242036"/>
                </a:lnTo>
                <a:lnTo>
                  <a:pt x="7860867" y="15903"/>
                </a:lnTo>
                <a:lnTo>
                  <a:pt x="353546" y="0"/>
                </a:lnTo>
                <a:lnTo>
                  <a:pt x="0" y="0"/>
                </a:lnTo>
                <a:close/>
              </a:path>
            </a:pathLst>
          </a:custGeom>
          <a:solidFill>
            <a:srgbClr val="FEEEAC"/>
          </a:solidFill>
          <a:ln w="9525" cap="flat" cmpd="sng" algn="ctr">
            <a:solidFill>
              <a:schemeClr val="tx1"/>
            </a:solidFill>
            <a:prstDash val="solid"/>
            <a:round/>
            <a:headEnd type="none" w="med" len="med"/>
            <a:tailEnd type="none" w="med" len="med"/>
          </a:ln>
          <a:effectLst/>
        </p:spPr>
        <p:txBody>
          <a:bodyPr/>
          <a:lstStyle/>
          <a:p>
            <a:pPr>
              <a:defRPr/>
            </a:pPr>
            <a:r>
              <a:rPr lang="en-GB" sz="1800" dirty="0">
                <a:latin typeface="+mn-lt"/>
              </a:rPr>
              <a:t>Primary teacher education</a:t>
            </a:r>
          </a:p>
        </p:txBody>
      </p:sp>
    </p:spTree>
    <p:extLst>
      <p:ext uri="{BB962C8B-B14F-4D97-AF65-F5344CB8AC3E}">
        <p14:creationId xmlns:p14="http://schemas.microsoft.com/office/powerpoint/2010/main" val="2679854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dissolve">
                                      <p:cBhvr>
                                        <p:cTn id="7" dur="500"/>
                                        <p:tgtEl>
                                          <p:spTgt spid="92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90"/>
          <p:cNvSpPr>
            <a:spLocks noChangeArrowheads="1"/>
          </p:cNvSpPr>
          <p:nvPr/>
        </p:nvSpPr>
        <p:spPr bwMode="auto">
          <a:xfrm>
            <a:off x="4500563" y="5732463"/>
            <a:ext cx="1366837" cy="504825"/>
          </a:xfrm>
          <a:prstGeom prst="rect">
            <a:avLst/>
          </a:prstGeom>
          <a:solidFill>
            <a:srgbClr val="FFFF66"/>
          </a:solidFill>
          <a:ln w="9525" algn="ctr">
            <a:noFill/>
            <a:round/>
            <a:headEnd/>
            <a:tailEnd/>
          </a:ln>
        </p:spPr>
        <p:txBody>
          <a:bodyPr/>
          <a:lstStyle/>
          <a:p>
            <a:endParaRPr lang="fi-FI"/>
          </a:p>
        </p:txBody>
      </p:sp>
      <p:sp>
        <p:nvSpPr>
          <p:cNvPr id="22531" name="Slide Number Placeholder 4"/>
          <p:cNvSpPr>
            <a:spLocks noGrp="1"/>
          </p:cNvSpPr>
          <p:nvPr>
            <p:ph type="sldNum" sz="quarter" idx="10"/>
          </p:nvPr>
        </p:nvSpPr>
        <p:spPr>
          <a:noFill/>
        </p:spPr>
        <p:txBody>
          <a:bodyPr/>
          <a:lstStyle/>
          <a:p>
            <a:fld id="{BA0F1816-C897-4936-A5AC-5328F880B18D}" type="slidenum">
              <a:rPr lang="en-US" smtClean="0"/>
              <a:pPr/>
              <a:t>22</a:t>
            </a:fld>
            <a:endParaRPr lang="en-US" smtClean="0"/>
          </a:p>
        </p:txBody>
      </p:sp>
      <p:sp>
        <p:nvSpPr>
          <p:cNvPr id="22532" name="Rectangle 2"/>
          <p:cNvSpPr>
            <a:spLocks noGrp="1" noChangeArrowheads="1"/>
          </p:cNvSpPr>
          <p:nvPr>
            <p:ph type="title"/>
          </p:nvPr>
        </p:nvSpPr>
        <p:spPr>
          <a:xfrm>
            <a:off x="1633538" y="285750"/>
            <a:ext cx="7010400" cy="1116013"/>
          </a:xfrm>
        </p:spPr>
        <p:txBody>
          <a:bodyPr/>
          <a:lstStyle/>
          <a:p>
            <a:r>
              <a:rPr lang="en-US" smtClean="0"/>
              <a:t>Structure of the Master’s degree </a:t>
            </a:r>
            <a:br>
              <a:rPr lang="en-US" smtClean="0"/>
            </a:br>
            <a:r>
              <a:rPr lang="en-US" smtClean="0"/>
              <a:t>of a secondary teacher: 3 + 2 years, 300 cr</a:t>
            </a:r>
          </a:p>
        </p:txBody>
      </p:sp>
      <p:sp>
        <p:nvSpPr>
          <p:cNvPr id="22533" name="Rectangle 3"/>
          <p:cNvSpPr>
            <a:spLocks noChangeArrowheads="1"/>
          </p:cNvSpPr>
          <p:nvPr/>
        </p:nvSpPr>
        <p:spPr bwMode="auto">
          <a:xfrm>
            <a:off x="1835150" y="2217738"/>
            <a:ext cx="5232400" cy="3381375"/>
          </a:xfrm>
          <a:prstGeom prst="rect">
            <a:avLst/>
          </a:prstGeom>
          <a:solidFill>
            <a:srgbClr val="FFFFFF"/>
          </a:solidFill>
          <a:ln w="9525">
            <a:noFill/>
            <a:miter lim="800000"/>
            <a:headEnd/>
            <a:tailEnd/>
          </a:ln>
        </p:spPr>
        <p:txBody>
          <a:bodyPr/>
          <a:lstStyle/>
          <a:p>
            <a:endParaRPr lang="en-GB"/>
          </a:p>
        </p:txBody>
      </p:sp>
      <p:sp>
        <p:nvSpPr>
          <p:cNvPr id="22534" name="Line 4"/>
          <p:cNvSpPr>
            <a:spLocks noChangeShapeType="1"/>
          </p:cNvSpPr>
          <p:nvPr/>
        </p:nvSpPr>
        <p:spPr bwMode="auto">
          <a:xfrm>
            <a:off x="1835150" y="5219700"/>
            <a:ext cx="5232400" cy="1588"/>
          </a:xfrm>
          <a:prstGeom prst="line">
            <a:avLst/>
          </a:prstGeom>
          <a:noFill/>
          <a:ln w="0">
            <a:solidFill>
              <a:srgbClr val="000000"/>
            </a:solidFill>
            <a:round/>
            <a:headEnd/>
            <a:tailEnd/>
          </a:ln>
        </p:spPr>
        <p:txBody>
          <a:bodyPr/>
          <a:lstStyle/>
          <a:p>
            <a:endParaRPr lang="fi-FI"/>
          </a:p>
        </p:txBody>
      </p:sp>
      <p:sp>
        <p:nvSpPr>
          <p:cNvPr id="22535" name="Line 5"/>
          <p:cNvSpPr>
            <a:spLocks noChangeShapeType="1"/>
          </p:cNvSpPr>
          <p:nvPr/>
        </p:nvSpPr>
        <p:spPr bwMode="auto">
          <a:xfrm>
            <a:off x="1835150" y="4848225"/>
            <a:ext cx="5232400" cy="1588"/>
          </a:xfrm>
          <a:prstGeom prst="line">
            <a:avLst/>
          </a:prstGeom>
          <a:noFill/>
          <a:ln w="0">
            <a:solidFill>
              <a:srgbClr val="000000"/>
            </a:solidFill>
            <a:round/>
            <a:headEnd/>
            <a:tailEnd/>
          </a:ln>
        </p:spPr>
        <p:txBody>
          <a:bodyPr/>
          <a:lstStyle/>
          <a:p>
            <a:endParaRPr lang="fi-FI"/>
          </a:p>
        </p:txBody>
      </p:sp>
      <p:sp>
        <p:nvSpPr>
          <p:cNvPr id="22536" name="Line 6"/>
          <p:cNvSpPr>
            <a:spLocks noChangeShapeType="1"/>
          </p:cNvSpPr>
          <p:nvPr/>
        </p:nvSpPr>
        <p:spPr bwMode="auto">
          <a:xfrm>
            <a:off x="1835150" y="4468813"/>
            <a:ext cx="5232400" cy="1587"/>
          </a:xfrm>
          <a:prstGeom prst="line">
            <a:avLst/>
          </a:prstGeom>
          <a:noFill/>
          <a:ln w="0">
            <a:solidFill>
              <a:srgbClr val="000000"/>
            </a:solidFill>
            <a:round/>
            <a:headEnd/>
            <a:tailEnd/>
          </a:ln>
        </p:spPr>
        <p:txBody>
          <a:bodyPr/>
          <a:lstStyle/>
          <a:p>
            <a:endParaRPr lang="fi-FI"/>
          </a:p>
        </p:txBody>
      </p:sp>
      <p:sp>
        <p:nvSpPr>
          <p:cNvPr id="22537" name="Line 7"/>
          <p:cNvSpPr>
            <a:spLocks noChangeShapeType="1"/>
          </p:cNvSpPr>
          <p:nvPr/>
        </p:nvSpPr>
        <p:spPr bwMode="auto">
          <a:xfrm>
            <a:off x="1835150" y="4097338"/>
            <a:ext cx="5232400" cy="1587"/>
          </a:xfrm>
          <a:prstGeom prst="line">
            <a:avLst/>
          </a:prstGeom>
          <a:noFill/>
          <a:ln w="0">
            <a:solidFill>
              <a:srgbClr val="000000"/>
            </a:solidFill>
            <a:round/>
            <a:headEnd/>
            <a:tailEnd/>
          </a:ln>
        </p:spPr>
        <p:txBody>
          <a:bodyPr/>
          <a:lstStyle/>
          <a:p>
            <a:endParaRPr lang="fi-FI"/>
          </a:p>
        </p:txBody>
      </p:sp>
      <p:sp>
        <p:nvSpPr>
          <p:cNvPr id="22538" name="Line 8"/>
          <p:cNvSpPr>
            <a:spLocks noChangeShapeType="1"/>
          </p:cNvSpPr>
          <p:nvPr/>
        </p:nvSpPr>
        <p:spPr bwMode="auto">
          <a:xfrm>
            <a:off x="1835150" y="3717925"/>
            <a:ext cx="5232400" cy="1588"/>
          </a:xfrm>
          <a:prstGeom prst="line">
            <a:avLst/>
          </a:prstGeom>
          <a:noFill/>
          <a:ln w="0">
            <a:solidFill>
              <a:srgbClr val="000000"/>
            </a:solidFill>
            <a:round/>
            <a:headEnd/>
            <a:tailEnd/>
          </a:ln>
        </p:spPr>
        <p:txBody>
          <a:bodyPr/>
          <a:lstStyle/>
          <a:p>
            <a:endParaRPr lang="fi-FI"/>
          </a:p>
        </p:txBody>
      </p:sp>
      <p:sp>
        <p:nvSpPr>
          <p:cNvPr id="22539" name="Line 9"/>
          <p:cNvSpPr>
            <a:spLocks noChangeShapeType="1"/>
          </p:cNvSpPr>
          <p:nvPr/>
        </p:nvSpPr>
        <p:spPr bwMode="auto">
          <a:xfrm>
            <a:off x="1835150" y="3348038"/>
            <a:ext cx="5232400" cy="1587"/>
          </a:xfrm>
          <a:prstGeom prst="line">
            <a:avLst/>
          </a:prstGeom>
          <a:noFill/>
          <a:ln w="0">
            <a:solidFill>
              <a:srgbClr val="000000"/>
            </a:solidFill>
            <a:round/>
            <a:headEnd/>
            <a:tailEnd/>
          </a:ln>
        </p:spPr>
        <p:txBody>
          <a:bodyPr/>
          <a:lstStyle/>
          <a:p>
            <a:endParaRPr lang="fi-FI"/>
          </a:p>
        </p:txBody>
      </p:sp>
      <p:sp>
        <p:nvSpPr>
          <p:cNvPr id="22540" name="Line 10"/>
          <p:cNvSpPr>
            <a:spLocks noChangeShapeType="1"/>
          </p:cNvSpPr>
          <p:nvPr/>
        </p:nvSpPr>
        <p:spPr bwMode="auto">
          <a:xfrm>
            <a:off x="1835150" y="2967038"/>
            <a:ext cx="5232400" cy="1587"/>
          </a:xfrm>
          <a:prstGeom prst="line">
            <a:avLst/>
          </a:prstGeom>
          <a:noFill/>
          <a:ln w="0">
            <a:solidFill>
              <a:srgbClr val="000000"/>
            </a:solidFill>
            <a:round/>
            <a:headEnd/>
            <a:tailEnd/>
          </a:ln>
        </p:spPr>
        <p:txBody>
          <a:bodyPr/>
          <a:lstStyle/>
          <a:p>
            <a:endParaRPr lang="fi-FI"/>
          </a:p>
        </p:txBody>
      </p:sp>
      <p:sp>
        <p:nvSpPr>
          <p:cNvPr id="22541" name="Line 11"/>
          <p:cNvSpPr>
            <a:spLocks noChangeShapeType="1"/>
          </p:cNvSpPr>
          <p:nvPr/>
        </p:nvSpPr>
        <p:spPr bwMode="auto">
          <a:xfrm>
            <a:off x="1835150" y="2597150"/>
            <a:ext cx="5232400" cy="1588"/>
          </a:xfrm>
          <a:prstGeom prst="line">
            <a:avLst/>
          </a:prstGeom>
          <a:noFill/>
          <a:ln w="0">
            <a:solidFill>
              <a:srgbClr val="000000"/>
            </a:solidFill>
            <a:round/>
            <a:headEnd/>
            <a:tailEnd/>
          </a:ln>
        </p:spPr>
        <p:txBody>
          <a:bodyPr/>
          <a:lstStyle/>
          <a:p>
            <a:endParaRPr lang="fi-FI"/>
          </a:p>
        </p:txBody>
      </p:sp>
      <p:sp>
        <p:nvSpPr>
          <p:cNvPr id="22542" name="Line 12"/>
          <p:cNvSpPr>
            <a:spLocks noChangeShapeType="1"/>
          </p:cNvSpPr>
          <p:nvPr/>
        </p:nvSpPr>
        <p:spPr bwMode="auto">
          <a:xfrm>
            <a:off x="1835150" y="2217738"/>
            <a:ext cx="5232400" cy="1587"/>
          </a:xfrm>
          <a:prstGeom prst="line">
            <a:avLst/>
          </a:prstGeom>
          <a:noFill/>
          <a:ln w="0">
            <a:solidFill>
              <a:srgbClr val="000000"/>
            </a:solidFill>
            <a:round/>
            <a:headEnd/>
            <a:tailEnd/>
          </a:ln>
        </p:spPr>
        <p:txBody>
          <a:bodyPr/>
          <a:lstStyle/>
          <a:p>
            <a:endParaRPr lang="fi-FI"/>
          </a:p>
        </p:txBody>
      </p:sp>
      <p:sp>
        <p:nvSpPr>
          <p:cNvPr id="22543" name="Rectangle 13"/>
          <p:cNvSpPr>
            <a:spLocks noChangeArrowheads="1"/>
          </p:cNvSpPr>
          <p:nvPr/>
        </p:nvSpPr>
        <p:spPr bwMode="auto">
          <a:xfrm>
            <a:off x="1835150" y="2217738"/>
            <a:ext cx="5232400" cy="3381375"/>
          </a:xfrm>
          <a:prstGeom prst="rect">
            <a:avLst/>
          </a:prstGeom>
          <a:noFill/>
          <a:ln w="9525">
            <a:solidFill>
              <a:srgbClr val="808080"/>
            </a:solidFill>
            <a:miter lim="800000"/>
            <a:headEnd/>
            <a:tailEnd/>
          </a:ln>
        </p:spPr>
        <p:txBody>
          <a:bodyPr/>
          <a:lstStyle/>
          <a:p>
            <a:endParaRPr lang="en-GB"/>
          </a:p>
        </p:txBody>
      </p:sp>
      <p:sp>
        <p:nvSpPr>
          <p:cNvPr id="22544" name="Line 14"/>
          <p:cNvSpPr>
            <a:spLocks noChangeShapeType="1"/>
          </p:cNvSpPr>
          <p:nvPr/>
        </p:nvSpPr>
        <p:spPr bwMode="auto">
          <a:xfrm>
            <a:off x="1835150" y="2217738"/>
            <a:ext cx="1588" cy="3381375"/>
          </a:xfrm>
          <a:prstGeom prst="line">
            <a:avLst/>
          </a:prstGeom>
          <a:noFill/>
          <a:ln w="0">
            <a:solidFill>
              <a:srgbClr val="000000"/>
            </a:solidFill>
            <a:round/>
            <a:headEnd/>
            <a:tailEnd/>
          </a:ln>
        </p:spPr>
        <p:txBody>
          <a:bodyPr/>
          <a:lstStyle/>
          <a:p>
            <a:endParaRPr lang="fi-FI"/>
          </a:p>
        </p:txBody>
      </p:sp>
      <p:sp>
        <p:nvSpPr>
          <p:cNvPr id="22545" name="Line 15"/>
          <p:cNvSpPr>
            <a:spLocks noChangeShapeType="1"/>
          </p:cNvSpPr>
          <p:nvPr/>
        </p:nvSpPr>
        <p:spPr bwMode="auto">
          <a:xfrm>
            <a:off x="1768475" y="5599113"/>
            <a:ext cx="66675" cy="1587"/>
          </a:xfrm>
          <a:prstGeom prst="line">
            <a:avLst/>
          </a:prstGeom>
          <a:noFill/>
          <a:ln w="0">
            <a:solidFill>
              <a:srgbClr val="000000"/>
            </a:solidFill>
            <a:round/>
            <a:headEnd/>
            <a:tailEnd/>
          </a:ln>
        </p:spPr>
        <p:txBody>
          <a:bodyPr/>
          <a:lstStyle/>
          <a:p>
            <a:endParaRPr lang="fi-FI"/>
          </a:p>
        </p:txBody>
      </p:sp>
      <p:sp>
        <p:nvSpPr>
          <p:cNvPr id="22546" name="Line 16"/>
          <p:cNvSpPr>
            <a:spLocks noChangeShapeType="1"/>
          </p:cNvSpPr>
          <p:nvPr/>
        </p:nvSpPr>
        <p:spPr bwMode="auto">
          <a:xfrm>
            <a:off x="1768475" y="5219700"/>
            <a:ext cx="66675" cy="1588"/>
          </a:xfrm>
          <a:prstGeom prst="line">
            <a:avLst/>
          </a:prstGeom>
          <a:noFill/>
          <a:ln w="0">
            <a:solidFill>
              <a:srgbClr val="000000"/>
            </a:solidFill>
            <a:round/>
            <a:headEnd/>
            <a:tailEnd/>
          </a:ln>
        </p:spPr>
        <p:txBody>
          <a:bodyPr/>
          <a:lstStyle/>
          <a:p>
            <a:endParaRPr lang="fi-FI"/>
          </a:p>
        </p:txBody>
      </p:sp>
      <p:sp>
        <p:nvSpPr>
          <p:cNvPr id="22547" name="Line 17"/>
          <p:cNvSpPr>
            <a:spLocks noChangeShapeType="1"/>
          </p:cNvSpPr>
          <p:nvPr/>
        </p:nvSpPr>
        <p:spPr bwMode="auto">
          <a:xfrm>
            <a:off x="1768475" y="4848225"/>
            <a:ext cx="66675" cy="1588"/>
          </a:xfrm>
          <a:prstGeom prst="line">
            <a:avLst/>
          </a:prstGeom>
          <a:noFill/>
          <a:ln w="0">
            <a:solidFill>
              <a:srgbClr val="000000"/>
            </a:solidFill>
            <a:round/>
            <a:headEnd/>
            <a:tailEnd/>
          </a:ln>
        </p:spPr>
        <p:txBody>
          <a:bodyPr/>
          <a:lstStyle/>
          <a:p>
            <a:endParaRPr lang="fi-FI"/>
          </a:p>
        </p:txBody>
      </p:sp>
      <p:sp>
        <p:nvSpPr>
          <p:cNvPr id="22548" name="Line 18"/>
          <p:cNvSpPr>
            <a:spLocks noChangeShapeType="1"/>
          </p:cNvSpPr>
          <p:nvPr/>
        </p:nvSpPr>
        <p:spPr bwMode="auto">
          <a:xfrm>
            <a:off x="1768475" y="4468813"/>
            <a:ext cx="66675" cy="1587"/>
          </a:xfrm>
          <a:prstGeom prst="line">
            <a:avLst/>
          </a:prstGeom>
          <a:noFill/>
          <a:ln w="0">
            <a:solidFill>
              <a:srgbClr val="000000"/>
            </a:solidFill>
            <a:round/>
            <a:headEnd/>
            <a:tailEnd/>
          </a:ln>
        </p:spPr>
        <p:txBody>
          <a:bodyPr/>
          <a:lstStyle/>
          <a:p>
            <a:endParaRPr lang="fi-FI"/>
          </a:p>
        </p:txBody>
      </p:sp>
      <p:sp>
        <p:nvSpPr>
          <p:cNvPr id="22549" name="Line 19"/>
          <p:cNvSpPr>
            <a:spLocks noChangeShapeType="1"/>
          </p:cNvSpPr>
          <p:nvPr/>
        </p:nvSpPr>
        <p:spPr bwMode="auto">
          <a:xfrm>
            <a:off x="1768475" y="4097338"/>
            <a:ext cx="66675" cy="1587"/>
          </a:xfrm>
          <a:prstGeom prst="line">
            <a:avLst/>
          </a:prstGeom>
          <a:noFill/>
          <a:ln w="0">
            <a:solidFill>
              <a:srgbClr val="000000"/>
            </a:solidFill>
            <a:round/>
            <a:headEnd/>
            <a:tailEnd/>
          </a:ln>
        </p:spPr>
        <p:txBody>
          <a:bodyPr/>
          <a:lstStyle/>
          <a:p>
            <a:endParaRPr lang="fi-FI"/>
          </a:p>
        </p:txBody>
      </p:sp>
      <p:sp>
        <p:nvSpPr>
          <p:cNvPr id="22550" name="Line 20"/>
          <p:cNvSpPr>
            <a:spLocks noChangeShapeType="1"/>
          </p:cNvSpPr>
          <p:nvPr/>
        </p:nvSpPr>
        <p:spPr bwMode="auto">
          <a:xfrm>
            <a:off x="1768475" y="3717925"/>
            <a:ext cx="66675" cy="1588"/>
          </a:xfrm>
          <a:prstGeom prst="line">
            <a:avLst/>
          </a:prstGeom>
          <a:noFill/>
          <a:ln w="0">
            <a:solidFill>
              <a:srgbClr val="000000"/>
            </a:solidFill>
            <a:round/>
            <a:headEnd/>
            <a:tailEnd/>
          </a:ln>
        </p:spPr>
        <p:txBody>
          <a:bodyPr/>
          <a:lstStyle/>
          <a:p>
            <a:endParaRPr lang="fi-FI"/>
          </a:p>
        </p:txBody>
      </p:sp>
      <p:sp>
        <p:nvSpPr>
          <p:cNvPr id="22551" name="Line 21"/>
          <p:cNvSpPr>
            <a:spLocks noChangeShapeType="1"/>
          </p:cNvSpPr>
          <p:nvPr/>
        </p:nvSpPr>
        <p:spPr bwMode="auto">
          <a:xfrm>
            <a:off x="1768475" y="3348038"/>
            <a:ext cx="66675" cy="1587"/>
          </a:xfrm>
          <a:prstGeom prst="line">
            <a:avLst/>
          </a:prstGeom>
          <a:noFill/>
          <a:ln w="0">
            <a:solidFill>
              <a:srgbClr val="000000"/>
            </a:solidFill>
            <a:round/>
            <a:headEnd/>
            <a:tailEnd/>
          </a:ln>
        </p:spPr>
        <p:txBody>
          <a:bodyPr/>
          <a:lstStyle/>
          <a:p>
            <a:endParaRPr lang="fi-FI"/>
          </a:p>
        </p:txBody>
      </p:sp>
      <p:sp>
        <p:nvSpPr>
          <p:cNvPr id="22552" name="Line 22"/>
          <p:cNvSpPr>
            <a:spLocks noChangeShapeType="1"/>
          </p:cNvSpPr>
          <p:nvPr/>
        </p:nvSpPr>
        <p:spPr bwMode="auto">
          <a:xfrm>
            <a:off x="1768475" y="2967038"/>
            <a:ext cx="66675" cy="1587"/>
          </a:xfrm>
          <a:prstGeom prst="line">
            <a:avLst/>
          </a:prstGeom>
          <a:noFill/>
          <a:ln w="0">
            <a:solidFill>
              <a:srgbClr val="000000"/>
            </a:solidFill>
            <a:round/>
            <a:headEnd/>
            <a:tailEnd/>
          </a:ln>
        </p:spPr>
        <p:txBody>
          <a:bodyPr/>
          <a:lstStyle/>
          <a:p>
            <a:endParaRPr lang="fi-FI"/>
          </a:p>
        </p:txBody>
      </p:sp>
      <p:sp>
        <p:nvSpPr>
          <p:cNvPr id="22553" name="Line 23"/>
          <p:cNvSpPr>
            <a:spLocks noChangeShapeType="1"/>
          </p:cNvSpPr>
          <p:nvPr/>
        </p:nvSpPr>
        <p:spPr bwMode="auto">
          <a:xfrm>
            <a:off x="1768475" y="2597150"/>
            <a:ext cx="66675" cy="1588"/>
          </a:xfrm>
          <a:prstGeom prst="line">
            <a:avLst/>
          </a:prstGeom>
          <a:noFill/>
          <a:ln w="0">
            <a:solidFill>
              <a:srgbClr val="000000"/>
            </a:solidFill>
            <a:round/>
            <a:headEnd/>
            <a:tailEnd/>
          </a:ln>
        </p:spPr>
        <p:txBody>
          <a:bodyPr/>
          <a:lstStyle/>
          <a:p>
            <a:endParaRPr lang="fi-FI"/>
          </a:p>
        </p:txBody>
      </p:sp>
      <p:sp>
        <p:nvSpPr>
          <p:cNvPr id="22554" name="Line 24"/>
          <p:cNvSpPr>
            <a:spLocks noChangeShapeType="1"/>
          </p:cNvSpPr>
          <p:nvPr/>
        </p:nvSpPr>
        <p:spPr bwMode="auto">
          <a:xfrm>
            <a:off x="1768475" y="2217738"/>
            <a:ext cx="66675" cy="1587"/>
          </a:xfrm>
          <a:prstGeom prst="line">
            <a:avLst/>
          </a:prstGeom>
          <a:noFill/>
          <a:ln w="0">
            <a:solidFill>
              <a:srgbClr val="000000"/>
            </a:solidFill>
            <a:round/>
            <a:headEnd/>
            <a:tailEnd/>
          </a:ln>
        </p:spPr>
        <p:txBody>
          <a:bodyPr/>
          <a:lstStyle/>
          <a:p>
            <a:endParaRPr lang="fi-FI"/>
          </a:p>
        </p:txBody>
      </p:sp>
      <p:sp>
        <p:nvSpPr>
          <p:cNvPr id="22555" name="Line 25"/>
          <p:cNvSpPr>
            <a:spLocks noChangeShapeType="1"/>
          </p:cNvSpPr>
          <p:nvPr/>
        </p:nvSpPr>
        <p:spPr bwMode="auto">
          <a:xfrm>
            <a:off x="1835150" y="5599113"/>
            <a:ext cx="5232400" cy="1587"/>
          </a:xfrm>
          <a:prstGeom prst="line">
            <a:avLst/>
          </a:prstGeom>
          <a:noFill/>
          <a:ln w="0">
            <a:solidFill>
              <a:srgbClr val="000000"/>
            </a:solidFill>
            <a:round/>
            <a:headEnd/>
            <a:tailEnd/>
          </a:ln>
        </p:spPr>
        <p:txBody>
          <a:bodyPr/>
          <a:lstStyle/>
          <a:p>
            <a:endParaRPr lang="fi-FI"/>
          </a:p>
        </p:txBody>
      </p:sp>
      <p:sp>
        <p:nvSpPr>
          <p:cNvPr id="22556" name="Line 26"/>
          <p:cNvSpPr>
            <a:spLocks noChangeShapeType="1"/>
          </p:cNvSpPr>
          <p:nvPr/>
        </p:nvSpPr>
        <p:spPr bwMode="auto">
          <a:xfrm flipV="1">
            <a:off x="1835150" y="5599113"/>
            <a:ext cx="1588" cy="57150"/>
          </a:xfrm>
          <a:prstGeom prst="line">
            <a:avLst/>
          </a:prstGeom>
          <a:noFill/>
          <a:ln w="0">
            <a:solidFill>
              <a:srgbClr val="000000"/>
            </a:solidFill>
            <a:round/>
            <a:headEnd/>
            <a:tailEnd/>
          </a:ln>
        </p:spPr>
        <p:txBody>
          <a:bodyPr/>
          <a:lstStyle/>
          <a:p>
            <a:endParaRPr lang="fi-FI"/>
          </a:p>
        </p:txBody>
      </p:sp>
      <p:sp>
        <p:nvSpPr>
          <p:cNvPr id="22557" name="Line 27"/>
          <p:cNvSpPr>
            <a:spLocks noChangeShapeType="1"/>
          </p:cNvSpPr>
          <p:nvPr/>
        </p:nvSpPr>
        <p:spPr bwMode="auto">
          <a:xfrm flipV="1">
            <a:off x="3144838" y="5599113"/>
            <a:ext cx="1587" cy="57150"/>
          </a:xfrm>
          <a:prstGeom prst="line">
            <a:avLst/>
          </a:prstGeom>
          <a:noFill/>
          <a:ln w="0">
            <a:solidFill>
              <a:srgbClr val="000000"/>
            </a:solidFill>
            <a:round/>
            <a:headEnd/>
            <a:tailEnd/>
          </a:ln>
        </p:spPr>
        <p:txBody>
          <a:bodyPr/>
          <a:lstStyle/>
          <a:p>
            <a:endParaRPr lang="fi-FI"/>
          </a:p>
        </p:txBody>
      </p:sp>
      <p:sp>
        <p:nvSpPr>
          <p:cNvPr id="22558" name="Line 28"/>
          <p:cNvSpPr>
            <a:spLocks noChangeShapeType="1"/>
          </p:cNvSpPr>
          <p:nvPr/>
        </p:nvSpPr>
        <p:spPr bwMode="auto">
          <a:xfrm flipV="1">
            <a:off x="4456113" y="5599113"/>
            <a:ext cx="1587" cy="57150"/>
          </a:xfrm>
          <a:prstGeom prst="line">
            <a:avLst/>
          </a:prstGeom>
          <a:noFill/>
          <a:ln w="0">
            <a:solidFill>
              <a:srgbClr val="000000"/>
            </a:solidFill>
            <a:round/>
            <a:headEnd/>
            <a:tailEnd/>
          </a:ln>
        </p:spPr>
        <p:txBody>
          <a:bodyPr/>
          <a:lstStyle/>
          <a:p>
            <a:endParaRPr lang="fi-FI"/>
          </a:p>
        </p:txBody>
      </p:sp>
      <p:sp>
        <p:nvSpPr>
          <p:cNvPr id="22559" name="Line 29"/>
          <p:cNvSpPr>
            <a:spLocks noChangeShapeType="1"/>
          </p:cNvSpPr>
          <p:nvPr/>
        </p:nvSpPr>
        <p:spPr bwMode="auto">
          <a:xfrm flipV="1">
            <a:off x="5757863" y="5599113"/>
            <a:ext cx="1587" cy="57150"/>
          </a:xfrm>
          <a:prstGeom prst="line">
            <a:avLst/>
          </a:prstGeom>
          <a:noFill/>
          <a:ln w="0">
            <a:solidFill>
              <a:srgbClr val="000000"/>
            </a:solidFill>
            <a:round/>
            <a:headEnd/>
            <a:tailEnd/>
          </a:ln>
        </p:spPr>
        <p:txBody>
          <a:bodyPr/>
          <a:lstStyle/>
          <a:p>
            <a:endParaRPr lang="fi-FI"/>
          </a:p>
        </p:txBody>
      </p:sp>
      <p:sp>
        <p:nvSpPr>
          <p:cNvPr id="22560" name="Line 30"/>
          <p:cNvSpPr>
            <a:spLocks noChangeShapeType="1"/>
          </p:cNvSpPr>
          <p:nvPr/>
        </p:nvSpPr>
        <p:spPr bwMode="auto">
          <a:xfrm flipV="1">
            <a:off x="7067550" y="5599113"/>
            <a:ext cx="1588" cy="57150"/>
          </a:xfrm>
          <a:prstGeom prst="line">
            <a:avLst/>
          </a:prstGeom>
          <a:noFill/>
          <a:ln w="0">
            <a:solidFill>
              <a:srgbClr val="000000"/>
            </a:solidFill>
            <a:round/>
            <a:headEnd/>
            <a:tailEnd/>
          </a:ln>
        </p:spPr>
        <p:txBody>
          <a:bodyPr/>
          <a:lstStyle/>
          <a:p>
            <a:endParaRPr lang="fi-FI"/>
          </a:p>
        </p:txBody>
      </p:sp>
      <p:sp>
        <p:nvSpPr>
          <p:cNvPr id="22561" name="Rectangle 31"/>
          <p:cNvSpPr>
            <a:spLocks noChangeArrowheads="1"/>
          </p:cNvSpPr>
          <p:nvPr/>
        </p:nvSpPr>
        <p:spPr bwMode="auto">
          <a:xfrm>
            <a:off x="1558925" y="5494338"/>
            <a:ext cx="112713"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0</a:t>
            </a:r>
            <a:endParaRPr lang="en-US"/>
          </a:p>
        </p:txBody>
      </p:sp>
      <p:sp>
        <p:nvSpPr>
          <p:cNvPr id="22562" name="Rectangle 32"/>
          <p:cNvSpPr>
            <a:spLocks noChangeArrowheads="1"/>
          </p:cNvSpPr>
          <p:nvPr/>
        </p:nvSpPr>
        <p:spPr bwMode="auto">
          <a:xfrm>
            <a:off x="1444625" y="5114925"/>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20</a:t>
            </a:r>
            <a:endParaRPr lang="en-US"/>
          </a:p>
        </p:txBody>
      </p:sp>
      <p:sp>
        <p:nvSpPr>
          <p:cNvPr id="22563" name="Rectangle 33"/>
          <p:cNvSpPr>
            <a:spLocks noChangeArrowheads="1"/>
          </p:cNvSpPr>
          <p:nvPr/>
        </p:nvSpPr>
        <p:spPr bwMode="auto">
          <a:xfrm>
            <a:off x="1444625" y="4743450"/>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40</a:t>
            </a:r>
            <a:endParaRPr lang="en-US"/>
          </a:p>
        </p:txBody>
      </p:sp>
      <p:sp>
        <p:nvSpPr>
          <p:cNvPr id="22564" name="Rectangle 34"/>
          <p:cNvSpPr>
            <a:spLocks noChangeArrowheads="1"/>
          </p:cNvSpPr>
          <p:nvPr/>
        </p:nvSpPr>
        <p:spPr bwMode="auto">
          <a:xfrm>
            <a:off x="1444625" y="4364038"/>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60</a:t>
            </a:r>
            <a:endParaRPr lang="en-US"/>
          </a:p>
        </p:txBody>
      </p:sp>
      <p:sp>
        <p:nvSpPr>
          <p:cNvPr id="22565" name="Rectangle 35"/>
          <p:cNvSpPr>
            <a:spLocks noChangeArrowheads="1"/>
          </p:cNvSpPr>
          <p:nvPr/>
        </p:nvSpPr>
        <p:spPr bwMode="auto">
          <a:xfrm>
            <a:off x="1444625" y="3994150"/>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80</a:t>
            </a:r>
            <a:endParaRPr lang="en-US"/>
          </a:p>
        </p:txBody>
      </p:sp>
      <p:sp>
        <p:nvSpPr>
          <p:cNvPr id="22566" name="Rectangle 36"/>
          <p:cNvSpPr>
            <a:spLocks noChangeArrowheads="1"/>
          </p:cNvSpPr>
          <p:nvPr/>
        </p:nvSpPr>
        <p:spPr bwMode="auto">
          <a:xfrm>
            <a:off x="1331913" y="3613150"/>
            <a:ext cx="338137"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100</a:t>
            </a:r>
            <a:endParaRPr lang="en-US"/>
          </a:p>
        </p:txBody>
      </p:sp>
      <p:sp>
        <p:nvSpPr>
          <p:cNvPr id="22567" name="Rectangle 37"/>
          <p:cNvSpPr>
            <a:spLocks noChangeArrowheads="1"/>
          </p:cNvSpPr>
          <p:nvPr/>
        </p:nvSpPr>
        <p:spPr bwMode="auto">
          <a:xfrm>
            <a:off x="1331913" y="3243263"/>
            <a:ext cx="338137"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120</a:t>
            </a:r>
            <a:endParaRPr lang="en-US"/>
          </a:p>
        </p:txBody>
      </p:sp>
      <p:sp>
        <p:nvSpPr>
          <p:cNvPr id="22568" name="Rectangle 38"/>
          <p:cNvSpPr>
            <a:spLocks noChangeArrowheads="1"/>
          </p:cNvSpPr>
          <p:nvPr/>
        </p:nvSpPr>
        <p:spPr bwMode="auto">
          <a:xfrm>
            <a:off x="1331913" y="2863850"/>
            <a:ext cx="338137"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140</a:t>
            </a:r>
            <a:endParaRPr lang="en-US"/>
          </a:p>
        </p:txBody>
      </p:sp>
      <p:sp>
        <p:nvSpPr>
          <p:cNvPr id="22569" name="Rectangle 39"/>
          <p:cNvSpPr>
            <a:spLocks noChangeArrowheads="1"/>
          </p:cNvSpPr>
          <p:nvPr/>
        </p:nvSpPr>
        <p:spPr bwMode="auto">
          <a:xfrm>
            <a:off x="1331913" y="2492375"/>
            <a:ext cx="338137"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160</a:t>
            </a:r>
            <a:endParaRPr lang="en-US"/>
          </a:p>
        </p:txBody>
      </p:sp>
      <p:sp>
        <p:nvSpPr>
          <p:cNvPr id="22570" name="Rectangle 40"/>
          <p:cNvSpPr>
            <a:spLocks noChangeArrowheads="1"/>
          </p:cNvSpPr>
          <p:nvPr/>
        </p:nvSpPr>
        <p:spPr bwMode="auto">
          <a:xfrm>
            <a:off x="1331913" y="2112963"/>
            <a:ext cx="338137"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180</a:t>
            </a:r>
            <a:endParaRPr lang="en-US"/>
          </a:p>
        </p:txBody>
      </p:sp>
      <p:sp>
        <p:nvSpPr>
          <p:cNvPr id="22571" name="Rectangle 41"/>
          <p:cNvSpPr>
            <a:spLocks noChangeArrowheads="1"/>
          </p:cNvSpPr>
          <p:nvPr/>
        </p:nvSpPr>
        <p:spPr bwMode="auto">
          <a:xfrm>
            <a:off x="2127250" y="5729288"/>
            <a:ext cx="676275" cy="488950"/>
          </a:xfrm>
          <a:prstGeom prst="rect">
            <a:avLst/>
          </a:prstGeom>
          <a:noFill/>
          <a:ln w="9525">
            <a:noFill/>
            <a:miter lim="800000"/>
            <a:headEnd/>
            <a:tailEnd/>
          </a:ln>
        </p:spPr>
        <p:txBody>
          <a:bodyPr wrap="none" lIns="0" tIns="0" rIns="0" bIns="0">
            <a:spAutoFit/>
          </a:bodyPr>
          <a:lstStyle/>
          <a:p>
            <a:pPr algn="ctr"/>
            <a:r>
              <a:rPr lang="en-US" sz="1600">
                <a:solidFill>
                  <a:srgbClr val="000000"/>
                </a:solidFill>
                <a:latin typeface="Arial" charset="0"/>
              </a:rPr>
              <a:t>Major </a:t>
            </a:r>
            <a:br>
              <a:rPr lang="en-US" sz="1600">
                <a:solidFill>
                  <a:srgbClr val="000000"/>
                </a:solidFill>
                <a:latin typeface="Arial" charset="0"/>
              </a:rPr>
            </a:br>
            <a:r>
              <a:rPr lang="en-US" sz="1600">
                <a:solidFill>
                  <a:srgbClr val="000000"/>
                </a:solidFill>
                <a:latin typeface="Arial" charset="0"/>
              </a:rPr>
              <a:t>Subject</a:t>
            </a:r>
            <a:endParaRPr lang="en-US" sz="1600"/>
          </a:p>
        </p:txBody>
      </p:sp>
      <p:sp>
        <p:nvSpPr>
          <p:cNvPr id="22572" name="Rectangle 42"/>
          <p:cNvSpPr>
            <a:spLocks noChangeArrowheads="1"/>
          </p:cNvSpPr>
          <p:nvPr/>
        </p:nvSpPr>
        <p:spPr bwMode="auto">
          <a:xfrm>
            <a:off x="3424238" y="5729288"/>
            <a:ext cx="676275" cy="488950"/>
          </a:xfrm>
          <a:prstGeom prst="rect">
            <a:avLst/>
          </a:prstGeom>
          <a:noFill/>
          <a:ln w="9525">
            <a:noFill/>
            <a:miter lim="800000"/>
            <a:headEnd/>
            <a:tailEnd/>
          </a:ln>
        </p:spPr>
        <p:txBody>
          <a:bodyPr wrap="none" lIns="0" tIns="0" rIns="0" bIns="0">
            <a:spAutoFit/>
          </a:bodyPr>
          <a:lstStyle/>
          <a:p>
            <a:pPr algn="ctr"/>
            <a:r>
              <a:rPr lang="en-US" sz="1600">
                <a:solidFill>
                  <a:srgbClr val="000000"/>
                </a:solidFill>
                <a:latin typeface="Arial" charset="0"/>
              </a:rPr>
              <a:t>Minor </a:t>
            </a:r>
            <a:br>
              <a:rPr lang="en-US" sz="1600">
                <a:solidFill>
                  <a:srgbClr val="000000"/>
                </a:solidFill>
                <a:latin typeface="Arial" charset="0"/>
              </a:rPr>
            </a:br>
            <a:r>
              <a:rPr lang="en-US" sz="1600">
                <a:solidFill>
                  <a:srgbClr val="000000"/>
                </a:solidFill>
                <a:latin typeface="Arial" charset="0"/>
              </a:rPr>
              <a:t>Subject</a:t>
            </a:r>
            <a:endParaRPr lang="en-US" sz="1600"/>
          </a:p>
        </p:txBody>
      </p:sp>
      <p:sp>
        <p:nvSpPr>
          <p:cNvPr id="22573" name="Rectangle 43"/>
          <p:cNvSpPr>
            <a:spLocks noChangeArrowheads="1"/>
          </p:cNvSpPr>
          <p:nvPr/>
        </p:nvSpPr>
        <p:spPr bwMode="auto">
          <a:xfrm>
            <a:off x="4598988" y="5761038"/>
            <a:ext cx="1206500" cy="246062"/>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charset="0"/>
              </a:rPr>
              <a:t>Pedagogical</a:t>
            </a:r>
            <a:endParaRPr lang="en-US" sz="1600" b="1"/>
          </a:p>
        </p:txBody>
      </p:sp>
      <p:sp>
        <p:nvSpPr>
          <p:cNvPr id="22574" name="Rectangle 44"/>
          <p:cNvSpPr>
            <a:spLocks noChangeArrowheads="1"/>
          </p:cNvSpPr>
          <p:nvPr/>
        </p:nvSpPr>
        <p:spPr bwMode="auto">
          <a:xfrm>
            <a:off x="4816475" y="5988050"/>
            <a:ext cx="717550" cy="246063"/>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charset="0"/>
              </a:rPr>
              <a:t>studies</a:t>
            </a:r>
            <a:endParaRPr lang="en-US" sz="1600" b="1"/>
          </a:p>
        </p:txBody>
      </p:sp>
      <p:sp>
        <p:nvSpPr>
          <p:cNvPr id="22575" name="Rectangle 45"/>
          <p:cNvSpPr>
            <a:spLocks noChangeArrowheads="1"/>
          </p:cNvSpPr>
          <p:nvPr/>
        </p:nvSpPr>
        <p:spPr bwMode="auto">
          <a:xfrm>
            <a:off x="5922963" y="5761038"/>
            <a:ext cx="1409700"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Communication</a:t>
            </a:r>
            <a:endParaRPr lang="en-US" sz="1600"/>
          </a:p>
        </p:txBody>
      </p:sp>
      <p:sp>
        <p:nvSpPr>
          <p:cNvPr id="22576" name="Rectangle 46"/>
          <p:cNvSpPr>
            <a:spLocks noChangeArrowheads="1"/>
          </p:cNvSpPr>
          <p:nvPr/>
        </p:nvSpPr>
        <p:spPr bwMode="auto">
          <a:xfrm>
            <a:off x="6007100" y="5988050"/>
            <a:ext cx="1228725"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and language</a:t>
            </a:r>
            <a:endParaRPr lang="en-US" sz="1600"/>
          </a:p>
        </p:txBody>
      </p:sp>
      <p:sp>
        <p:nvSpPr>
          <p:cNvPr id="22577" name="Rectangle 47"/>
          <p:cNvSpPr>
            <a:spLocks noChangeArrowheads="1"/>
          </p:cNvSpPr>
          <p:nvPr/>
        </p:nvSpPr>
        <p:spPr bwMode="auto">
          <a:xfrm>
            <a:off x="6254750" y="6216650"/>
            <a:ext cx="642938"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studies</a:t>
            </a:r>
            <a:endParaRPr lang="en-US" sz="1600"/>
          </a:p>
        </p:txBody>
      </p:sp>
      <p:grpSp>
        <p:nvGrpSpPr>
          <p:cNvPr id="2" name="Group 49"/>
          <p:cNvGrpSpPr>
            <a:grpSpLocks/>
          </p:cNvGrpSpPr>
          <p:nvPr/>
        </p:nvGrpSpPr>
        <p:grpSpPr bwMode="auto">
          <a:xfrm>
            <a:off x="2052639" y="1651793"/>
            <a:ext cx="4797425" cy="3922713"/>
            <a:chOff x="1718" y="1104"/>
            <a:chExt cx="3022" cy="2471"/>
          </a:xfrm>
        </p:grpSpPr>
        <p:sp>
          <p:nvSpPr>
            <p:cNvPr id="22614" name="Rectangle 50"/>
            <p:cNvSpPr>
              <a:spLocks noChangeArrowheads="1"/>
            </p:cNvSpPr>
            <p:nvPr/>
          </p:nvSpPr>
          <p:spPr bwMode="auto">
            <a:xfrm>
              <a:off x="1718" y="2570"/>
              <a:ext cx="551" cy="1005"/>
            </a:xfrm>
            <a:prstGeom prst="rect">
              <a:avLst/>
            </a:prstGeom>
            <a:solidFill>
              <a:srgbClr val="3A75C4"/>
            </a:solidFill>
            <a:ln w="9525">
              <a:solidFill>
                <a:srgbClr val="000000"/>
              </a:solidFill>
              <a:miter lim="800000"/>
              <a:headEnd/>
              <a:tailEnd/>
            </a:ln>
          </p:spPr>
          <p:txBody>
            <a:bodyPr/>
            <a:lstStyle/>
            <a:p>
              <a:endParaRPr lang="en-GB"/>
            </a:p>
          </p:txBody>
        </p:sp>
        <p:sp>
          <p:nvSpPr>
            <p:cNvPr id="22615" name="Rectangle 51"/>
            <p:cNvSpPr>
              <a:spLocks noChangeArrowheads="1"/>
            </p:cNvSpPr>
            <p:nvPr/>
          </p:nvSpPr>
          <p:spPr bwMode="auto">
            <a:xfrm>
              <a:off x="2544" y="2865"/>
              <a:ext cx="550" cy="710"/>
            </a:xfrm>
            <a:prstGeom prst="rect">
              <a:avLst/>
            </a:prstGeom>
            <a:solidFill>
              <a:srgbClr val="3A75C4"/>
            </a:solidFill>
            <a:ln w="9525">
              <a:solidFill>
                <a:srgbClr val="000000"/>
              </a:solidFill>
              <a:miter lim="800000"/>
              <a:headEnd/>
              <a:tailEnd/>
            </a:ln>
          </p:spPr>
          <p:txBody>
            <a:bodyPr/>
            <a:lstStyle/>
            <a:p>
              <a:endParaRPr lang="en-GB"/>
            </a:p>
          </p:txBody>
        </p:sp>
        <p:sp>
          <p:nvSpPr>
            <p:cNvPr id="22616" name="Rectangle 52"/>
            <p:cNvSpPr>
              <a:spLocks noChangeArrowheads="1"/>
            </p:cNvSpPr>
            <p:nvPr/>
          </p:nvSpPr>
          <p:spPr bwMode="auto">
            <a:xfrm>
              <a:off x="3370" y="3282"/>
              <a:ext cx="544" cy="293"/>
            </a:xfrm>
            <a:prstGeom prst="rect">
              <a:avLst/>
            </a:prstGeom>
            <a:solidFill>
              <a:srgbClr val="3A75C4"/>
            </a:solidFill>
            <a:ln w="9525">
              <a:solidFill>
                <a:srgbClr val="000000"/>
              </a:solidFill>
              <a:miter lim="800000"/>
              <a:headEnd/>
              <a:tailEnd/>
            </a:ln>
          </p:spPr>
          <p:txBody>
            <a:bodyPr/>
            <a:lstStyle/>
            <a:p>
              <a:endParaRPr lang="en-GB"/>
            </a:p>
          </p:txBody>
        </p:sp>
        <p:sp>
          <p:nvSpPr>
            <p:cNvPr id="22617" name="Rectangle 53"/>
            <p:cNvSpPr>
              <a:spLocks noChangeArrowheads="1"/>
            </p:cNvSpPr>
            <p:nvPr/>
          </p:nvSpPr>
          <p:spPr bwMode="auto">
            <a:xfrm>
              <a:off x="4189" y="3336"/>
              <a:ext cx="551" cy="239"/>
            </a:xfrm>
            <a:prstGeom prst="rect">
              <a:avLst/>
            </a:prstGeom>
            <a:solidFill>
              <a:srgbClr val="3A75C4"/>
            </a:solidFill>
            <a:ln w="9525">
              <a:solidFill>
                <a:srgbClr val="000000"/>
              </a:solidFill>
              <a:miter lim="800000"/>
              <a:headEnd/>
              <a:tailEnd/>
            </a:ln>
          </p:spPr>
          <p:txBody>
            <a:bodyPr/>
            <a:lstStyle/>
            <a:p>
              <a:endParaRPr lang="en-GB"/>
            </a:p>
          </p:txBody>
        </p:sp>
        <p:sp>
          <p:nvSpPr>
            <p:cNvPr id="22618" name="Rectangle 54"/>
            <p:cNvSpPr>
              <a:spLocks noChangeArrowheads="1"/>
            </p:cNvSpPr>
            <p:nvPr/>
          </p:nvSpPr>
          <p:spPr bwMode="auto">
            <a:xfrm>
              <a:off x="1737" y="1129"/>
              <a:ext cx="109" cy="106"/>
            </a:xfrm>
            <a:prstGeom prst="rect">
              <a:avLst/>
            </a:prstGeom>
            <a:solidFill>
              <a:srgbClr val="3A75C4"/>
            </a:solidFill>
            <a:ln w="9525">
              <a:solidFill>
                <a:srgbClr val="000000"/>
              </a:solidFill>
              <a:miter lim="800000"/>
              <a:headEnd/>
              <a:tailEnd/>
            </a:ln>
          </p:spPr>
          <p:txBody>
            <a:bodyPr/>
            <a:lstStyle/>
            <a:p>
              <a:endParaRPr lang="en-GB"/>
            </a:p>
          </p:txBody>
        </p:sp>
        <p:sp>
          <p:nvSpPr>
            <p:cNvPr id="22619" name="Rectangle 55"/>
            <p:cNvSpPr>
              <a:spLocks noChangeArrowheads="1"/>
            </p:cNvSpPr>
            <p:nvPr/>
          </p:nvSpPr>
          <p:spPr bwMode="auto">
            <a:xfrm>
              <a:off x="1874" y="1104"/>
              <a:ext cx="1388" cy="15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Bachelor’s level (180 cr)</a:t>
              </a:r>
              <a:endParaRPr lang="en-US"/>
            </a:p>
          </p:txBody>
        </p:sp>
      </p:grpSp>
      <p:grpSp>
        <p:nvGrpSpPr>
          <p:cNvPr id="3" name="Group 56"/>
          <p:cNvGrpSpPr>
            <a:grpSpLocks/>
          </p:cNvGrpSpPr>
          <p:nvPr/>
        </p:nvGrpSpPr>
        <p:grpSpPr bwMode="auto">
          <a:xfrm>
            <a:off x="2052638" y="1676400"/>
            <a:ext cx="4797425" cy="3543300"/>
            <a:chOff x="1718" y="1104"/>
            <a:chExt cx="3022" cy="2232"/>
          </a:xfrm>
        </p:grpSpPr>
        <p:sp>
          <p:nvSpPr>
            <p:cNvPr id="22608" name="Rectangle 57"/>
            <p:cNvSpPr>
              <a:spLocks noChangeArrowheads="1"/>
            </p:cNvSpPr>
            <p:nvPr/>
          </p:nvSpPr>
          <p:spPr bwMode="auto">
            <a:xfrm>
              <a:off x="1718" y="1738"/>
              <a:ext cx="551" cy="832"/>
            </a:xfrm>
            <a:prstGeom prst="rect">
              <a:avLst/>
            </a:prstGeom>
            <a:solidFill>
              <a:schemeClr val="hlink"/>
            </a:solidFill>
            <a:ln w="9525">
              <a:solidFill>
                <a:srgbClr val="000000"/>
              </a:solidFill>
              <a:miter lim="800000"/>
              <a:headEnd/>
              <a:tailEnd/>
            </a:ln>
          </p:spPr>
          <p:txBody>
            <a:bodyPr/>
            <a:lstStyle/>
            <a:p>
              <a:endParaRPr lang="en-GB"/>
            </a:p>
          </p:txBody>
        </p:sp>
        <p:sp>
          <p:nvSpPr>
            <p:cNvPr id="22610" name="Rectangle 59"/>
            <p:cNvSpPr>
              <a:spLocks noChangeArrowheads="1"/>
            </p:cNvSpPr>
            <p:nvPr/>
          </p:nvSpPr>
          <p:spPr bwMode="auto">
            <a:xfrm>
              <a:off x="3370" y="2863"/>
              <a:ext cx="544" cy="419"/>
            </a:xfrm>
            <a:prstGeom prst="rect">
              <a:avLst/>
            </a:prstGeom>
            <a:solidFill>
              <a:schemeClr val="hlink"/>
            </a:solidFill>
            <a:ln w="9525">
              <a:solidFill>
                <a:srgbClr val="000000"/>
              </a:solidFill>
              <a:miter lim="800000"/>
              <a:headEnd/>
              <a:tailEnd/>
            </a:ln>
          </p:spPr>
          <p:txBody>
            <a:bodyPr/>
            <a:lstStyle/>
            <a:p>
              <a:endParaRPr lang="en-GB"/>
            </a:p>
          </p:txBody>
        </p:sp>
        <p:sp>
          <p:nvSpPr>
            <p:cNvPr id="22611" name="Rectangle 60"/>
            <p:cNvSpPr>
              <a:spLocks noChangeArrowheads="1"/>
            </p:cNvSpPr>
            <p:nvPr/>
          </p:nvSpPr>
          <p:spPr bwMode="auto">
            <a:xfrm>
              <a:off x="4189" y="3282"/>
              <a:ext cx="551" cy="54"/>
            </a:xfrm>
            <a:prstGeom prst="rect">
              <a:avLst/>
            </a:prstGeom>
            <a:solidFill>
              <a:schemeClr val="hlink"/>
            </a:solidFill>
            <a:ln w="9525">
              <a:solidFill>
                <a:srgbClr val="000000"/>
              </a:solidFill>
              <a:miter lim="800000"/>
              <a:headEnd/>
              <a:tailEnd/>
            </a:ln>
          </p:spPr>
          <p:txBody>
            <a:bodyPr/>
            <a:lstStyle/>
            <a:p>
              <a:endParaRPr lang="en-GB"/>
            </a:p>
          </p:txBody>
        </p:sp>
        <p:sp>
          <p:nvSpPr>
            <p:cNvPr id="22612" name="Rectangle 61"/>
            <p:cNvSpPr>
              <a:spLocks noChangeArrowheads="1"/>
            </p:cNvSpPr>
            <p:nvPr/>
          </p:nvSpPr>
          <p:spPr bwMode="auto">
            <a:xfrm>
              <a:off x="3272" y="1135"/>
              <a:ext cx="110" cy="98"/>
            </a:xfrm>
            <a:prstGeom prst="rect">
              <a:avLst/>
            </a:prstGeom>
            <a:solidFill>
              <a:schemeClr val="hlink"/>
            </a:solidFill>
            <a:ln w="9525">
              <a:solidFill>
                <a:srgbClr val="000000"/>
              </a:solidFill>
              <a:miter lim="800000"/>
              <a:headEnd/>
              <a:tailEnd/>
            </a:ln>
          </p:spPr>
          <p:txBody>
            <a:bodyPr/>
            <a:lstStyle/>
            <a:p>
              <a:endParaRPr lang="en-GB"/>
            </a:p>
          </p:txBody>
        </p:sp>
        <p:sp>
          <p:nvSpPr>
            <p:cNvPr id="22613" name="Rectangle 62"/>
            <p:cNvSpPr>
              <a:spLocks noChangeArrowheads="1"/>
            </p:cNvSpPr>
            <p:nvPr/>
          </p:nvSpPr>
          <p:spPr bwMode="auto">
            <a:xfrm>
              <a:off x="3406" y="1104"/>
              <a:ext cx="1304" cy="15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Master’s level  (120 cr)</a:t>
              </a:r>
              <a:endParaRPr lang="en-US"/>
            </a:p>
          </p:txBody>
        </p:sp>
      </p:grpSp>
      <p:grpSp>
        <p:nvGrpSpPr>
          <p:cNvPr id="4" name="Group 63"/>
          <p:cNvGrpSpPr>
            <a:grpSpLocks/>
          </p:cNvGrpSpPr>
          <p:nvPr/>
        </p:nvGrpSpPr>
        <p:grpSpPr bwMode="auto">
          <a:xfrm>
            <a:off x="2049463" y="2674938"/>
            <a:ext cx="874712" cy="774700"/>
            <a:chOff x="5012" y="2069"/>
            <a:chExt cx="551" cy="488"/>
          </a:xfrm>
        </p:grpSpPr>
        <p:sp>
          <p:nvSpPr>
            <p:cNvPr id="22606" name="Rectangle 64"/>
            <p:cNvSpPr>
              <a:spLocks noChangeArrowheads="1"/>
            </p:cNvSpPr>
            <p:nvPr/>
          </p:nvSpPr>
          <p:spPr bwMode="auto">
            <a:xfrm>
              <a:off x="5012" y="2069"/>
              <a:ext cx="551" cy="488"/>
            </a:xfrm>
            <a:prstGeom prst="rect">
              <a:avLst/>
            </a:prstGeom>
            <a:solidFill>
              <a:srgbClr val="FEEEAC">
                <a:alpha val="65881"/>
              </a:srgbClr>
            </a:solidFill>
            <a:ln w="9525">
              <a:solidFill>
                <a:srgbClr val="000000"/>
              </a:solidFill>
              <a:miter lim="800000"/>
              <a:headEnd/>
              <a:tailEnd/>
            </a:ln>
          </p:spPr>
          <p:txBody>
            <a:bodyPr/>
            <a:lstStyle/>
            <a:p>
              <a:endParaRPr lang="en-GB"/>
            </a:p>
          </p:txBody>
        </p:sp>
        <p:sp>
          <p:nvSpPr>
            <p:cNvPr id="22607" name="Rectangle 65"/>
            <p:cNvSpPr>
              <a:spLocks noChangeArrowheads="1"/>
            </p:cNvSpPr>
            <p:nvPr/>
          </p:nvSpPr>
          <p:spPr bwMode="auto">
            <a:xfrm>
              <a:off x="5072" y="2138"/>
              <a:ext cx="435" cy="308"/>
            </a:xfrm>
            <a:prstGeom prst="rect">
              <a:avLst/>
            </a:prstGeom>
            <a:noFill/>
            <a:ln w="9525">
              <a:noFill/>
              <a:miter lim="800000"/>
              <a:headEnd/>
              <a:tailEnd/>
            </a:ln>
          </p:spPr>
          <p:txBody>
            <a:bodyPr wrap="none" lIns="0" tIns="0" rIns="0" bIns="0">
              <a:spAutoFit/>
            </a:bodyPr>
            <a:lstStyle/>
            <a:p>
              <a:r>
                <a:rPr lang="en-US" sz="1600" dirty="0">
                  <a:solidFill>
                    <a:srgbClr val="000000"/>
                  </a:solidFill>
                  <a:latin typeface="Arial" charset="0"/>
                </a:rPr>
                <a:t>Master-</a:t>
              </a:r>
              <a:br>
                <a:rPr lang="en-US" sz="1600" dirty="0">
                  <a:solidFill>
                    <a:srgbClr val="000000"/>
                  </a:solidFill>
                  <a:latin typeface="Arial" charset="0"/>
                </a:rPr>
              </a:br>
              <a:r>
                <a:rPr lang="en-US" sz="1600" dirty="0">
                  <a:solidFill>
                    <a:srgbClr val="000000"/>
                  </a:solidFill>
                  <a:latin typeface="Arial" charset="0"/>
                </a:rPr>
                <a:t>thesis</a:t>
              </a:r>
              <a:endParaRPr lang="en-US" dirty="0"/>
            </a:p>
          </p:txBody>
        </p:sp>
      </p:grpSp>
      <p:sp>
        <p:nvSpPr>
          <p:cNvPr id="22581" name="Rectangle 66"/>
          <p:cNvSpPr>
            <a:spLocks noChangeArrowheads="1"/>
          </p:cNvSpPr>
          <p:nvPr/>
        </p:nvSpPr>
        <p:spPr bwMode="auto">
          <a:xfrm rot="-5400000">
            <a:off x="80105" y="3518615"/>
            <a:ext cx="1982915" cy="246221"/>
          </a:xfrm>
          <a:prstGeom prst="rect">
            <a:avLst/>
          </a:prstGeom>
          <a:noFill/>
          <a:ln w="9525">
            <a:noFill/>
            <a:miter lim="800000"/>
            <a:headEnd/>
            <a:tailEnd/>
          </a:ln>
        </p:spPr>
        <p:txBody>
          <a:bodyPr wrap="none" lIns="0" tIns="0" rIns="0" bIns="0">
            <a:spAutoFit/>
          </a:bodyPr>
          <a:lstStyle/>
          <a:p>
            <a:r>
              <a:rPr lang="en-US" sz="1600" dirty="0">
                <a:solidFill>
                  <a:srgbClr val="000000"/>
                </a:solidFill>
                <a:latin typeface="Arial" charset="0"/>
              </a:rPr>
              <a:t> </a:t>
            </a:r>
            <a:r>
              <a:rPr lang="en-US" sz="1600" dirty="0" err="1">
                <a:solidFill>
                  <a:srgbClr val="000000"/>
                </a:solidFill>
                <a:latin typeface="Arial" charset="0"/>
              </a:rPr>
              <a:t>cr</a:t>
            </a:r>
            <a:r>
              <a:rPr lang="en-US" sz="1600" dirty="0">
                <a:solidFill>
                  <a:srgbClr val="000000"/>
                </a:solidFill>
                <a:latin typeface="Arial" charset="0"/>
              </a:rPr>
              <a:t> = </a:t>
            </a:r>
            <a:r>
              <a:rPr lang="en-US" sz="1600" dirty="0" smtClean="0">
                <a:solidFill>
                  <a:srgbClr val="000000"/>
                </a:solidFill>
                <a:latin typeface="Arial" charset="0"/>
              </a:rPr>
              <a:t>27 </a:t>
            </a:r>
            <a:r>
              <a:rPr lang="en-US" sz="1600" dirty="0">
                <a:solidFill>
                  <a:srgbClr val="000000"/>
                </a:solidFill>
                <a:latin typeface="Arial" charset="0"/>
              </a:rPr>
              <a:t>hours of work</a:t>
            </a:r>
            <a:endParaRPr lang="en-US" dirty="0"/>
          </a:p>
        </p:txBody>
      </p:sp>
      <p:sp>
        <p:nvSpPr>
          <p:cNvPr id="22582" name="Rectangle 67"/>
          <p:cNvSpPr>
            <a:spLocks noChangeArrowheads="1"/>
          </p:cNvSpPr>
          <p:nvPr/>
        </p:nvSpPr>
        <p:spPr bwMode="auto">
          <a:xfrm rot="-5400000">
            <a:off x="188119" y="3648869"/>
            <a:ext cx="1300162" cy="247650"/>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  Study credits</a:t>
            </a:r>
            <a:endParaRPr lang="en-US"/>
          </a:p>
        </p:txBody>
      </p:sp>
      <p:grpSp>
        <p:nvGrpSpPr>
          <p:cNvPr id="5" name="Group 68"/>
          <p:cNvGrpSpPr>
            <a:grpSpLocks/>
          </p:cNvGrpSpPr>
          <p:nvPr/>
        </p:nvGrpSpPr>
        <p:grpSpPr bwMode="auto">
          <a:xfrm>
            <a:off x="4675183" y="4471988"/>
            <a:ext cx="866775" cy="223837"/>
            <a:chOff x="5017" y="2069"/>
            <a:chExt cx="546" cy="488"/>
          </a:xfrm>
        </p:grpSpPr>
        <p:sp>
          <p:nvSpPr>
            <p:cNvPr id="22604" name="Rectangle 69"/>
            <p:cNvSpPr>
              <a:spLocks noChangeArrowheads="1"/>
            </p:cNvSpPr>
            <p:nvPr/>
          </p:nvSpPr>
          <p:spPr bwMode="auto">
            <a:xfrm>
              <a:off x="5017" y="2069"/>
              <a:ext cx="546" cy="488"/>
            </a:xfrm>
            <a:prstGeom prst="rect">
              <a:avLst/>
            </a:prstGeom>
            <a:solidFill>
              <a:srgbClr val="FEEEAC">
                <a:alpha val="65881"/>
              </a:srgbClr>
            </a:solidFill>
            <a:ln w="9525">
              <a:solidFill>
                <a:srgbClr val="000000"/>
              </a:solidFill>
              <a:miter lim="800000"/>
              <a:headEnd/>
              <a:tailEnd/>
            </a:ln>
          </p:spPr>
          <p:txBody>
            <a:bodyPr/>
            <a:lstStyle/>
            <a:p>
              <a:endParaRPr lang="en-GB"/>
            </a:p>
          </p:txBody>
        </p:sp>
        <p:sp>
          <p:nvSpPr>
            <p:cNvPr id="22605" name="Rectangle 70"/>
            <p:cNvSpPr>
              <a:spLocks noChangeArrowheads="1"/>
            </p:cNvSpPr>
            <p:nvPr/>
          </p:nvSpPr>
          <p:spPr bwMode="auto">
            <a:xfrm>
              <a:off x="5072" y="2135"/>
              <a:ext cx="474" cy="398"/>
            </a:xfrm>
            <a:prstGeom prst="rect">
              <a:avLst/>
            </a:prstGeom>
            <a:noFill/>
            <a:ln w="9525">
              <a:noFill/>
              <a:miter lim="800000"/>
              <a:headEnd/>
              <a:tailEnd/>
            </a:ln>
          </p:spPr>
          <p:txBody>
            <a:bodyPr wrap="none" lIns="0" tIns="0" rIns="0" bIns="0">
              <a:spAutoFit/>
            </a:bodyPr>
            <a:lstStyle/>
            <a:p>
              <a:r>
                <a:rPr lang="en-US" sz="1200" dirty="0">
                  <a:solidFill>
                    <a:srgbClr val="000000"/>
                  </a:solidFill>
                  <a:latin typeface="Arial" charset="0"/>
                </a:rPr>
                <a:t>Ped. thesis</a:t>
              </a:r>
              <a:endParaRPr lang="en-US" sz="1200" dirty="0"/>
            </a:p>
          </p:txBody>
        </p:sp>
      </p:grpSp>
      <p:grpSp>
        <p:nvGrpSpPr>
          <p:cNvPr id="6" name="Group 86"/>
          <p:cNvGrpSpPr>
            <a:grpSpLocks/>
          </p:cNvGrpSpPr>
          <p:nvPr/>
        </p:nvGrpSpPr>
        <p:grpSpPr bwMode="auto">
          <a:xfrm>
            <a:off x="1908175" y="0"/>
            <a:ext cx="7254875" cy="4914900"/>
            <a:chOff x="1202" y="0"/>
            <a:chExt cx="4570" cy="3096"/>
          </a:xfrm>
        </p:grpSpPr>
        <p:sp>
          <p:nvSpPr>
            <p:cNvPr id="22597" name="Oval 72"/>
            <p:cNvSpPr>
              <a:spLocks noChangeArrowheads="1"/>
            </p:cNvSpPr>
            <p:nvPr/>
          </p:nvSpPr>
          <p:spPr bwMode="auto">
            <a:xfrm>
              <a:off x="1202" y="1570"/>
              <a:ext cx="725" cy="1225"/>
            </a:xfrm>
            <a:prstGeom prst="ellipse">
              <a:avLst/>
            </a:prstGeom>
            <a:noFill/>
            <a:ln w="38100">
              <a:solidFill>
                <a:schemeClr val="tx2"/>
              </a:solidFill>
              <a:round/>
              <a:headEnd/>
              <a:tailEnd/>
            </a:ln>
          </p:spPr>
          <p:txBody>
            <a:bodyPr wrap="none" anchor="ctr"/>
            <a:lstStyle/>
            <a:p>
              <a:endParaRPr lang="en-GB"/>
            </a:p>
          </p:txBody>
        </p:sp>
        <p:sp>
          <p:nvSpPr>
            <p:cNvPr id="22598" name="Oval 73"/>
            <p:cNvSpPr>
              <a:spLocks noChangeArrowheads="1"/>
            </p:cNvSpPr>
            <p:nvPr/>
          </p:nvSpPr>
          <p:spPr bwMode="auto">
            <a:xfrm>
              <a:off x="2880" y="2659"/>
              <a:ext cx="680" cy="437"/>
            </a:xfrm>
            <a:prstGeom prst="ellipse">
              <a:avLst/>
            </a:prstGeom>
            <a:noFill/>
            <a:ln w="38100">
              <a:solidFill>
                <a:schemeClr val="tx2"/>
              </a:solidFill>
              <a:round/>
              <a:headEnd/>
              <a:tailEnd/>
            </a:ln>
          </p:spPr>
          <p:txBody>
            <a:bodyPr wrap="none" anchor="ctr"/>
            <a:lstStyle/>
            <a:p>
              <a:endParaRPr lang="en-GB"/>
            </a:p>
          </p:txBody>
        </p:sp>
        <p:sp>
          <p:nvSpPr>
            <p:cNvPr id="22600" name="Oval 75"/>
            <p:cNvSpPr>
              <a:spLocks noChangeArrowheads="1"/>
            </p:cNvSpPr>
            <p:nvPr/>
          </p:nvSpPr>
          <p:spPr bwMode="auto">
            <a:xfrm>
              <a:off x="4230" y="0"/>
              <a:ext cx="1542" cy="1995"/>
            </a:xfrm>
            <a:prstGeom prst="ellipse">
              <a:avLst/>
            </a:prstGeom>
            <a:solidFill>
              <a:srgbClr val="ECECFA"/>
            </a:solidFill>
            <a:ln w="38100">
              <a:solidFill>
                <a:schemeClr val="tx2"/>
              </a:solidFill>
              <a:round/>
              <a:headEnd/>
              <a:tailEnd/>
            </a:ln>
          </p:spPr>
          <p:txBody>
            <a:bodyPr wrap="none" anchor="ctr"/>
            <a:lstStyle/>
            <a:p>
              <a:pPr algn="ctr"/>
              <a:r>
                <a:rPr lang="en-GB" sz="2000" dirty="0">
                  <a:latin typeface="Arial Narrow" pitchFamily="34" charset="0"/>
                </a:rPr>
                <a:t>Teachers</a:t>
              </a:r>
            </a:p>
            <a:p>
              <a:pPr algn="ctr"/>
              <a:r>
                <a:rPr lang="en-GB" sz="2000" dirty="0">
                  <a:latin typeface="Arial Narrow" pitchFamily="34" charset="0"/>
                </a:rPr>
                <a:t>benefit of the </a:t>
              </a:r>
              <a:br>
                <a:rPr lang="en-GB" sz="2000" dirty="0">
                  <a:latin typeface="Arial Narrow" pitchFamily="34" charset="0"/>
                </a:rPr>
              </a:br>
              <a:r>
                <a:rPr lang="en-GB" sz="2000" dirty="0">
                  <a:latin typeface="Arial Narrow" pitchFamily="34" charset="0"/>
                </a:rPr>
                <a:t>research orientation</a:t>
              </a:r>
            </a:p>
            <a:p>
              <a:pPr algn="ctr"/>
              <a:r>
                <a:rPr lang="en-GB" sz="2000" dirty="0">
                  <a:latin typeface="Arial Narrow" pitchFamily="34" charset="0"/>
                </a:rPr>
                <a:t>while they make </a:t>
              </a:r>
              <a:br>
                <a:rPr lang="en-GB" sz="2000" dirty="0">
                  <a:latin typeface="Arial Narrow" pitchFamily="34" charset="0"/>
                </a:rPr>
              </a:br>
              <a:r>
                <a:rPr lang="en-GB" sz="2000" dirty="0">
                  <a:latin typeface="Arial Narrow" pitchFamily="34" charset="0"/>
                </a:rPr>
                <a:t>the school curriculum, </a:t>
              </a:r>
            </a:p>
            <a:p>
              <a:pPr algn="ctr"/>
              <a:r>
                <a:rPr lang="en-GB" sz="2000" dirty="0">
                  <a:latin typeface="Arial Narrow" pitchFamily="34" charset="0"/>
                </a:rPr>
                <a:t>plan, implement</a:t>
              </a:r>
            </a:p>
            <a:p>
              <a:pPr algn="ctr"/>
              <a:r>
                <a:rPr lang="en-GB" sz="2000" dirty="0">
                  <a:latin typeface="Arial Narrow" pitchFamily="34" charset="0"/>
                </a:rPr>
                <a:t>and evaluate</a:t>
              </a:r>
            </a:p>
            <a:p>
              <a:pPr algn="ctr"/>
              <a:r>
                <a:rPr lang="en-GB" sz="2000" dirty="0">
                  <a:latin typeface="Arial Narrow" pitchFamily="34" charset="0"/>
                </a:rPr>
                <a:t>teaching and </a:t>
              </a:r>
              <a:br>
                <a:rPr lang="en-GB" sz="2000" dirty="0">
                  <a:latin typeface="Arial Narrow" pitchFamily="34" charset="0"/>
                </a:rPr>
              </a:br>
              <a:r>
                <a:rPr lang="en-GB" sz="2000" dirty="0">
                  <a:latin typeface="Arial Narrow" pitchFamily="34" charset="0"/>
                </a:rPr>
                <a:t>learning</a:t>
              </a:r>
            </a:p>
          </p:txBody>
        </p:sp>
        <p:sp>
          <p:nvSpPr>
            <p:cNvPr id="22601" name="Line 78"/>
            <p:cNvSpPr>
              <a:spLocks noChangeShapeType="1"/>
            </p:cNvSpPr>
            <p:nvPr/>
          </p:nvSpPr>
          <p:spPr bwMode="auto">
            <a:xfrm flipV="1">
              <a:off x="1927" y="1162"/>
              <a:ext cx="2314" cy="1043"/>
            </a:xfrm>
            <a:prstGeom prst="line">
              <a:avLst/>
            </a:prstGeom>
            <a:noFill/>
            <a:ln w="38100">
              <a:solidFill>
                <a:schemeClr val="tx2"/>
              </a:solidFill>
              <a:round/>
              <a:headEnd/>
              <a:tailEnd/>
            </a:ln>
          </p:spPr>
          <p:txBody>
            <a:bodyPr/>
            <a:lstStyle/>
            <a:p>
              <a:endParaRPr lang="fi-FI"/>
            </a:p>
          </p:txBody>
        </p:sp>
        <p:sp>
          <p:nvSpPr>
            <p:cNvPr id="22603" name="Line 80"/>
            <p:cNvSpPr>
              <a:spLocks noChangeShapeType="1"/>
            </p:cNvSpPr>
            <p:nvPr/>
          </p:nvSpPr>
          <p:spPr bwMode="auto">
            <a:xfrm flipV="1">
              <a:off x="3228" y="1117"/>
              <a:ext cx="1013" cy="1557"/>
            </a:xfrm>
            <a:prstGeom prst="line">
              <a:avLst/>
            </a:prstGeom>
            <a:noFill/>
            <a:ln w="38100">
              <a:solidFill>
                <a:schemeClr val="tx2"/>
              </a:solidFill>
              <a:round/>
              <a:headEnd/>
              <a:tailEnd/>
            </a:ln>
          </p:spPr>
          <p:txBody>
            <a:bodyPr/>
            <a:lstStyle/>
            <a:p>
              <a:endParaRPr lang="fi-FI"/>
            </a:p>
          </p:txBody>
        </p:sp>
      </p:grpSp>
      <p:sp>
        <p:nvSpPr>
          <p:cNvPr id="86" name="Rectangle 70"/>
          <p:cNvSpPr>
            <a:spLocks noChangeArrowheads="1"/>
          </p:cNvSpPr>
          <p:nvPr/>
        </p:nvSpPr>
        <p:spPr bwMode="auto">
          <a:xfrm>
            <a:off x="2055813" y="4149725"/>
            <a:ext cx="863600" cy="184150"/>
          </a:xfrm>
          <a:prstGeom prst="rect">
            <a:avLst/>
          </a:prstGeom>
          <a:solidFill>
            <a:srgbClr val="FEE786"/>
          </a:solidFill>
          <a:ln w="9525">
            <a:solidFill>
              <a:schemeClr val="tx1"/>
            </a:solidFill>
            <a:miter lim="800000"/>
            <a:headEnd/>
            <a:tailEnd/>
          </a:ln>
        </p:spPr>
        <p:txBody>
          <a:bodyPr lIns="0" tIns="0" rIns="0" bIns="0">
            <a:spAutoFit/>
          </a:bodyPr>
          <a:lstStyle/>
          <a:p>
            <a:r>
              <a:rPr lang="en-US" sz="1200" dirty="0">
                <a:solidFill>
                  <a:srgbClr val="000000"/>
                </a:solidFill>
                <a:latin typeface="Arial" charset="0"/>
              </a:rPr>
              <a:t>BSc thesis</a:t>
            </a:r>
            <a:endParaRPr lang="en-US" sz="1200" dirty="0"/>
          </a:p>
        </p:txBody>
      </p:sp>
      <p:grpSp>
        <p:nvGrpSpPr>
          <p:cNvPr id="8" name="Group 68"/>
          <p:cNvGrpSpPr>
            <a:grpSpLocks/>
          </p:cNvGrpSpPr>
          <p:nvPr/>
        </p:nvGrpSpPr>
        <p:grpSpPr bwMode="auto">
          <a:xfrm>
            <a:off x="4676770" y="4895850"/>
            <a:ext cx="857250" cy="422275"/>
            <a:chOff x="5012" y="2069"/>
            <a:chExt cx="540" cy="527"/>
          </a:xfrm>
        </p:grpSpPr>
        <p:sp>
          <p:nvSpPr>
            <p:cNvPr id="22590" name="Rectangle 69"/>
            <p:cNvSpPr>
              <a:spLocks noChangeArrowheads="1"/>
            </p:cNvSpPr>
            <p:nvPr/>
          </p:nvSpPr>
          <p:spPr bwMode="auto">
            <a:xfrm>
              <a:off x="5012" y="2069"/>
              <a:ext cx="540" cy="488"/>
            </a:xfrm>
            <a:prstGeom prst="rect">
              <a:avLst/>
            </a:prstGeom>
            <a:solidFill>
              <a:srgbClr val="92D050">
                <a:alpha val="65881"/>
              </a:srgbClr>
            </a:solidFill>
            <a:ln w="9525">
              <a:solidFill>
                <a:srgbClr val="000000"/>
              </a:solidFill>
              <a:miter lim="800000"/>
              <a:headEnd/>
              <a:tailEnd/>
            </a:ln>
          </p:spPr>
          <p:txBody>
            <a:bodyPr/>
            <a:lstStyle/>
            <a:p>
              <a:endParaRPr lang="en-GB"/>
            </a:p>
          </p:txBody>
        </p:sp>
        <p:sp>
          <p:nvSpPr>
            <p:cNvPr id="22591" name="Rectangle 70"/>
            <p:cNvSpPr>
              <a:spLocks noChangeArrowheads="1"/>
            </p:cNvSpPr>
            <p:nvPr/>
          </p:nvSpPr>
          <p:spPr bwMode="auto">
            <a:xfrm>
              <a:off x="5072" y="2135"/>
              <a:ext cx="386" cy="461"/>
            </a:xfrm>
            <a:prstGeom prst="rect">
              <a:avLst/>
            </a:prstGeom>
            <a:noFill/>
            <a:ln w="9525">
              <a:noFill/>
              <a:miter lim="800000"/>
              <a:headEnd/>
              <a:tailEnd/>
            </a:ln>
          </p:spPr>
          <p:txBody>
            <a:bodyPr wrap="none" lIns="0" tIns="0" rIns="0" bIns="0">
              <a:spAutoFit/>
            </a:bodyPr>
            <a:lstStyle/>
            <a:p>
              <a:r>
                <a:rPr lang="en-US" sz="1200" dirty="0">
                  <a:solidFill>
                    <a:srgbClr val="000000"/>
                  </a:solidFill>
                  <a:latin typeface="Arial" charset="0"/>
                </a:rPr>
                <a:t>Teaching</a:t>
              </a:r>
              <a:br>
                <a:rPr lang="en-US" sz="1200" dirty="0">
                  <a:solidFill>
                    <a:srgbClr val="000000"/>
                  </a:solidFill>
                  <a:latin typeface="Arial" charset="0"/>
                </a:rPr>
              </a:br>
              <a:r>
                <a:rPr lang="en-US" sz="1200" dirty="0">
                  <a:solidFill>
                    <a:srgbClr val="000000"/>
                  </a:solidFill>
                  <a:latin typeface="Arial" charset="0"/>
                </a:rPr>
                <a:t>practice</a:t>
              </a:r>
              <a:endParaRPr lang="en-US" sz="1200" dirty="0"/>
            </a:p>
          </p:txBody>
        </p:sp>
      </p:grpSp>
      <p:sp>
        <p:nvSpPr>
          <p:cNvPr id="90" name="Oval 83"/>
          <p:cNvSpPr>
            <a:spLocks noChangeArrowheads="1"/>
          </p:cNvSpPr>
          <p:nvPr/>
        </p:nvSpPr>
        <p:spPr bwMode="auto">
          <a:xfrm>
            <a:off x="6732588" y="3141663"/>
            <a:ext cx="2411412" cy="3455987"/>
          </a:xfrm>
          <a:prstGeom prst="ellipse">
            <a:avLst/>
          </a:prstGeom>
          <a:solidFill>
            <a:schemeClr val="bg2">
              <a:lumMod val="20000"/>
              <a:lumOff val="80000"/>
            </a:schemeClr>
          </a:solidFill>
          <a:ln w="38100">
            <a:solidFill>
              <a:srgbClr val="009A5F"/>
            </a:solidFill>
            <a:round/>
            <a:headEnd/>
            <a:tailEnd/>
          </a:ln>
        </p:spPr>
        <p:txBody>
          <a:bodyPr wrap="none" anchor="ctr"/>
          <a:lstStyle/>
          <a:p>
            <a:pPr algn="ctr">
              <a:defRPr/>
            </a:pPr>
            <a:r>
              <a:rPr lang="en-GB" sz="2000" dirty="0">
                <a:latin typeface="Arial Narrow" pitchFamily="34" charset="0"/>
              </a:rPr>
              <a:t>Subject </a:t>
            </a:r>
            <a:br>
              <a:rPr lang="en-GB" sz="2000" dirty="0">
                <a:latin typeface="Arial Narrow" pitchFamily="34" charset="0"/>
              </a:rPr>
            </a:br>
            <a:r>
              <a:rPr lang="en-GB" sz="2000" dirty="0" smtClean="0">
                <a:latin typeface="Arial Narrow" pitchFamily="34" charset="0"/>
              </a:rPr>
              <a:t>matter knowledge</a:t>
            </a:r>
            <a:r>
              <a:rPr lang="en-GB" sz="2000" dirty="0">
                <a:latin typeface="Arial Narrow" pitchFamily="34" charset="0"/>
              </a:rPr>
              <a:t>, </a:t>
            </a:r>
            <a:br>
              <a:rPr lang="en-GB" sz="2000" dirty="0">
                <a:latin typeface="Arial Narrow" pitchFamily="34" charset="0"/>
              </a:rPr>
            </a:br>
            <a:r>
              <a:rPr lang="en-GB" sz="2000" dirty="0">
                <a:latin typeface="Arial Narrow" pitchFamily="34" charset="0"/>
              </a:rPr>
              <a:t>knowledge about </a:t>
            </a:r>
            <a:br>
              <a:rPr lang="en-GB" sz="2000" dirty="0">
                <a:latin typeface="Arial Narrow" pitchFamily="34" charset="0"/>
              </a:rPr>
            </a:br>
            <a:r>
              <a:rPr lang="en-GB" sz="2000" dirty="0">
                <a:latin typeface="Arial Narrow" pitchFamily="34" charset="0"/>
              </a:rPr>
              <a:t>teaching and learning,</a:t>
            </a:r>
            <a:br>
              <a:rPr lang="en-GB" sz="2000" dirty="0">
                <a:latin typeface="Arial Narrow" pitchFamily="34" charset="0"/>
              </a:rPr>
            </a:br>
            <a:r>
              <a:rPr lang="en-GB" sz="2000" dirty="0">
                <a:latin typeface="Arial Narrow" pitchFamily="34" charset="0"/>
              </a:rPr>
              <a:t> </a:t>
            </a:r>
            <a:r>
              <a:rPr lang="en-GB" sz="2000" dirty="0" smtClean="0">
                <a:latin typeface="Arial Narrow" pitchFamily="34" charset="0"/>
              </a:rPr>
              <a:t> </a:t>
            </a:r>
            <a:r>
              <a:rPr lang="en-GB" sz="2000" dirty="0">
                <a:latin typeface="Arial Narrow" pitchFamily="34" charset="0"/>
              </a:rPr>
              <a:t>and </a:t>
            </a:r>
            <a:r>
              <a:rPr lang="en-GB" sz="2000" b="1" dirty="0">
                <a:latin typeface="Arial Narrow" pitchFamily="34" charset="0"/>
              </a:rPr>
              <a:t>school practise</a:t>
            </a:r>
            <a:r>
              <a:rPr lang="en-GB" sz="2000" dirty="0">
                <a:latin typeface="Arial Narrow" pitchFamily="34" charset="0"/>
              </a:rPr>
              <a:t/>
            </a:r>
            <a:br>
              <a:rPr lang="en-GB" sz="2000" dirty="0">
                <a:latin typeface="Arial Narrow" pitchFamily="34" charset="0"/>
              </a:rPr>
            </a:br>
            <a:r>
              <a:rPr lang="en-GB" sz="2000" dirty="0">
                <a:latin typeface="Arial Narrow" pitchFamily="34" charset="0"/>
              </a:rPr>
              <a:t> are integrated into</a:t>
            </a:r>
            <a:br>
              <a:rPr lang="en-GB" sz="2000" dirty="0">
                <a:latin typeface="Arial Narrow" pitchFamily="34" charset="0"/>
              </a:rPr>
            </a:br>
            <a:r>
              <a:rPr lang="en-GB" sz="2000" dirty="0">
                <a:latin typeface="Arial Narrow" pitchFamily="34" charset="0"/>
              </a:rPr>
              <a:t> the students’ </a:t>
            </a:r>
            <a:br>
              <a:rPr lang="en-GB" sz="2000" dirty="0">
                <a:latin typeface="Arial Narrow" pitchFamily="34" charset="0"/>
              </a:rPr>
            </a:br>
            <a:r>
              <a:rPr lang="en-GB" sz="2000" dirty="0">
                <a:latin typeface="Arial Narrow" pitchFamily="34" charset="0"/>
              </a:rPr>
              <a:t>own </a:t>
            </a:r>
            <a:r>
              <a:rPr lang="en-GB" sz="2000" b="1" dirty="0">
                <a:latin typeface="Arial Narrow" pitchFamily="34" charset="0"/>
              </a:rPr>
              <a:t>personal </a:t>
            </a:r>
            <a:br>
              <a:rPr lang="en-GB" sz="2000" b="1" dirty="0">
                <a:latin typeface="Arial Narrow" pitchFamily="34" charset="0"/>
              </a:rPr>
            </a:br>
            <a:r>
              <a:rPr lang="en-GB" sz="2000" b="1" dirty="0">
                <a:latin typeface="Arial Narrow" pitchFamily="34" charset="0"/>
              </a:rPr>
              <a:t>pedagogical </a:t>
            </a:r>
            <a:br>
              <a:rPr lang="en-GB" sz="2000" b="1" dirty="0">
                <a:latin typeface="Arial Narrow" pitchFamily="34" charset="0"/>
              </a:rPr>
            </a:br>
            <a:r>
              <a:rPr lang="en-GB" sz="2000" b="1" dirty="0" smtClean="0">
                <a:latin typeface="Arial Narrow" pitchFamily="34" charset="0"/>
              </a:rPr>
              <a:t>view</a:t>
            </a:r>
            <a:endParaRPr lang="en-GB" sz="2000" b="1" dirty="0">
              <a:latin typeface="Arial Narrow" pitchFamily="34" charset="0"/>
            </a:endParaRPr>
          </a:p>
        </p:txBody>
      </p:sp>
      <p:cxnSp>
        <p:nvCxnSpPr>
          <p:cNvPr id="45116" name="Straight Connector 91"/>
          <p:cNvCxnSpPr>
            <a:cxnSpLocks noChangeShapeType="1"/>
            <a:stCxn id="90" idx="2"/>
            <a:endCxn id="22590" idx="3"/>
          </p:cNvCxnSpPr>
          <p:nvPr/>
        </p:nvCxnSpPr>
        <p:spPr bwMode="auto">
          <a:xfrm flipH="1">
            <a:off x="5534026" y="4869657"/>
            <a:ext cx="1198562" cy="221706"/>
          </a:xfrm>
          <a:prstGeom prst="line">
            <a:avLst/>
          </a:prstGeom>
          <a:noFill/>
          <a:ln w="38100" algn="ctr">
            <a:solidFill>
              <a:schemeClr val="accent2"/>
            </a:solidFill>
            <a:round/>
            <a:headEnd/>
            <a:tailEnd/>
          </a:ln>
        </p:spPr>
      </p:cxnSp>
    </p:spTree>
    <p:extLst>
      <p:ext uri="{BB962C8B-B14F-4D97-AF65-F5344CB8AC3E}">
        <p14:creationId xmlns:p14="http://schemas.microsoft.com/office/powerpoint/2010/main" val="31323164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additive="base">
                                        <p:cTn id="17" dur="500" fill="hold"/>
                                        <p:tgtEl>
                                          <p:spTgt spid="90"/>
                                        </p:tgtEl>
                                        <p:attrNameLst>
                                          <p:attrName>ppt_x</p:attrName>
                                        </p:attrNameLst>
                                      </p:cBhvr>
                                      <p:tavLst>
                                        <p:tav tm="0">
                                          <p:val>
                                            <p:strVal val="#ppt_x"/>
                                          </p:val>
                                        </p:tav>
                                        <p:tav tm="100000">
                                          <p:val>
                                            <p:strVal val="#ppt_x"/>
                                          </p:val>
                                        </p:tav>
                                      </p:tavLst>
                                    </p:anim>
                                    <p:anim calcmode="lin" valueType="num">
                                      <p:cBhvr additive="base">
                                        <p:cTn id="18" dur="500" fill="hold"/>
                                        <p:tgtEl>
                                          <p:spTgt spid="9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5116"/>
                                        </p:tgtEl>
                                        <p:attrNameLst>
                                          <p:attrName>style.visibility</p:attrName>
                                        </p:attrNameLst>
                                      </p:cBhvr>
                                      <p:to>
                                        <p:strVal val="visible"/>
                                      </p:to>
                                    </p:set>
                                    <p:anim calcmode="lin" valueType="num">
                                      <p:cBhvr additive="base">
                                        <p:cTn id="21" dur="500" fill="hold"/>
                                        <p:tgtEl>
                                          <p:spTgt spid="45116"/>
                                        </p:tgtEl>
                                        <p:attrNameLst>
                                          <p:attrName>ppt_x</p:attrName>
                                        </p:attrNameLst>
                                      </p:cBhvr>
                                      <p:tavLst>
                                        <p:tav tm="0">
                                          <p:val>
                                            <p:strVal val="#ppt_x"/>
                                          </p:val>
                                        </p:tav>
                                        <p:tav tm="100000">
                                          <p:val>
                                            <p:strVal val="#ppt_x"/>
                                          </p:val>
                                        </p:tav>
                                      </p:tavLst>
                                    </p:anim>
                                    <p:anim calcmode="lin" valueType="num">
                                      <p:cBhvr additive="base">
                                        <p:cTn id="22" dur="500" fill="hold"/>
                                        <p:tgtEl>
                                          <p:spTgt spid="4511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anim calcmode="lin" valueType="num">
                                      <p:cBhvr additive="base">
                                        <p:cTn id="35" dur="500" fill="hold"/>
                                        <p:tgtEl>
                                          <p:spTgt spid="86"/>
                                        </p:tgtEl>
                                        <p:attrNameLst>
                                          <p:attrName>ppt_x</p:attrName>
                                        </p:attrNameLst>
                                      </p:cBhvr>
                                      <p:tavLst>
                                        <p:tav tm="0">
                                          <p:val>
                                            <p:strVal val="#ppt_x"/>
                                          </p:val>
                                        </p:tav>
                                        <p:tav tm="100000">
                                          <p:val>
                                            <p:strVal val="#ppt_x"/>
                                          </p:val>
                                        </p:tav>
                                      </p:tavLst>
                                    </p:anim>
                                    <p:anim calcmode="lin" valueType="num">
                                      <p:cBhvr additive="base">
                                        <p:cTn id="36" dur="500" fill="hold"/>
                                        <p:tgtEl>
                                          <p:spTgt spid="8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0"/>
          </p:nvPr>
        </p:nvSpPr>
        <p:spPr>
          <a:noFill/>
        </p:spPr>
        <p:txBody>
          <a:bodyPr/>
          <a:lstStyle/>
          <a:p>
            <a:fld id="{D1DE7B71-2A55-4844-8B27-621CAEDE2236}" type="slidenum">
              <a:rPr lang="en-US" smtClean="0"/>
              <a:pPr/>
              <a:t>23</a:t>
            </a:fld>
            <a:endParaRPr lang="en-US" smtClean="0"/>
          </a:p>
        </p:txBody>
      </p:sp>
      <p:sp>
        <p:nvSpPr>
          <p:cNvPr id="24579" name="Rectangle 2"/>
          <p:cNvSpPr>
            <a:spLocks noGrp="1" noChangeArrowheads="1"/>
          </p:cNvSpPr>
          <p:nvPr>
            <p:ph type="title"/>
          </p:nvPr>
        </p:nvSpPr>
        <p:spPr/>
        <p:txBody>
          <a:bodyPr/>
          <a:lstStyle/>
          <a:p>
            <a:r>
              <a:rPr lang="en-US" smtClean="0"/>
              <a:t>Structure of the master degree </a:t>
            </a:r>
            <a:br>
              <a:rPr lang="en-US" smtClean="0"/>
            </a:br>
            <a:r>
              <a:rPr lang="en-US" smtClean="0"/>
              <a:t>of a primary teacher: 3 + 2 years</a:t>
            </a:r>
          </a:p>
        </p:txBody>
      </p:sp>
      <p:sp>
        <p:nvSpPr>
          <p:cNvPr id="24580" name="Line 3"/>
          <p:cNvSpPr>
            <a:spLocks noChangeShapeType="1"/>
          </p:cNvSpPr>
          <p:nvPr/>
        </p:nvSpPr>
        <p:spPr bwMode="auto">
          <a:xfrm>
            <a:off x="1835150" y="5275263"/>
            <a:ext cx="5321300" cy="1587"/>
          </a:xfrm>
          <a:prstGeom prst="line">
            <a:avLst/>
          </a:prstGeom>
          <a:noFill/>
          <a:ln w="1588">
            <a:solidFill>
              <a:srgbClr val="000000"/>
            </a:solidFill>
            <a:round/>
            <a:headEnd/>
            <a:tailEnd/>
          </a:ln>
        </p:spPr>
        <p:txBody>
          <a:bodyPr/>
          <a:lstStyle/>
          <a:p>
            <a:endParaRPr lang="fi-FI"/>
          </a:p>
        </p:txBody>
      </p:sp>
      <p:sp>
        <p:nvSpPr>
          <p:cNvPr id="24581" name="Line 4"/>
          <p:cNvSpPr>
            <a:spLocks noChangeShapeType="1"/>
          </p:cNvSpPr>
          <p:nvPr/>
        </p:nvSpPr>
        <p:spPr bwMode="auto">
          <a:xfrm>
            <a:off x="1835150" y="4897438"/>
            <a:ext cx="5321300" cy="1587"/>
          </a:xfrm>
          <a:prstGeom prst="line">
            <a:avLst/>
          </a:prstGeom>
          <a:noFill/>
          <a:ln w="1588">
            <a:solidFill>
              <a:srgbClr val="000000"/>
            </a:solidFill>
            <a:round/>
            <a:headEnd/>
            <a:tailEnd/>
          </a:ln>
        </p:spPr>
        <p:txBody>
          <a:bodyPr/>
          <a:lstStyle/>
          <a:p>
            <a:endParaRPr lang="fi-FI"/>
          </a:p>
        </p:txBody>
      </p:sp>
      <p:sp>
        <p:nvSpPr>
          <p:cNvPr id="24582" name="Line 5"/>
          <p:cNvSpPr>
            <a:spLocks noChangeShapeType="1"/>
          </p:cNvSpPr>
          <p:nvPr/>
        </p:nvSpPr>
        <p:spPr bwMode="auto">
          <a:xfrm>
            <a:off x="1835150" y="4511675"/>
            <a:ext cx="5321300" cy="1588"/>
          </a:xfrm>
          <a:prstGeom prst="line">
            <a:avLst/>
          </a:prstGeom>
          <a:noFill/>
          <a:ln w="1588">
            <a:solidFill>
              <a:srgbClr val="000000"/>
            </a:solidFill>
            <a:round/>
            <a:headEnd/>
            <a:tailEnd/>
          </a:ln>
        </p:spPr>
        <p:txBody>
          <a:bodyPr/>
          <a:lstStyle/>
          <a:p>
            <a:endParaRPr lang="fi-FI"/>
          </a:p>
        </p:txBody>
      </p:sp>
      <p:sp>
        <p:nvSpPr>
          <p:cNvPr id="24583" name="Line 6"/>
          <p:cNvSpPr>
            <a:spLocks noChangeShapeType="1"/>
          </p:cNvSpPr>
          <p:nvPr/>
        </p:nvSpPr>
        <p:spPr bwMode="auto">
          <a:xfrm>
            <a:off x="1835150" y="4135438"/>
            <a:ext cx="5321300" cy="1587"/>
          </a:xfrm>
          <a:prstGeom prst="line">
            <a:avLst/>
          </a:prstGeom>
          <a:noFill/>
          <a:ln w="1588">
            <a:solidFill>
              <a:srgbClr val="000000"/>
            </a:solidFill>
            <a:round/>
            <a:headEnd/>
            <a:tailEnd/>
          </a:ln>
        </p:spPr>
        <p:txBody>
          <a:bodyPr/>
          <a:lstStyle/>
          <a:p>
            <a:endParaRPr lang="fi-FI"/>
          </a:p>
        </p:txBody>
      </p:sp>
      <p:sp>
        <p:nvSpPr>
          <p:cNvPr id="24584" name="Line 7"/>
          <p:cNvSpPr>
            <a:spLocks noChangeShapeType="1"/>
          </p:cNvSpPr>
          <p:nvPr/>
        </p:nvSpPr>
        <p:spPr bwMode="auto">
          <a:xfrm>
            <a:off x="1835150" y="3749675"/>
            <a:ext cx="5321300" cy="1588"/>
          </a:xfrm>
          <a:prstGeom prst="line">
            <a:avLst/>
          </a:prstGeom>
          <a:noFill/>
          <a:ln w="1588">
            <a:solidFill>
              <a:srgbClr val="000000"/>
            </a:solidFill>
            <a:round/>
            <a:headEnd/>
            <a:tailEnd/>
          </a:ln>
        </p:spPr>
        <p:txBody>
          <a:bodyPr/>
          <a:lstStyle/>
          <a:p>
            <a:endParaRPr lang="fi-FI"/>
          </a:p>
        </p:txBody>
      </p:sp>
      <p:sp>
        <p:nvSpPr>
          <p:cNvPr id="24585" name="Line 8"/>
          <p:cNvSpPr>
            <a:spLocks noChangeShapeType="1"/>
          </p:cNvSpPr>
          <p:nvPr/>
        </p:nvSpPr>
        <p:spPr bwMode="auto">
          <a:xfrm>
            <a:off x="1835150" y="3375025"/>
            <a:ext cx="5321300" cy="1588"/>
          </a:xfrm>
          <a:prstGeom prst="line">
            <a:avLst/>
          </a:prstGeom>
          <a:noFill/>
          <a:ln w="1588">
            <a:solidFill>
              <a:srgbClr val="000000"/>
            </a:solidFill>
            <a:round/>
            <a:headEnd/>
            <a:tailEnd/>
          </a:ln>
        </p:spPr>
        <p:txBody>
          <a:bodyPr/>
          <a:lstStyle/>
          <a:p>
            <a:endParaRPr lang="fi-FI"/>
          </a:p>
        </p:txBody>
      </p:sp>
      <p:sp>
        <p:nvSpPr>
          <p:cNvPr id="24586" name="Line 9"/>
          <p:cNvSpPr>
            <a:spLocks noChangeShapeType="1"/>
          </p:cNvSpPr>
          <p:nvPr/>
        </p:nvSpPr>
        <p:spPr bwMode="auto">
          <a:xfrm>
            <a:off x="1835150" y="2987675"/>
            <a:ext cx="5321300" cy="1588"/>
          </a:xfrm>
          <a:prstGeom prst="line">
            <a:avLst/>
          </a:prstGeom>
          <a:noFill/>
          <a:ln w="1588">
            <a:solidFill>
              <a:srgbClr val="000000"/>
            </a:solidFill>
            <a:round/>
            <a:headEnd/>
            <a:tailEnd/>
          </a:ln>
        </p:spPr>
        <p:txBody>
          <a:bodyPr/>
          <a:lstStyle/>
          <a:p>
            <a:endParaRPr lang="fi-FI"/>
          </a:p>
        </p:txBody>
      </p:sp>
      <p:sp>
        <p:nvSpPr>
          <p:cNvPr id="24587" name="Line 10"/>
          <p:cNvSpPr>
            <a:spLocks noChangeShapeType="1"/>
          </p:cNvSpPr>
          <p:nvPr/>
        </p:nvSpPr>
        <p:spPr bwMode="auto">
          <a:xfrm>
            <a:off x="1835150" y="2613025"/>
            <a:ext cx="5321300" cy="1588"/>
          </a:xfrm>
          <a:prstGeom prst="line">
            <a:avLst/>
          </a:prstGeom>
          <a:noFill/>
          <a:ln w="1588">
            <a:solidFill>
              <a:srgbClr val="000000"/>
            </a:solidFill>
            <a:round/>
            <a:headEnd/>
            <a:tailEnd/>
          </a:ln>
        </p:spPr>
        <p:txBody>
          <a:bodyPr/>
          <a:lstStyle/>
          <a:p>
            <a:endParaRPr lang="fi-FI"/>
          </a:p>
        </p:txBody>
      </p:sp>
      <p:sp>
        <p:nvSpPr>
          <p:cNvPr id="24588" name="Line 11"/>
          <p:cNvSpPr>
            <a:spLocks noChangeShapeType="1"/>
          </p:cNvSpPr>
          <p:nvPr/>
        </p:nvSpPr>
        <p:spPr bwMode="auto">
          <a:xfrm>
            <a:off x="1835150" y="2227263"/>
            <a:ext cx="5321300" cy="1587"/>
          </a:xfrm>
          <a:prstGeom prst="line">
            <a:avLst/>
          </a:prstGeom>
          <a:noFill/>
          <a:ln w="1588">
            <a:solidFill>
              <a:srgbClr val="000000"/>
            </a:solidFill>
            <a:round/>
            <a:headEnd/>
            <a:tailEnd/>
          </a:ln>
        </p:spPr>
        <p:txBody>
          <a:bodyPr/>
          <a:lstStyle/>
          <a:p>
            <a:endParaRPr lang="fi-FI"/>
          </a:p>
        </p:txBody>
      </p:sp>
      <p:sp>
        <p:nvSpPr>
          <p:cNvPr id="24589" name="Rectangle 12"/>
          <p:cNvSpPr>
            <a:spLocks noChangeArrowheads="1"/>
          </p:cNvSpPr>
          <p:nvPr/>
        </p:nvSpPr>
        <p:spPr bwMode="auto">
          <a:xfrm>
            <a:off x="1835150" y="2227263"/>
            <a:ext cx="5321300" cy="3432175"/>
          </a:xfrm>
          <a:prstGeom prst="rect">
            <a:avLst/>
          </a:prstGeom>
          <a:noFill/>
          <a:ln w="9525">
            <a:solidFill>
              <a:srgbClr val="808080"/>
            </a:solidFill>
            <a:miter lim="800000"/>
            <a:headEnd/>
            <a:tailEnd/>
          </a:ln>
        </p:spPr>
        <p:txBody>
          <a:bodyPr/>
          <a:lstStyle/>
          <a:p>
            <a:endParaRPr lang="fi-FI"/>
          </a:p>
        </p:txBody>
      </p:sp>
      <p:sp>
        <p:nvSpPr>
          <p:cNvPr id="24590" name="Line 13"/>
          <p:cNvSpPr>
            <a:spLocks noChangeShapeType="1"/>
          </p:cNvSpPr>
          <p:nvPr/>
        </p:nvSpPr>
        <p:spPr bwMode="auto">
          <a:xfrm>
            <a:off x="1835150" y="2227263"/>
            <a:ext cx="1588" cy="3432175"/>
          </a:xfrm>
          <a:prstGeom prst="line">
            <a:avLst/>
          </a:prstGeom>
          <a:noFill/>
          <a:ln w="1588">
            <a:solidFill>
              <a:srgbClr val="000000"/>
            </a:solidFill>
            <a:round/>
            <a:headEnd/>
            <a:tailEnd/>
          </a:ln>
        </p:spPr>
        <p:txBody>
          <a:bodyPr/>
          <a:lstStyle/>
          <a:p>
            <a:endParaRPr lang="fi-FI"/>
          </a:p>
        </p:txBody>
      </p:sp>
      <p:sp>
        <p:nvSpPr>
          <p:cNvPr id="24591" name="Line 14"/>
          <p:cNvSpPr>
            <a:spLocks noChangeShapeType="1"/>
          </p:cNvSpPr>
          <p:nvPr/>
        </p:nvSpPr>
        <p:spPr bwMode="auto">
          <a:xfrm>
            <a:off x="1768475" y="5659438"/>
            <a:ext cx="66675" cy="1587"/>
          </a:xfrm>
          <a:prstGeom prst="line">
            <a:avLst/>
          </a:prstGeom>
          <a:noFill/>
          <a:ln w="1588">
            <a:solidFill>
              <a:srgbClr val="000000"/>
            </a:solidFill>
            <a:round/>
            <a:headEnd/>
            <a:tailEnd/>
          </a:ln>
        </p:spPr>
        <p:txBody>
          <a:bodyPr/>
          <a:lstStyle/>
          <a:p>
            <a:endParaRPr lang="fi-FI"/>
          </a:p>
        </p:txBody>
      </p:sp>
      <p:sp>
        <p:nvSpPr>
          <p:cNvPr id="24592" name="Line 15"/>
          <p:cNvSpPr>
            <a:spLocks noChangeShapeType="1"/>
          </p:cNvSpPr>
          <p:nvPr/>
        </p:nvSpPr>
        <p:spPr bwMode="auto">
          <a:xfrm>
            <a:off x="1768475" y="5275263"/>
            <a:ext cx="66675" cy="1587"/>
          </a:xfrm>
          <a:prstGeom prst="line">
            <a:avLst/>
          </a:prstGeom>
          <a:noFill/>
          <a:ln w="1588">
            <a:solidFill>
              <a:srgbClr val="000000"/>
            </a:solidFill>
            <a:round/>
            <a:headEnd/>
            <a:tailEnd/>
          </a:ln>
        </p:spPr>
        <p:txBody>
          <a:bodyPr/>
          <a:lstStyle/>
          <a:p>
            <a:endParaRPr lang="fi-FI"/>
          </a:p>
        </p:txBody>
      </p:sp>
      <p:sp>
        <p:nvSpPr>
          <p:cNvPr id="24593" name="Line 16"/>
          <p:cNvSpPr>
            <a:spLocks noChangeShapeType="1"/>
          </p:cNvSpPr>
          <p:nvPr/>
        </p:nvSpPr>
        <p:spPr bwMode="auto">
          <a:xfrm>
            <a:off x="1768475" y="4897438"/>
            <a:ext cx="66675" cy="1587"/>
          </a:xfrm>
          <a:prstGeom prst="line">
            <a:avLst/>
          </a:prstGeom>
          <a:noFill/>
          <a:ln w="1588">
            <a:solidFill>
              <a:srgbClr val="000000"/>
            </a:solidFill>
            <a:round/>
            <a:headEnd/>
            <a:tailEnd/>
          </a:ln>
        </p:spPr>
        <p:txBody>
          <a:bodyPr/>
          <a:lstStyle/>
          <a:p>
            <a:endParaRPr lang="fi-FI"/>
          </a:p>
        </p:txBody>
      </p:sp>
      <p:sp>
        <p:nvSpPr>
          <p:cNvPr id="24594" name="Line 17"/>
          <p:cNvSpPr>
            <a:spLocks noChangeShapeType="1"/>
          </p:cNvSpPr>
          <p:nvPr/>
        </p:nvSpPr>
        <p:spPr bwMode="auto">
          <a:xfrm>
            <a:off x="1768475" y="4511675"/>
            <a:ext cx="66675" cy="1588"/>
          </a:xfrm>
          <a:prstGeom prst="line">
            <a:avLst/>
          </a:prstGeom>
          <a:noFill/>
          <a:ln w="1588">
            <a:solidFill>
              <a:srgbClr val="000000"/>
            </a:solidFill>
            <a:round/>
            <a:headEnd/>
            <a:tailEnd/>
          </a:ln>
        </p:spPr>
        <p:txBody>
          <a:bodyPr/>
          <a:lstStyle/>
          <a:p>
            <a:endParaRPr lang="fi-FI"/>
          </a:p>
        </p:txBody>
      </p:sp>
      <p:sp>
        <p:nvSpPr>
          <p:cNvPr id="24595" name="Line 18"/>
          <p:cNvSpPr>
            <a:spLocks noChangeShapeType="1"/>
          </p:cNvSpPr>
          <p:nvPr/>
        </p:nvSpPr>
        <p:spPr bwMode="auto">
          <a:xfrm>
            <a:off x="1768475" y="4135438"/>
            <a:ext cx="66675" cy="1587"/>
          </a:xfrm>
          <a:prstGeom prst="line">
            <a:avLst/>
          </a:prstGeom>
          <a:noFill/>
          <a:ln w="1588">
            <a:solidFill>
              <a:srgbClr val="000000"/>
            </a:solidFill>
            <a:round/>
            <a:headEnd/>
            <a:tailEnd/>
          </a:ln>
        </p:spPr>
        <p:txBody>
          <a:bodyPr/>
          <a:lstStyle/>
          <a:p>
            <a:endParaRPr lang="fi-FI"/>
          </a:p>
        </p:txBody>
      </p:sp>
      <p:sp>
        <p:nvSpPr>
          <p:cNvPr id="24596" name="Line 19"/>
          <p:cNvSpPr>
            <a:spLocks noChangeShapeType="1"/>
          </p:cNvSpPr>
          <p:nvPr/>
        </p:nvSpPr>
        <p:spPr bwMode="auto">
          <a:xfrm>
            <a:off x="1768475" y="3749675"/>
            <a:ext cx="66675" cy="1588"/>
          </a:xfrm>
          <a:prstGeom prst="line">
            <a:avLst/>
          </a:prstGeom>
          <a:noFill/>
          <a:ln w="1588">
            <a:solidFill>
              <a:srgbClr val="000000"/>
            </a:solidFill>
            <a:round/>
            <a:headEnd/>
            <a:tailEnd/>
          </a:ln>
        </p:spPr>
        <p:txBody>
          <a:bodyPr/>
          <a:lstStyle/>
          <a:p>
            <a:endParaRPr lang="fi-FI"/>
          </a:p>
        </p:txBody>
      </p:sp>
      <p:sp>
        <p:nvSpPr>
          <p:cNvPr id="24597" name="Line 20"/>
          <p:cNvSpPr>
            <a:spLocks noChangeShapeType="1"/>
          </p:cNvSpPr>
          <p:nvPr/>
        </p:nvSpPr>
        <p:spPr bwMode="auto">
          <a:xfrm>
            <a:off x="1768475" y="3373438"/>
            <a:ext cx="66675" cy="1587"/>
          </a:xfrm>
          <a:prstGeom prst="line">
            <a:avLst/>
          </a:prstGeom>
          <a:noFill/>
          <a:ln w="1588">
            <a:solidFill>
              <a:srgbClr val="000000"/>
            </a:solidFill>
            <a:round/>
            <a:headEnd/>
            <a:tailEnd/>
          </a:ln>
        </p:spPr>
        <p:txBody>
          <a:bodyPr/>
          <a:lstStyle/>
          <a:p>
            <a:endParaRPr lang="fi-FI"/>
          </a:p>
        </p:txBody>
      </p:sp>
      <p:sp>
        <p:nvSpPr>
          <p:cNvPr id="24598" name="Line 21"/>
          <p:cNvSpPr>
            <a:spLocks noChangeShapeType="1"/>
          </p:cNvSpPr>
          <p:nvPr/>
        </p:nvSpPr>
        <p:spPr bwMode="auto">
          <a:xfrm>
            <a:off x="1768475" y="2987675"/>
            <a:ext cx="66675" cy="1588"/>
          </a:xfrm>
          <a:prstGeom prst="line">
            <a:avLst/>
          </a:prstGeom>
          <a:noFill/>
          <a:ln w="1588">
            <a:solidFill>
              <a:srgbClr val="000000"/>
            </a:solidFill>
            <a:round/>
            <a:headEnd/>
            <a:tailEnd/>
          </a:ln>
        </p:spPr>
        <p:txBody>
          <a:bodyPr/>
          <a:lstStyle/>
          <a:p>
            <a:endParaRPr lang="fi-FI"/>
          </a:p>
        </p:txBody>
      </p:sp>
      <p:sp>
        <p:nvSpPr>
          <p:cNvPr id="24599" name="Line 22"/>
          <p:cNvSpPr>
            <a:spLocks noChangeShapeType="1"/>
          </p:cNvSpPr>
          <p:nvPr/>
        </p:nvSpPr>
        <p:spPr bwMode="auto">
          <a:xfrm>
            <a:off x="1768475" y="2613025"/>
            <a:ext cx="66675" cy="1588"/>
          </a:xfrm>
          <a:prstGeom prst="line">
            <a:avLst/>
          </a:prstGeom>
          <a:noFill/>
          <a:ln w="1588">
            <a:solidFill>
              <a:srgbClr val="000000"/>
            </a:solidFill>
            <a:round/>
            <a:headEnd/>
            <a:tailEnd/>
          </a:ln>
        </p:spPr>
        <p:txBody>
          <a:bodyPr/>
          <a:lstStyle/>
          <a:p>
            <a:endParaRPr lang="fi-FI"/>
          </a:p>
        </p:txBody>
      </p:sp>
      <p:sp>
        <p:nvSpPr>
          <p:cNvPr id="24600" name="Line 23"/>
          <p:cNvSpPr>
            <a:spLocks noChangeShapeType="1"/>
          </p:cNvSpPr>
          <p:nvPr/>
        </p:nvSpPr>
        <p:spPr bwMode="auto">
          <a:xfrm>
            <a:off x="1768475" y="2227263"/>
            <a:ext cx="66675" cy="1587"/>
          </a:xfrm>
          <a:prstGeom prst="line">
            <a:avLst/>
          </a:prstGeom>
          <a:noFill/>
          <a:ln w="1588">
            <a:solidFill>
              <a:srgbClr val="000000"/>
            </a:solidFill>
            <a:round/>
            <a:headEnd/>
            <a:tailEnd/>
          </a:ln>
        </p:spPr>
        <p:txBody>
          <a:bodyPr/>
          <a:lstStyle/>
          <a:p>
            <a:endParaRPr lang="fi-FI"/>
          </a:p>
        </p:txBody>
      </p:sp>
      <p:sp>
        <p:nvSpPr>
          <p:cNvPr id="24601" name="Line 24"/>
          <p:cNvSpPr>
            <a:spLocks noChangeShapeType="1"/>
          </p:cNvSpPr>
          <p:nvPr/>
        </p:nvSpPr>
        <p:spPr bwMode="auto">
          <a:xfrm>
            <a:off x="1835150" y="5659438"/>
            <a:ext cx="5321300" cy="1587"/>
          </a:xfrm>
          <a:prstGeom prst="line">
            <a:avLst/>
          </a:prstGeom>
          <a:noFill/>
          <a:ln w="1588">
            <a:solidFill>
              <a:srgbClr val="000000"/>
            </a:solidFill>
            <a:round/>
            <a:headEnd/>
            <a:tailEnd/>
          </a:ln>
        </p:spPr>
        <p:txBody>
          <a:bodyPr/>
          <a:lstStyle/>
          <a:p>
            <a:endParaRPr lang="fi-FI"/>
          </a:p>
        </p:txBody>
      </p:sp>
      <p:sp>
        <p:nvSpPr>
          <p:cNvPr id="24602" name="Line 25"/>
          <p:cNvSpPr>
            <a:spLocks noChangeShapeType="1"/>
          </p:cNvSpPr>
          <p:nvPr/>
        </p:nvSpPr>
        <p:spPr bwMode="auto">
          <a:xfrm flipV="1">
            <a:off x="1835150" y="5659438"/>
            <a:ext cx="1588" cy="57150"/>
          </a:xfrm>
          <a:prstGeom prst="line">
            <a:avLst/>
          </a:prstGeom>
          <a:noFill/>
          <a:ln w="1588">
            <a:solidFill>
              <a:srgbClr val="000000"/>
            </a:solidFill>
            <a:round/>
            <a:headEnd/>
            <a:tailEnd/>
          </a:ln>
        </p:spPr>
        <p:txBody>
          <a:bodyPr/>
          <a:lstStyle/>
          <a:p>
            <a:endParaRPr lang="fi-FI"/>
          </a:p>
        </p:txBody>
      </p:sp>
      <p:sp>
        <p:nvSpPr>
          <p:cNvPr id="24603" name="Line 26"/>
          <p:cNvSpPr>
            <a:spLocks noChangeShapeType="1"/>
          </p:cNvSpPr>
          <p:nvPr/>
        </p:nvSpPr>
        <p:spPr bwMode="auto">
          <a:xfrm flipV="1">
            <a:off x="3167063" y="5659438"/>
            <a:ext cx="1587" cy="57150"/>
          </a:xfrm>
          <a:prstGeom prst="line">
            <a:avLst/>
          </a:prstGeom>
          <a:noFill/>
          <a:ln w="1588">
            <a:solidFill>
              <a:srgbClr val="000000"/>
            </a:solidFill>
            <a:round/>
            <a:headEnd/>
            <a:tailEnd/>
          </a:ln>
        </p:spPr>
        <p:txBody>
          <a:bodyPr/>
          <a:lstStyle/>
          <a:p>
            <a:endParaRPr lang="fi-FI"/>
          </a:p>
        </p:txBody>
      </p:sp>
      <p:sp>
        <p:nvSpPr>
          <p:cNvPr id="24604" name="Line 27"/>
          <p:cNvSpPr>
            <a:spLocks noChangeShapeType="1"/>
          </p:cNvSpPr>
          <p:nvPr/>
        </p:nvSpPr>
        <p:spPr bwMode="auto">
          <a:xfrm flipV="1">
            <a:off x="4502150" y="5659438"/>
            <a:ext cx="1588" cy="57150"/>
          </a:xfrm>
          <a:prstGeom prst="line">
            <a:avLst/>
          </a:prstGeom>
          <a:noFill/>
          <a:ln w="1588">
            <a:solidFill>
              <a:srgbClr val="000000"/>
            </a:solidFill>
            <a:round/>
            <a:headEnd/>
            <a:tailEnd/>
          </a:ln>
        </p:spPr>
        <p:txBody>
          <a:bodyPr/>
          <a:lstStyle/>
          <a:p>
            <a:endParaRPr lang="fi-FI"/>
          </a:p>
        </p:txBody>
      </p:sp>
      <p:sp>
        <p:nvSpPr>
          <p:cNvPr id="24605" name="Line 28"/>
          <p:cNvSpPr>
            <a:spLocks noChangeShapeType="1"/>
          </p:cNvSpPr>
          <p:nvPr/>
        </p:nvSpPr>
        <p:spPr bwMode="auto">
          <a:xfrm flipV="1">
            <a:off x="5826125" y="5659438"/>
            <a:ext cx="1588" cy="57150"/>
          </a:xfrm>
          <a:prstGeom prst="line">
            <a:avLst/>
          </a:prstGeom>
          <a:noFill/>
          <a:ln w="1588">
            <a:solidFill>
              <a:srgbClr val="000000"/>
            </a:solidFill>
            <a:round/>
            <a:headEnd/>
            <a:tailEnd/>
          </a:ln>
        </p:spPr>
        <p:txBody>
          <a:bodyPr/>
          <a:lstStyle/>
          <a:p>
            <a:endParaRPr lang="fi-FI"/>
          </a:p>
        </p:txBody>
      </p:sp>
      <p:sp>
        <p:nvSpPr>
          <p:cNvPr id="24606" name="Line 29"/>
          <p:cNvSpPr>
            <a:spLocks noChangeShapeType="1"/>
          </p:cNvSpPr>
          <p:nvPr/>
        </p:nvSpPr>
        <p:spPr bwMode="auto">
          <a:xfrm flipV="1">
            <a:off x="7156450" y="5659438"/>
            <a:ext cx="1588" cy="57150"/>
          </a:xfrm>
          <a:prstGeom prst="line">
            <a:avLst/>
          </a:prstGeom>
          <a:noFill/>
          <a:ln w="1588">
            <a:solidFill>
              <a:srgbClr val="000000"/>
            </a:solidFill>
            <a:round/>
            <a:headEnd/>
            <a:tailEnd/>
          </a:ln>
        </p:spPr>
        <p:txBody>
          <a:bodyPr/>
          <a:lstStyle/>
          <a:p>
            <a:endParaRPr lang="fi-FI"/>
          </a:p>
        </p:txBody>
      </p:sp>
      <p:sp>
        <p:nvSpPr>
          <p:cNvPr id="24607" name="Rectangle 30"/>
          <p:cNvSpPr>
            <a:spLocks noChangeArrowheads="1"/>
          </p:cNvSpPr>
          <p:nvPr/>
        </p:nvSpPr>
        <p:spPr bwMode="auto">
          <a:xfrm>
            <a:off x="1555750" y="5570538"/>
            <a:ext cx="112713"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0</a:t>
            </a:r>
            <a:endParaRPr lang="en-US"/>
          </a:p>
        </p:txBody>
      </p:sp>
      <p:sp>
        <p:nvSpPr>
          <p:cNvPr id="24608" name="Rectangle 31"/>
          <p:cNvSpPr>
            <a:spLocks noChangeArrowheads="1"/>
          </p:cNvSpPr>
          <p:nvPr/>
        </p:nvSpPr>
        <p:spPr bwMode="auto">
          <a:xfrm>
            <a:off x="1439863" y="5184775"/>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20</a:t>
            </a:r>
            <a:endParaRPr lang="en-US"/>
          </a:p>
        </p:txBody>
      </p:sp>
      <p:sp>
        <p:nvSpPr>
          <p:cNvPr id="24609" name="Rectangle 32"/>
          <p:cNvSpPr>
            <a:spLocks noChangeArrowheads="1"/>
          </p:cNvSpPr>
          <p:nvPr/>
        </p:nvSpPr>
        <p:spPr bwMode="auto">
          <a:xfrm>
            <a:off x="1439863" y="4806950"/>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40</a:t>
            </a:r>
            <a:endParaRPr lang="en-US"/>
          </a:p>
        </p:txBody>
      </p:sp>
      <p:sp>
        <p:nvSpPr>
          <p:cNvPr id="24610" name="Rectangle 33"/>
          <p:cNvSpPr>
            <a:spLocks noChangeArrowheads="1"/>
          </p:cNvSpPr>
          <p:nvPr/>
        </p:nvSpPr>
        <p:spPr bwMode="auto">
          <a:xfrm>
            <a:off x="1439863" y="4422775"/>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60</a:t>
            </a:r>
            <a:endParaRPr lang="en-US"/>
          </a:p>
        </p:txBody>
      </p:sp>
      <p:sp>
        <p:nvSpPr>
          <p:cNvPr id="24611" name="Rectangle 34"/>
          <p:cNvSpPr>
            <a:spLocks noChangeArrowheads="1"/>
          </p:cNvSpPr>
          <p:nvPr/>
        </p:nvSpPr>
        <p:spPr bwMode="auto">
          <a:xfrm>
            <a:off x="1439863" y="4046538"/>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80</a:t>
            </a:r>
            <a:endParaRPr lang="en-US"/>
          </a:p>
        </p:txBody>
      </p:sp>
      <p:sp>
        <p:nvSpPr>
          <p:cNvPr id="24612" name="Rectangle 35"/>
          <p:cNvSpPr>
            <a:spLocks noChangeArrowheads="1"/>
          </p:cNvSpPr>
          <p:nvPr/>
        </p:nvSpPr>
        <p:spPr bwMode="auto">
          <a:xfrm>
            <a:off x="1323975" y="3659188"/>
            <a:ext cx="338138"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100</a:t>
            </a:r>
            <a:endParaRPr lang="en-US"/>
          </a:p>
        </p:txBody>
      </p:sp>
      <p:sp>
        <p:nvSpPr>
          <p:cNvPr id="24613" name="Rectangle 36"/>
          <p:cNvSpPr>
            <a:spLocks noChangeArrowheads="1"/>
          </p:cNvSpPr>
          <p:nvPr/>
        </p:nvSpPr>
        <p:spPr bwMode="auto">
          <a:xfrm>
            <a:off x="1323975" y="3286125"/>
            <a:ext cx="338138"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120</a:t>
            </a:r>
            <a:endParaRPr lang="en-US"/>
          </a:p>
        </p:txBody>
      </p:sp>
      <p:sp>
        <p:nvSpPr>
          <p:cNvPr id="24614" name="Rectangle 37"/>
          <p:cNvSpPr>
            <a:spLocks noChangeArrowheads="1"/>
          </p:cNvSpPr>
          <p:nvPr/>
        </p:nvSpPr>
        <p:spPr bwMode="auto">
          <a:xfrm>
            <a:off x="1323975" y="2900363"/>
            <a:ext cx="338138"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140</a:t>
            </a:r>
            <a:endParaRPr lang="en-US"/>
          </a:p>
        </p:txBody>
      </p:sp>
      <p:sp>
        <p:nvSpPr>
          <p:cNvPr id="24615" name="Rectangle 38"/>
          <p:cNvSpPr>
            <a:spLocks noChangeArrowheads="1"/>
          </p:cNvSpPr>
          <p:nvPr/>
        </p:nvSpPr>
        <p:spPr bwMode="auto">
          <a:xfrm>
            <a:off x="1323975" y="2522538"/>
            <a:ext cx="338138"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160</a:t>
            </a:r>
            <a:endParaRPr lang="en-US"/>
          </a:p>
        </p:txBody>
      </p:sp>
      <p:sp>
        <p:nvSpPr>
          <p:cNvPr id="24616" name="Rectangle 39"/>
          <p:cNvSpPr>
            <a:spLocks noChangeArrowheads="1"/>
          </p:cNvSpPr>
          <p:nvPr/>
        </p:nvSpPr>
        <p:spPr bwMode="auto">
          <a:xfrm>
            <a:off x="1323975" y="2138363"/>
            <a:ext cx="338138"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180</a:t>
            </a:r>
            <a:endParaRPr lang="en-US"/>
          </a:p>
        </p:txBody>
      </p:sp>
      <p:sp>
        <p:nvSpPr>
          <p:cNvPr id="24617" name="Rectangle 40"/>
          <p:cNvSpPr>
            <a:spLocks noChangeArrowheads="1"/>
          </p:cNvSpPr>
          <p:nvPr/>
        </p:nvSpPr>
        <p:spPr bwMode="auto">
          <a:xfrm>
            <a:off x="2190750" y="5810250"/>
            <a:ext cx="565150"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Major </a:t>
            </a:r>
            <a:endParaRPr lang="en-US"/>
          </a:p>
        </p:txBody>
      </p:sp>
      <p:sp>
        <p:nvSpPr>
          <p:cNvPr id="24619" name="Rectangle 42"/>
          <p:cNvSpPr>
            <a:spLocks noChangeArrowheads="1"/>
          </p:cNvSpPr>
          <p:nvPr/>
        </p:nvSpPr>
        <p:spPr bwMode="auto">
          <a:xfrm>
            <a:off x="1763688" y="6093296"/>
            <a:ext cx="1253548" cy="492443"/>
          </a:xfrm>
          <a:prstGeom prst="rect">
            <a:avLst/>
          </a:prstGeom>
          <a:noFill/>
          <a:ln w="9525">
            <a:noFill/>
            <a:miter lim="800000"/>
            <a:headEnd/>
            <a:tailEnd/>
          </a:ln>
        </p:spPr>
        <p:txBody>
          <a:bodyPr wrap="none" lIns="0" tIns="0" rIns="0" bIns="0">
            <a:spAutoFit/>
          </a:bodyPr>
          <a:lstStyle/>
          <a:p>
            <a:r>
              <a:rPr lang="en-US" sz="1600" b="1" dirty="0" smtClean="0">
                <a:solidFill>
                  <a:srgbClr val="000000"/>
                </a:solidFill>
                <a:latin typeface="+mn-lt"/>
              </a:rPr>
              <a:t>Education </a:t>
            </a:r>
            <a:r>
              <a:rPr lang="en-US" sz="1600" b="1" dirty="0" smtClean="0">
                <a:latin typeface="+mn-lt"/>
              </a:rPr>
              <a:t>or</a:t>
            </a:r>
          </a:p>
          <a:p>
            <a:r>
              <a:rPr lang="en-US" sz="1600" b="1" dirty="0" smtClean="0">
                <a:latin typeface="+mn-lt"/>
              </a:rPr>
              <a:t>Ed. Psych.</a:t>
            </a:r>
            <a:endParaRPr lang="en-US" sz="1600" b="1" dirty="0" smtClean="0">
              <a:solidFill>
                <a:srgbClr val="000000"/>
              </a:solidFill>
              <a:latin typeface="+mn-lt"/>
            </a:endParaRPr>
          </a:p>
        </p:txBody>
      </p:sp>
      <p:sp>
        <p:nvSpPr>
          <p:cNvPr id="24620" name="Rectangle 43"/>
          <p:cNvSpPr>
            <a:spLocks noChangeArrowheads="1"/>
          </p:cNvSpPr>
          <p:nvPr/>
        </p:nvSpPr>
        <p:spPr bwMode="auto">
          <a:xfrm>
            <a:off x="3306763" y="5810250"/>
            <a:ext cx="1011237" cy="738188"/>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Multi-</a:t>
            </a:r>
            <a:br>
              <a:rPr lang="en-US" sz="1600">
                <a:solidFill>
                  <a:srgbClr val="000000"/>
                </a:solidFill>
                <a:latin typeface="Arial" charset="0"/>
              </a:rPr>
            </a:br>
            <a:r>
              <a:rPr lang="en-US" sz="1600">
                <a:solidFill>
                  <a:srgbClr val="000000"/>
                </a:solidFill>
                <a:latin typeface="Arial" charset="0"/>
              </a:rPr>
              <a:t>disciplinary</a:t>
            </a:r>
            <a:br>
              <a:rPr lang="en-US" sz="1600">
                <a:solidFill>
                  <a:srgbClr val="000000"/>
                </a:solidFill>
                <a:latin typeface="Arial" charset="0"/>
              </a:rPr>
            </a:br>
            <a:r>
              <a:rPr lang="en-US" sz="1600">
                <a:solidFill>
                  <a:srgbClr val="000000"/>
                </a:solidFill>
                <a:latin typeface="Arial" charset="0"/>
              </a:rPr>
              <a:t>studies</a:t>
            </a:r>
            <a:endParaRPr lang="en-US"/>
          </a:p>
        </p:txBody>
      </p:sp>
      <p:sp>
        <p:nvSpPr>
          <p:cNvPr id="24621" name="Rectangle 46"/>
          <p:cNvSpPr>
            <a:spLocks noChangeArrowheads="1"/>
          </p:cNvSpPr>
          <p:nvPr/>
        </p:nvSpPr>
        <p:spPr bwMode="auto">
          <a:xfrm>
            <a:off x="4903788" y="5872163"/>
            <a:ext cx="565150"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Minor </a:t>
            </a:r>
            <a:endParaRPr lang="en-US"/>
          </a:p>
        </p:txBody>
      </p:sp>
      <p:sp>
        <p:nvSpPr>
          <p:cNvPr id="24622" name="Rectangle 47"/>
          <p:cNvSpPr>
            <a:spLocks noChangeArrowheads="1"/>
          </p:cNvSpPr>
          <p:nvPr/>
        </p:nvSpPr>
        <p:spPr bwMode="auto">
          <a:xfrm>
            <a:off x="4848225" y="6121400"/>
            <a:ext cx="676275"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Subject</a:t>
            </a:r>
            <a:endParaRPr lang="en-US"/>
          </a:p>
        </p:txBody>
      </p:sp>
      <p:sp>
        <p:nvSpPr>
          <p:cNvPr id="24623" name="Rectangle 48"/>
          <p:cNvSpPr>
            <a:spLocks noChangeArrowheads="1"/>
          </p:cNvSpPr>
          <p:nvPr/>
        </p:nvSpPr>
        <p:spPr bwMode="auto">
          <a:xfrm>
            <a:off x="5994400" y="5840413"/>
            <a:ext cx="1409700"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Communication</a:t>
            </a:r>
            <a:endParaRPr lang="en-US"/>
          </a:p>
        </p:txBody>
      </p:sp>
      <p:sp>
        <p:nvSpPr>
          <p:cNvPr id="24624" name="Rectangle 49"/>
          <p:cNvSpPr>
            <a:spLocks noChangeArrowheads="1"/>
          </p:cNvSpPr>
          <p:nvPr/>
        </p:nvSpPr>
        <p:spPr bwMode="auto">
          <a:xfrm>
            <a:off x="6080125" y="6070600"/>
            <a:ext cx="1228725"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and language</a:t>
            </a:r>
            <a:endParaRPr lang="en-US"/>
          </a:p>
        </p:txBody>
      </p:sp>
      <p:sp>
        <p:nvSpPr>
          <p:cNvPr id="24625" name="Rectangle 50"/>
          <p:cNvSpPr>
            <a:spLocks noChangeArrowheads="1"/>
          </p:cNvSpPr>
          <p:nvPr/>
        </p:nvSpPr>
        <p:spPr bwMode="auto">
          <a:xfrm>
            <a:off x="6330950" y="6303963"/>
            <a:ext cx="642938"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studies</a:t>
            </a:r>
            <a:endParaRPr lang="en-US"/>
          </a:p>
        </p:txBody>
      </p:sp>
      <p:grpSp>
        <p:nvGrpSpPr>
          <p:cNvPr id="2" name="Group 53"/>
          <p:cNvGrpSpPr>
            <a:grpSpLocks/>
          </p:cNvGrpSpPr>
          <p:nvPr/>
        </p:nvGrpSpPr>
        <p:grpSpPr bwMode="auto">
          <a:xfrm>
            <a:off x="2057400" y="1693863"/>
            <a:ext cx="4879975" cy="3965575"/>
            <a:chOff x="1937" y="1067"/>
            <a:chExt cx="3074" cy="2498"/>
          </a:xfrm>
        </p:grpSpPr>
        <p:sp>
          <p:nvSpPr>
            <p:cNvPr id="24668" name="Rectangle 54"/>
            <p:cNvSpPr>
              <a:spLocks noChangeArrowheads="1"/>
            </p:cNvSpPr>
            <p:nvPr/>
          </p:nvSpPr>
          <p:spPr bwMode="auto">
            <a:xfrm>
              <a:off x="1937" y="2545"/>
              <a:ext cx="561" cy="1020"/>
            </a:xfrm>
            <a:prstGeom prst="rect">
              <a:avLst/>
            </a:prstGeom>
            <a:solidFill>
              <a:srgbClr val="3A75C4"/>
            </a:solidFill>
            <a:ln w="9525">
              <a:noFill/>
              <a:miter lim="800000"/>
              <a:headEnd/>
              <a:tailEnd/>
            </a:ln>
          </p:spPr>
          <p:txBody>
            <a:bodyPr/>
            <a:lstStyle/>
            <a:p>
              <a:endParaRPr lang="fi-FI"/>
            </a:p>
          </p:txBody>
        </p:sp>
        <p:sp>
          <p:nvSpPr>
            <p:cNvPr id="24669" name="Rectangle 55"/>
            <p:cNvSpPr>
              <a:spLocks noChangeArrowheads="1"/>
            </p:cNvSpPr>
            <p:nvPr/>
          </p:nvSpPr>
          <p:spPr bwMode="auto">
            <a:xfrm>
              <a:off x="2777" y="2843"/>
              <a:ext cx="559" cy="722"/>
            </a:xfrm>
            <a:prstGeom prst="rect">
              <a:avLst/>
            </a:prstGeom>
            <a:solidFill>
              <a:srgbClr val="3A75C4"/>
            </a:solidFill>
            <a:ln w="9525">
              <a:noFill/>
              <a:miter lim="800000"/>
              <a:headEnd/>
              <a:tailEnd/>
            </a:ln>
          </p:spPr>
          <p:txBody>
            <a:bodyPr/>
            <a:lstStyle/>
            <a:p>
              <a:endParaRPr lang="fi-FI"/>
            </a:p>
          </p:txBody>
        </p:sp>
        <p:sp>
          <p:nvSpPr>
            <p:cNvPr id="24670" name="Rectangle 56"/>
            <p:cNvSpPr>
              <a:spLocks noChangeArrowheads="1"/>
            </p:cNvSpPr>
            <p:nvPr/>
          </p:nvSpPr>
          <p:spPr bwMode="auto">
            <a:xfrm>
              <a:off x="3617" y="3267"/>
              <a:ext cx="553" cy="298"/>
            </a:xfrm>
            <a:prstGeom prst="rect">
              <a:avLst/>
            </a:prstGeom>
            <a:solidFill>
              <a:srgbClr val="3A75C4"/>
            </a:solidFill>
            <a:ln w="9525">
              <a:noFill/>
              <a:miter lim="800000"/>
              <a:headEnd/>
              <a:tailEnd/>
            </a:ln>
          </p:spPr>
          <p:txBody>
            <a:bodyPr/>
            <a:lstStyle/>
            <a:p>
              <a:endParaRPr lang="fi-FI"/>
            </a:p>
          </p:txBody>
        </p:sp>
        <p:sp>
          <p:nvSpPr>
            <p:cNvPr id="24671" name="Rectangle 57"/>
            <p:cNvSpPr>
              <a:spLocks noChangeArrowheads="1"/>
            </p:cNvSpPr>
            <p:nvPr/>
          </p:nvSpPr>
          <p:spPr bwMode="auto">
            <a:xfrm>
              <a:off x="4450" y="3323"/>
              <a:ext cx="561" cy="242"/>
            </a:xfrm>
            <a:prstGeom prst="rect">
              <a:avLst/>
            </a:prstGeom>
            <a:solidFill>
              <a:srgbClr val="3A75C4"/>
            </a:solidFill>
            <a:ln w="9525">
              <a:noFill/>
              <a:miter lim="800000"/>
              <a:headEnd/>
              <a:tailEnd/>
            </a:ln>
          </p:spPr>
          <p:txBody>
            <a:bodyPr/>
            <a:lstStyle/>
            <a:p>
              <a:endParaRPr lang="fi-FI"/>
            </a:p>
          </p:txBody>
        </p:sp>
        <p:grpSp>
          <p:nvGrpSpPr>
            <p:cNvPr id="24672" name="Group 58"/>
            <p:cNvGrpSpPr>
              <a:grpSpLocks/>
            </p:cNvGrpSpPr>
            <p:nvPr/>
          </p:nvGrpSpPr>
          <p:grpSpPr bwMode="auto">
            <a:xfrm>
              <a:off x="1979" y="1067"/>
              <a:ext cx="1507" cy="155"/>
              <a:chOff x="1979" y="1067"/>
              <a:chExt cx="1507" cy="155"/>
            </a:xfrm>
          </p:grpSpPr>
          <p:sp>
            <p:nvSpPr>
              <p:cNvPr id="24673" name="Rectangle 59"/>
              <p:cNvSpPr>
                <a:spLocks noChangeArrowheads="1"/>
              </p:cNvSpPr>
              <p:nvPr/>
            </p:nvSpPr>
            <p:spPr bwMode="auto">
              <a:xfrm>
                <a:off x="1979" y="1087"/>
                <a:ext cx="80" cy="78"/>
              </a:xfrm>
              <a:prstGeom prst="rect">
                <a:avLst/>
              </a:prstGeom>
              <a:solidFill>
                <a:srgbClr val="3A75C4"/>
              </a:solidFill>
              <a:ln w="9525">
                <a:noFill/>
                <a:miter lim="800000"/>
                <a:headEnd/>
                <a:tailEnd/>
              </a:ln>
            </p:spPr>
            <p:txBody>
              <a:bodyPr/>
              <a:lstStyle/>
              <a:p>
                <a:endParaRPr lang="fi-FI"/>
              </a:p>
            </p:txBody>
          </p:sp>
          <p:sp>
            <p:nvSpPr>
              <p:cNvPr id="24674" name="Rectangle 60"/>
              <p:cNvSpPr>
                <a:spLocks noChangeArrowheads="1"/>
              </p:cNvSpPr>
              <p:nvPr/>
            </p:nvSpPr>
            <p:spPr bwMode="auto">
              <a:xfrm>
                <a:off x="1979" y="1087"/>
                <a:ext cx="80" cy="78"/>
              </a:xfrm>
              <a:prstGeom prst="rect">
                <a:avLst/>
              </a:prstGeom>
              <a:noFill/>
              <a:ln w="9525">
                <a:solidFill>
                  <a:srgbClr val="000000"/>
                </a:solidFill>
                <a:miter lim="800000"/>
                <a:headEnd/>
                <a:tailEnd/>
              </a:ln>
            </p:spPr>
            <p:txBody>
              <a:bodyPr/>
              <a:lstStyle/>
              <a:p>
                <a:endParaRPr lang="fi-FI"/>
              </a:p>
            </p:txBody>
          </p:sp>
          <p:sp>
            <p:nvSpPr>
              <p:cNvPr id="24675" name="Rectangle 61"/>
              <p:cNvSpPr>
                <a:spLocks noChangeArrowheads="1"/>
              </p:cNvSpPr>
              <p:nvPr/>
            </p:nvSpPr>
            <p:spPr bwMode="auto">
              <a:xfrm>
                <a:off x="2096" y="1067"/>
                <a:ext cx="504"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Bachelor</a:t>
                </a:r>
                <a:endParaRPr lang="en-US"/>
              </a:p>
            </p:txBody>
          </p:sp>
          <p:sp>
            <p:nvSpPr>
              <p:cNvPr id="24676" name="Rectangle 62"/>
              <p:cNvSpPr>
                <a:spLocks noChangeArrowheads="1"/>
              </p:cNvSpPr>
              <p:nvPr/>
            </p:nvSpPr>
            <p:spPr bwMode="auto">
              <a:xfrm>
                <a:off x="2609" y="1067"/>
                <a:ext cx="28"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a:t>
                </a:r>
                <a:endParaRPr lang="en-US"/>
              </a:p>
            </p:txBody>
          </p:sp>
          <p:sp>
            <p:nvSpPr>
              <p:cNvPr id="24677" name="Rectangle 63"/>
              <p:cNvSpPr>
                <a:spLocks noChangeArrowheads="1"/>
              </p:cNvSpPr>
              <p:nvPr/>
            </p:nvSpPr>
            <p:spPr bwMode="auto">
              <a:xfrm>
                <a:off x="2638" y="1067"/>
                <a:ext cx="697" cy="15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s level (180 </a:t>
                </a:r>
                <a:endParaRPr lang="en-US"/>
              </a:p>
            </p:txBody>
          </p:sp>
          <p:sp>
            <p:nvSpPr>
              <p:cNvPr id="24678" name="Rectangle 64"/>
              <p:cNvSpPr>
                <a:spLocks noChangeArrowheads="1"/>
              </p:cNvSpPr>
              <p:nvPr/>
            </p:nvSpPr>
            <p:spPr bwMode="auto">
              <a:xfrm>
                <a:off x="1979" y="1087"/>
                <a:ext cx="80" cy="78"/>
              </a:xfrm>
              <a:prstGeom prst="rect">
                <a:avLst/>
              </a:prstGeom>
              <a:solidFill>
                <a:srgbClr val="3A75C4"/>
              </a:solidFill>
              <a:ln w="9525">
                <a:noFill/>
                <a:miter lim="800000"/>
                <a:headEnd/>
                <a:tailEnd/>
              </a:ln>
            </p:spPr>
            <p:txBody>
              <a:bodyPr/>
              <a:lstStyle/>
              <a:p>
                <a:endParaRPr lang="fi-FI"/>
              </a:p>
            </p:txBody>
          </p:sp>
          <p:sp>
            <p:nvSpPr>
              <p:cNvPr id="24679" name="Rectangle 65"/>
              <p:cNvSpPr>
                <a:spLocks noChangeArrowheads="1"/>
              </p:cNvSpPr>
              <p:nvPr/>
            </p:nvSpPr>
            <p:spPr bwMode="auto">
              <a:xfrm>
                <a:off x="1979" y="1087"/>
                <a:ext cx="80" cy="78"/>
              </a:xfrm>
              <a:prstGeom prst="rect">
                <a:avLst/>
              </a:prstGeom>
              <a:noFill/>
              <a:ln w="9525">
                <a:solidFill>
                  <a:srgbClr val="000000"/>
                </a:solidFill>
                <a:miter lim="800000"/>
                <a:headEnd/>
                <a:tailEnd/>
              </a:ln>
            </p:spPr>
            <p:txBody>
              <a:bodyPr/>
              <a:lstStyle/>
              <a:p>
                <a:endParaRPr lang="fi-FI"/>
              </a:p>
            </p:txBody>
          </p:sp>
          <p:sp>
            <p:nvSpPr>
              <p:cNvPr id="24680" name="Rectangle 66"/>
              <p:cNvSpPr>
                <a:spLocks noChangeArrowheads="1"/>
              </p:cNvSpPr>
              <p:nvPr/>
            </p:nvSpPr>
            <p:spPr bwMode="auto">
              <a:xfrm>
                <a:off x="2096" y="1067"/>
                <a:ext cx="504"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Bachelor</a:t>
                </a:r>
                <a:endParaRPr lang="en-US"/>
              </a:p>
            </p:txBody>
          </p:sp>
          <p:sp>
            <p:nvSpPr>
              <p:cNvPr id="24681" name="Rectangle 67"/>
              <p:cNvSpPr>
                <a:spLocks noChangeArrowheads="1"/>
              </p:cNvSpPr>
              <p:nvPr/>
            </p:nvSpPr>
            <p:spPr bwMode="auto">
              <a:xfrm>
                <a:off x="2609" y="1067"/>
                <a:ext cx="28"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a:t>
                </a:r>
                <a:endParaRPr lang="en-US"/>
              </a:p>
            </p:txBody>
          </p:sp>
          <p:sp>
            <p:nvSpPr>
              <p:cNvPr id="24682" name="Rectangle 68"/>
              <p:cNvSpPr>
                <a:spLocks noChangeArrowheads="1"/>
              </p:cNvSpPr>
              <p:nvPr/>
            </p:nvSpPr>
            <p:spPr bwMode="auto">
              <a:xfrm>
                <a:off x="2638" y="1067"/>
                <a:ext cx="848" cy="15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s level (180 cr)</a:t>
                </a:r>
                <a:endParaRPr lang="en-US"/>
              </a:p>
            </p:txBody>
          </p:sp>
        </p:grpSp>
      </p:grpSp>
      <p:grpSp>
        <p:nvGrpSpPr>
          <p:cNvPr id="4" name="Group 69"/>
          <p:cNvGrpSpPr>
            <a:grpSpLocks/>
          </p:cNvGrpSpPr>
          <p:nvPr/>
        </p:nvGrpSpPr>
        <p:grpSpPr bwMode="auto">
          <a:xfrm>
            <a:off x="2057400" y="1693863"/>
            <a:ext cx="4879975" cy="3581400"/>
            <a:chOff x="1937" y="1067"/>
            <a:chExt cx="3074" cy="2256"/>
          </a:xfrm>
        </p:grpSpPr>
        <p:sp>
          <p:nvSpPr>
            <p:cNvPr id="24655" name="Rectangle 70"/>
            <p:cNvSpPr>
              <a:spLocks noChangeArrowheads="1"/>
            </p:cNvSpPr>
            <p:nvPr/>
          </p:nvSpPr>
          <p:spPr bwMode="auto">
            <a:xfrm>
              <a:off x="1937" y="1700"/>
              <a:ext cx="561" cy="845"/>
            </a:xfrm>
            <a:prstGeom prst="rect">
              <a:avLst/>
            </a:prstGeom>
            <a:solidFill>
              <a:srgbClr val="FFC000"/>
            </a:solidFill>
            <a:ln w="9525">
              <a:noFill/>
              <a:miter lim="800000"/>
              <a:headEnd/>
              <a:tailEnd/>
            </a:ln>
          </p:spPr>
          <p:txBody>
            <a:bodyPr/>
            <a:lstStyle/>
            <a:p>
              <a:endParaRPr lang="fi-FI"/>
            </a:p>
          </p:txBody>
        </p:sp>
        <p:sp>
          <p:nvSpPr>
            <p:cNvPr id="24656" name="Rectangle 71"/>
            <p:cNvSpPr>
              <a:spLocks noChangeArrowheads="1"/>
            </p:cNvSpPr>
            <p:nvPr/>
          </p:nvSpPr>
          <p:spPr bwMode="auto">
            <a:xfrm>
              <a:off x="1937" y="1700"/>
              <a:ext cx="561" cy="845"/>
            </a:xfrm>
            <a:prstGeom prst="rect">
              <a:avLst/>
            </a:prstGeom>
            <a:noFill/>
            <a:ln w="9525">
              <a:noFill/>
              <a:miter lim="800000"/>
              <a:headEnd/>
              <a:tailEnd/>
            </a:ln>
          </p:spPr>
          <p:txBody>
            <a:bodyPr/>
            <a:lstStyle/>
            <a:p>
              <a:endParaRPr lang="fi-FI"/>
            </a:p>
          </p:txBody>
        </p:sp>
        <p:sp>
          <p:nvSpPr>
            <p:cNvPr id="24658" name="Rectangle 73"/>
            <p:cNvSpPr>
              <a:spLocks noChangeArrowheads="1"/>
            </p:cNvSpPr>
            <p:nvPr/>
          </p:nvSpPr>
          <p:spPr bwMode="auto">
            <a:xfrm>
              <a:off x="2777" y="2842"/>
              <a:ext cx="559" cy="122"/>
            </a:xfrm>
            <a:prstGeom prst="rect">
              <a:avLst/>
            </a:prstGeom>
            <a:noFill/>
            <a:ln w="9525">
              <a:noFill/>
              <a:miter lim="800000"/>
              <a:headEnd/>
              <a:tailEnd/>
            </a:ln>
          </p:spPr>
          <p:txBody>
            <a:bodyPr/>
            <a:lstStyle/>
            <a:p>
              <a:endParaRPr lang="fi-FI"/>
            </a:p>
          </p:txBody>
        </p:sp>
        <p:sp>
          <p:nvSpPr>
            <p:cNvPr id="24659" name="Rectangle 74"/>
            <p:cNvSpPr>
              <a:spLocks noChangeArrowheads="1"/>
            </p:cNvSpPr>
            <p:nvPr/>
          </p:nvSpPr>
          <p:spPr bwMode="auto">
            <a:xfrm>
              <a:off x="3617" y="2842"/>
              <a:ext cx="553" cy="425"/>
            </a:xfrm>
            <a:prstGeom prst="rect">
              <a:avLst/>
            </a:prstGeom>
            <a:solidFill>
              <a:srgbClr val="FFC000"/>
            </a:solidFill>
            <a:ln w="9525">
              <a:noFill/>
              <a:miter lim="800000"/>
              <a:headEnd/>
              <a:tailEnd/>
            </a:ln>
          </p:spPr>
          <p:txBody>
            <a:bodyPr/>
            <a:lstStyle/>
            <a:p>
              <a:endParaRPr lang="fi-FI"/>
            </a:p>
          </p:txBody>
        </p:sp>
        <p:sp>
          <p:nvSpPr>
            <p:cNvPr id="24660" name="Rectangle 75"/>
            <p:cNvSpPr>
              <a:spLocks noChangeArrowheads="1"/>
            </p:cNvSpPr>
            <p:nvPr/>
          </p:nvSpPr>
          <p:spPr bwMode="auto">
            <a:xfrm>
              <a:off x="3617" y="2842"/>
              <a:ext cx="553" cy="425"/>
            </a:xfrm>
            <a:prstGeom prst="rect">
              <a:avLst/>
            </a:prstGeom>
            <a:noFill/>
            <a:ln w="9525">
              <a:noFill/>
              <a:miter lim="800000"/>
              <a:headEnd/>
              <a:tailEnd/>
            </a:ln>
          </p:spPr>
          <p:txBody>
            <a:bodyPr/>
            <a:lstStyle/>
            <a:p>
              <a:endParaRPr lang="fi-FI"/>
            </a:p>
          </p:txBody>
        </p:sp>
        <p:sp>
          <p:nvSpPr>
            <p:cNvPr id="24661" name="Rectangle 76"/>
            <p:cNvSpPr>
              <a:spLocks noChangeArrowheads="1"/>
            </p:cNvSpPr>
            <p:nvPr/>
          </p:nvSpPr>
          <p:spPr bwMode="auto">
            <a:xfrm>
              <a:off x="4450" y="3267"/>
              <a:ext cx="561" cy="56"/>
            </a:xfrm>
            <a:prstGeom prst="rect">
              <a:avLst/>
            </a:prstGeom>
            <a:solidFill>
              <a:srgbClr val="FFC000"/>
            </a:solidFill>
            <a:ln w="9525">
              <a:noFill/>
              <a:miter lim="800000"/>
              <a:headEnd/>
              <a:tailEnd/>
            </a:ln>
          </p:spPr>
          <p:txBody>
            <a:bodyPr/>
            <a:lstStyle/>
            <a:p>
              <a:endParaRPr lang="fi-FI"/>
            </a:p>
          </p:txBody>
        </p:sp>
        <p:sp>
          <p:nvSpPr>
            <p:cNvPr id="24662" name="Rectangle 77"/>
            <p:cNvSpPr>
              <a:spLocks noChangeArrowheads="1"/>
            </p:cNvSpPr>
            <p:nvPr/>
          </p:nvSpPr>
          <p:spPr bwMode="auto">
            <a:xfrm>
              <a:off x="4450" y="3267"/>
              <a:ext cx="561" cy="56"/>
            </a:xfrm>
            <a:prstGeom prst="rect">
              <a:avLst/>
            </a:prstGeom>
            <a:noFill/>
            <a:ln w="9525">
              <a:noFill/>
              <a:miter lim="800000"/>
              <a:headEnd/>
              <a:tailEnd/>
            </a:ln>
          </p:spPr>
          <p:txBody>
            <a:bodyPr/>
            <a:lstStyle/>
            <a:p>
              <a:endParaRPr lang="fi-FI"/>
            </a:p>
          </p:txBody>
        </p:sp>
        <p:sp>
          <p:nvSpPr>
            <p:cNvPr id="24663" name="Rectangle 78"/>
            <p:cNvSpPr>
              <a:spLocks noChangeArrowheads="1"/>
            </p:cNvSpPr>
            <p:nvPr/>
          </p:nvSpPr>
          <p:spPr bwMode="auto">
            <a:xfrm>
              <a:off x="3537" y="1087"/>
              <a:ext cx="79" cy="78"/>
            </a:xfrm>
            <a:prstGeom prst="rect">
              <a:avLst/>
            </a:prstGeom>
            <a:solidFill>
              <a:srgbClr val="BBE0E3"/>
            </a:solidFill>
            <a:ln w="9525">
              <a:noFill/>
              <a:miter lim="800000"/>
              <a:headEnd/>
              <a:tailEnd/>
            </a:ln>
          </p:spPr>
          <p:txBody>
            <a:bodyPr/>
            <a:lstStyle/>
            <a:p>
              <a:endParaRPr lang="fi-FI"/>
            </a:p>
          </p:txBody>
        </p:sp>
        <p:sp>
          <p:nvSpPr>
            <p:cNvPr id="24664" name="Rectangle 79"/>
            <p:cNvSpPr>
              <a:spLocks noChangeArrowheads="1"/>
            </p:cNvSpPr>
            <p:nvPr/>
          </p:nvSpPr>
          <p:spPr bwMode="auto">
            <a:xfrm>
              <a:off x="3537" y="1087"/>
              <a:ext cx="79" cy="78"/>
            </a:xfrm>
            <a:prstGeom prst="rect">
              <a:avLst/>
            </a:prstGeom>
            <a:solidFill>
              <a:srgbClr val="FFC000"/>
            </a:solidFill>
            <a:ln w="9525">
              <a:solidFill>
                <a:srgbClr val="000000"/>
              </a:solidFill>
              <a:miter lim="800000"/>
              <a:headEnd/>
              <a:tailEnd/>
            </a:ln>
          </p:spPr>
          <p:txBody>
            <a:bodyPr/>
            <a:lstStyle/>
            <a:p>
              <a:endParaRPr lang="fi-FI"/>
            </a:p>
          </p:txBody>
        </p:sp>
        <p:sp>
          <p:nvSpPr>
            <p:cNvPr id="24665" name="Rectangle 80"/>
            <p:cNvSpPr>
              <a:spLocks noChangeArrowheads="1"/>
            </p:cNvSpPr>
            <p:nvPr/>
          </p:nvSpPr>
          <p:spPr bwMode="auto">
            <a:xfrm>
              <a:off x="3654" y="1067"/>
              <a:ext cx="392"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Master</a:t>
              </a:r>
              <a:endParaRPr lang="en-US"/>
            </a:p>
          </p:txBody>
        </p:sp>
        <p:sp>
          <p:nvSpPr>
            <p:cNvPr id="24666" name="Rectangle 81"/>
            <p:cNvSpPr>
              <a:spLocks noChangeArrowheads="1"/>
            </p:cNvSpPr>
            <p:nvPr/>
          </p:nvSpPr>
          <p:spPr bwMode="auto">
            <a:xfrm>
              <a:off x="4051" y="1067"/>
              <a:ext cx="28"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a:t>
              </a:r>
              <a:endParaRPr lang="en-US"/>
            </a:p>
          </p:txBody>
        </p:sp>
        <p:sp>
          <p:nvSpPr>
            <p:cNvPr id="24667" name="Rectangle 82"/>
            <p:cNvSpPr>
              <a:spLocks noChangeArrowheads="1"/>
            </p:cNvSpPr>
            <p:nvPr/>
          </p:nvSpPr>
          <p:spPr bwMode="auto">
            <a:xfrm>
              <a:off x="4080" y="1067"/>
              <a:ext cx="885" cy="155"/>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s level  (120 cr)</a:t>
              </a:r>
              <a:endParaRPr lang="en-US"/>
            </a:p>
          </p:txBody>
        </p:sp>
      </p:grpSp>
      <p:grpSp>
        <p:nvGrpSpPr>
          <p:cNvPr id="5" name="Group 83"/>
          <p:cNvGrpSpPr>
            <a:grpSpLocks/>
          </p:cNvGrpSpPr>
          <p:nvPr/>
        </p:nvGrpSpPr>
        <p:grpSpPr bwMode="auto">
          <a:xfrm>
            <a:off x="2041525" y="2708275"/>
            <a:ext cx="890588" cy="787400"/>
            <a:chOff x="295" y="2387"/>
            <a:chExt cx="561" cy="496"/>
          </a:xfrm>
        </p:grpSpPr>
        <p:sp>
          <p:nvSpPr>
            <p:cNvPr id="24648" name="Rectangle 84"/>
            <p:cNvSpPr>
              <a:spLocks noChangeArrowheads="1"/>
            </p:cNvSpPr>
            <p:nvPr/>
          </p:nvSpPr>
          <p:spPr bwMode="auto">
            <a:xfrm>
              <a:off x="295" y="2387"/>
              <a:ext cx="561" cy="496"/>
            </a:xfrm>
            <a:prstGeom prst="rect">
              <a:avLst/>
            </a:prstGeom>
            <a:solidFill>
              <a:srgbClr val="FEEEAC"/>
            </a:solidFill>
            <a:ln w="9525">
              <a:noFill/>
              <a:miter lim="800000"/>
              <a:headEnd/>
              <a:tailEnd/>
            </a:ln>
          </p:spPr>
          <p:txBody>
            <a:bodyPr/>
            <a:lstStyle/>
            <a:p>
              <a:endParaRPr lang="fi-FI"/>
            </a:p>
          </p:txBody>
        </p:sp>
        <p:sp>
          <p:nvSpPr>
            <p:cNvPr id="24649" name="Rectangle 85"/>
            <p:cNvSpPr>
              <a:spLocks noChangeArrowheads="1"/>
            </p:cNvSpPr>
            <p:nvPr/>
          </p:nvSpPr>
          <p:spPr bwMode="auto">
            <a:xfrm>
              <a:off x="369" y="2468"/>
              <a:ext cx="392"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Master</a:t>
              </a:r>
              <a:endParaRPr lang="en-US"/>
            </a:p>
          </p:txBody>
        </p:sp>
        <p:sp>
          <p:nvSpPr>
            <p:cNvPr id="24650" name="Rectangle 86"/>
            <p:cNvSpPr>
              <a:spLocks noChangeArrowheads="1"/>
            </p:cNvSpPr>
            <p:nvPr/>
          </p:nvSpPr>
          <p:spPr bwMode="auto">
            <a:xfrm>
              <a:off x="767" y="2468"/>
              <a:ext cx="43"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a:t>
              </a:r>
              <a:endParaRPr lang="en-US"/>
            </a:p>
          </p:txBody>
        </p:sp>
        <p:sp>
          <p:nvSpPr>
            <p:cNvPr id="24651" name="Rectangle 87"/>
            <p:cNvSpPr>
              <a:spLocks noChangeArrowheads="1"/>
            </p:cNvSpPr>
            <p:nvPr/>
          </p:nvSpPr>
          <p:spPr bwMode="auto">
            <a:xfrm>
              <a:off x="369" y="2623"/>
              <a:ext cx="334"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thesis</a:t>
              </a:r>
              <a:endParaRPr lang="en-US"/>
            </a:p>
          </p:txBody>
        </p:sp>
        <p:sp>
          <p:nvSpPr>
            <p:cNvPr id="24652" name="Rectangle 88"/>
            <p:cNvSpPr>
              <a:spLocks noChangeArrowheads="1"/>
            </p:cNvSpPr>
            <p:nvPr/>
          </p:nvSpPr>
          <p:spPr bwMode="auto">
            <a:xfrm>
              <a:off x="369" y="2468"/>
              <a:ext cx="392"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Master</a:t>
              </a:r>
              <a:endParaRPr lang="en-US"/>
            </a:p>
          </p:txBody>
        </p:sp>
        <p:sp>
          <p:nvSpPr>
            <p:cNvPr id="24653" name="Rectangle 89"/>
            <p:cNvSpPr>
              <a:spLocks noChangeArrowheads="1"/>
            </p:cNvSpPr>
            <p:nvPr/>
          </p:nvSpPr>
          <p:spPr bwMode="auto">
            <a:xfrm>
              <a:off x="767" y="2468"/>
              <a:ext cx="43"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a:t>
              </a:r>
              <a:endParaRPr lang="en-US"/>
            </a:p>
          </p:txBody>
        </p:sp>
        <p:sp>
          <p:nvSpPr>
            <p:cNvPr id="24654" name="Rectangle 90"/>
            <p:cNvSpPr>
              <a:spLocks noChangeArrowheads="1"/>
            </p:cNvSpPr>
            <p:nvPr/>
          </p:nvSpPr>
          <p:spPr bwMode="auto">
            <a:xfrm>
              <a:off x="369" y="2623"/>
              <a:ext cx="334"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thesis</a:t>
              </a:r>
              <a:endParaRPr lang="en-US"/>
            </a:p>
          </p:txBody>
        </p:sp>
      </p:grpSp>
      <p:sp>
        <p:nvSpPr>
          <p:cNvPr id="24629" name="Rectangle 66"/>
          <p:cNvSpPr>
            <a:spLocks noChangeArrowheads="1"/>
          </p:cNvSpPr>
          <p:nvPr/>
        </p:nvSpPr>
        <p:spPr bwMode="auto">
          <a:xfrm rot="-5400000">
            <a:off x="80105" y="3518615"/>
            <a:ext cx="1982915" cy="246221"/>
          </a:xfrm>
          <a:prstGeom prst="rect">
            <a:avLst/>
          </a:prstGeom>
          <a:noFill/>
          <a:ln w="9525">
            <a:noFill/>
            <a:miter lim="800000"/>
            <a:headEnd/>
            <a:tailEnd/>
          </a:ln>
        </p:spPr>
        <p:txBody>
          <a:bodyPr wrap="none" lIns="0" tIns="0" rIns="0" bIns="0">
            <a:spAutoFit/>
          </a:bodyPr>
          <a:lstStyle/>
          <a:p>
            <a:r>
              <a:rPr lang="en-US" sz="1600" dirty="0">
                <a:solidFill>
                  <a:srgbClr val="000000"/>
                </a:solidFill>
                <a:latin typeface="Arial" charset="0"/>
              </a:rPr>
              <a:t> </a:t>
            </a:r>
            <a:r>
              <a:rPr lang="en-US" sz="1600" dirty="0" err="1">
                <a:solidFill>
                  <a:srgbClr val="000000"/>
                </a:solidFill>
                <a:latin typeface="Arial" charset="0"/>
              </a:rPr>
              <a:t>cr</a:t>
            </a:r>
            <a:r>
              <a:rPr lang="en-US" sz="1600" dirty="0">
                <a:solidFill>
                  <a:srgbClr val="000000"/>
                </a:solidFill>
                <a:latin typeface="Arial" charset="0"/>
              </a:rPr>
              <a:t> = </a:t>
            </a:r>
            <a:r>
              <a:rPr lang="en-US" sz="1600" dirty="0" smtClean="0">
                <a:solidFill>
                  <a:srgbClr val="000000"/>
                </a:solidFill>
                <a:latin typeface="Arial" charset="0"/>
              </a:rPr>
              <a:t>27 </a:t>
            </a:r>
            <a:r>
              <a:rPr lang="en-US" sz="1600" dirty="0">
                <a:solidFill>
                  <a:srgbClr val="000000"/>
                </a:solidFill>
                <a:latin typeface="Arial" charset="0"/>
              </a:rPr>
              <a:t>hours of work</a:t>
            </a:r>
            <a:endParaRPr lang="en-US" dirty="0"/>
          </a:p>
        </p:txBody>
      </p:sp>
      <p:sp>
        <p:nvSpPr>
          <p:cNvPr id="24630" name="Rectangle 67"/>
          <p:cNvSpPr>
            <a:spLocks noChangeArrowheads="1"/>
          </p:cNvSpPr>
          <p:nvPr/>
        </p:nvSpPr>
        <p:spPr bwMode="auto">
          <a:xfrm rot="-5400000">
            <a:off x="188119" y="3648869"/>
            <a:ext cx="1300162" cy="247650"/>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rPr>
              <a:t>  Study credits</a:t>
            </a:r>
            <a:endParaRPr lang="en-US"/>
          </a:p>
        </p:txBody>
      </p:sp>
      <p:sp>
        <p:nvSpPr>
          <p:cNvPr id="99" name="Rectangle 70"/>
          <p:cNvSpPr>
            <a:spLocks noChangeArrowheads="1"/>
          </p:cNvSpPr>
          <p:nvPr/>
        </p:nvSpPr>
        <p:spPr bwMode="auto">
          <a:xfrm>
            <a:off x="2065338" y="4468986"/>
            <a:ext cx="863600" cy="184150"/>
          </a:xfrm>
          <a:prstGeom prst="rect">
            <a:avLst/>
          </a:prstGeom>
          <a:solidFill>
            <a:srgbClr val="FEE786"/>
          </a:solidFill>
          <a:ln w="9525">
            <a:solidFill>
              <a:schemeClr val="tx1"/>
            </a:solidFill>
            <a:miter lim="800000"/>
            <a:headEnd/>
            <a:tailEnd/>
          </a:ln>
        </p:spPr>
        <p:txBody>
          <a:bodyPr lIns="0" tIns="0" rIns="0" bIns="0">
            <a:spAutoFit/>
          </a:bodyPr>
          <a:lstStyle/>
          <a:p>
            <a:r>
              <a:rPr lang="en-US" sz="1200" dirty="0">
                <a:solidFill>
                  <a:srgbClr val="000000"/>
                </a:solidFill>
                <a:latin typeface="Arial" charset="0"/>
              </a:rPr>
              <a:t>BSc thesis</a:t>
            </a:r>
            <a:endParaRPr lang="en-US" sz="1200" dirty="0"/>
          </a:p>
        </p:txBody>
      </p:sp>
      <p:grpSp>
        <p:nvGrpSpPr>
          <p:cNvPr id="6" name="Group 26"/>
          <p:cNvGrpSpPr>
            <a:grpSpLocks/>
          </p:cNvGrpSpPr>
          <p:nvPr/>
        </p:nvGrpSpPr>
        <p:grpSpPr bwMode="auto">
          <a:xfrm>
            <a:off x="6227763" y="0"/>
            <a:ext cx="2736850" cy="5157788"/>
            <a:chOff x="5580112" y="1344413"/>
            <a:chExt cx="3096195" cy="4594630"/>
          </a:xfrm>
        </p:grpSpPr>
        <p:sp>
          <p:nvSpPr>
            <p:cNvPr id="24636" name="Rectangle 6"/>
            <p:cNvSpPr>
              <a:spLocks noChangeArrowheads="1"/>
            </p:cNvSpPr>
            <p:nvPr/>
          </p:nvSpPr>
          <p:spPr bwMode="auto">
            <a:xfrm>
              <a:off x="5580112" y="1344413"/>
              <a:ext cx="3096195" cy="1041063"/>
            </a:xfrm>
            <a:prstGeom prst="rect">
              <a:avLst/>
            </a:prstGeom>
            <a:solidFill>
              <a:srgbClr val="9999FF"/>
            </a:solidFill>
            <a:ln w="9525">
              <a:noFill/>
              <a:miter lim="800000"/>
              <a:headEnd/>
              <a:tailEnd/>
            </a:ln>
          </p:spPr>
          <p:txBody>
            <a:bodyPr wrap="none" anchor="ctr"/>
            <a:lstStyle/>
            <a:p>
              <a:r>
                <a:rPr lang="fi-FI" sz="1800">
                  <a:latin typeface="Arial" charset="0"/>
                </a:rPr>
                <a:t>Finnish  language, PCK</a:t>
              </a:r>
            </a:p>
          </p:txBody>
        </p:sp>
        <p:sp>
          <p:nvSpPr>
            <p:cNvPr id="24637" name="Rectangle 7"/>
            <p:cNvSpPr>
              <a:spLocks noChangeArrowheads="1"/>
            </p:cNvSpPr>
            <p:nvPr/>
          </p:nvSpPr>
          <p:spPr bwMode="auto">
            <a:xfrm>
              <a:off x="5580112" y="2282313"/>
              <a:ext cx="3096195" cy="775418"/>
            </a:xfrm>
            <a:prstGeom prst="rect">
              <a:avLst/>
            </a:prstGeom>
            <a:solidFill>
              <a:srgbClr val="66FF66"/>
            </a:solidFill>
            <a:ln w="9525">
              <a:noFill/>
              <a:miter lim="800000"/>
              <a:headEnd/>
              <a:tailEnd/>
            </a:ln>
          </p:spPr>
          <p:txBody>
            <a:bodyPr wrap="none" anchor="ctr"/>
            <a:lstStyle/>
            <a:p>
              <a:r>
                <a:rPr lang="fi-FI" sz="1800">
                  <a:latin typeface="Arial" charset="0"/>
                </a:rPr>
                <a:t>Mathematics, PCK</a:t>
              </a:r>
            </a:p>
          </p:txBody>
        </p:sp>
        <p:sp>
          <p:nvSpPr>
            <p:cNvPr id="24638" name="Rectangle 8"/>
            <p:cNvSpPr>
              <a:spLocks noChangeArrowheads="1"/>
            </p:cNvSpPr>
            <p:nvPr/>
          </p:nvSpPr>
          <p:spPr bwMode="auto">
            <a:xfrm>
              <a:off x="5580112" y="2986615"/>
              <a:ext cx="3096195" cy="360040"/>
            </a:xfrm>
            <a:prstGeom prst="rect">
              <a:avLst/>
            </a:prstGeom>
            <a:solidFill>
              <a:srgbClr val="FCD116"/>
            </a:solidFill>
            <a:ln w="9525">
              <a:noFill/>
              <a:miter lim="800000"/>
              <a:headEnd/>
              <a:tailEnd/>
            </a:ln>
          </p:spPr>
          <p:txBody>
            <a:bodyPr wrap="none" anchor="ctr"/>
            <a:lstStyle/>
            <a:p>
              <a:r>
                <a:rPr lang="fi-FI" sz="1800">
                  <a:latin typeface="Arial" charset="0"/>
                </a:rPr>
                <a:t>Physics, PCK</a:t>
              </a:r>
            </a:p>
          </p:txBody>
        </p:sp>
        <p:sp>
          <p:nvSpPr>
            <p:cNvPr id="24639" name="Rectangle 9"/>
            <p:cNvSpPr>
              <a:spLocks noChangeArrowheads="1"/>
            </p:cNvSpPr>
            <p:nvPr/>
          </p:nvSpPr>
          <p:spPr bwMode="auto">
            <a:xfrm>
              <a:off x="5580112" y="3273953"/>
              <a:ext cx="3096195" cy="360040"/>
            </a:xfrm>
            <a:prstGeom prst="rect">
              <a:avLst/>
            </a:prstGeom>
            <a:solidFill>
              <a:srgbClr val="FFFF66"/>
            </a:solidFill>
            <a:ln w="9525">
              <a:noFill/>
              <a:miter lim="800000"/>
              <a:headEnd/>
              <a:tailEnd/>
            </a:ln>
          </p:spPr>
          <p:txBody>
            <a:bodyPr wrap="none" anchor="ctr"/>
            <a:lstStyle/>
            <a:p>
              <a:r>
                <a:rPr lang="fi-FI" sz="1800">
                  <a:latin typeface="Arial" charset="0"/>
                </a:rPr>
                <a:t>Chemistry, PCK </a:t>
              </a:r>
            </a:p>
          </p:txBody>
        </p:sp>
        <p:sp>
          <p:nvSpPr>
            <p:cNvPr id="24640" name="Rectangle 10"/>
            <p:cNvSpPr>
              <a:spLocks noChangeArrowheads="1"/>
            </p:cNvSpPr>
            <p:nvPr/>
          </p:nvSpPr>
          <p:spPr bwMode="auto">
            <a:xfrm>
              <a:off x="5580112" y="3561290"/>
              <a:ext cx="3096195" cy="360040"/>
            </a:xfrm>
            <a:prstGeom prst="rect">
              <a:avLst/>
            </a:prstGeom>
            <a:solidFill>
              <a:srgbClr val="FF9933"/>
            </a:solidFill>
            <a:ln w="9525">
              <a:noFill/>
              <a:miter lim="800000"/>
              <a:headEnd/>
              <a:tailEnd/>
            </a:ln>
          </p:spPr>
          <p:txBody>
            <a:bodyPr wrap="none" anchor="ctr"/>
            <a:lstStyle/>
            <a:p>
              <a:r>
                <a:rPr lang="fi-FI" sz="1800">
                  <a:latin typeface="Arial" charset="0"/>
                </a:rPr>
                <a:t>Biology, PCK</a:t>
              </a:r>
            </a:p>
          </p:txBody>
        </p:sp>
        <p:sp>
          <p:nvSpPr>
            <p:cNvPr id="24641" name="Rectangle 11"/>
            <p:cNvSpPr>
              <a:spLocks noChangeArrowheads="1"/>
            </p:cNvSpPr>
            <p:nvPr/>
          </p:nvSpPr>
          <p:spPr bwMode="auto">
            <a:xfrm>
              <a:off x="5580112" y="3850215"/>
              <a:ext cx="3096195" cy="360040"/>
            </a:xfrm>
            <a:prstGeom prst="rect">
              <a:avLst/>
            </a:prstGeom>
            <a:solidFill>
              <a:srgbClr val="FF9999"/>
            </a:solidFill>
            <a:ln w="9525">
              <a:noFill/>
              <a:miter lim="800000"/>
              <a:headEnd/>
              <a:tailEnd/>
            </a:ln>
          </p:spPr>
          <p:txBody>
            <a:bodyPr wrap="none" anchor="ctr"/>
            <a:lstStyle/>
            <a:p>
              <a:r>
                <a:rPr lang="fi-FI" sz="1800">
                  <a:latin typeface="Arial" charset="0"/>
                </a:rPr>
                <a:t>Geography, PCK</a:t>
              </a:r>
            </a:p>
          </p:txBody>
        </p:sp>
        <p:sp>
          <p:nvSpPr>
            <p:cNvPr id="24642" name="Rectangle 12"/>
            <p:cNvSpPr>
              <a:spLocks noChangeArrowheads="1"/>
            </p:cNvSpPr>
            <p:nvPr/>
          </p:nvSpPr>
          <p:spPr bwMode="auto">
            <a:xfrm>
              <a:off x="5580112" y="4137553"/>
              <a:ext cx="3096195" cy="360040"/>
            </a:xfrm>
            <a:prstGeom prst="rect">
              <a:avLst/>
            </a:prstGeom>
            <a:solidFill>
              <a:srgbClr val="CCFF66"/>
            </a:solidFill>
            <a:ln w="9525">
              <a:noFill/>
              <a:miter lim="800000"/>
              <a:headEnd/>
              <a:tailEnd/>
            </a:ln>
          </p:spPr>
          <p:txBody>
            <a:bodyPr wrap="none" anchor="ctr"/>
            <a:lstStyle/>
            <a:p>
              <a:r>
                <a:rPr lang="fi-FI" sz="1800">
                  <a:latin typeface="Arial" charset="0"/>
                </a:rPr>
                <a:t>History, PCK</a:t>
              </a:r>
            </a:p>
          </p:txBody>
        </p:sp>
        <p:sp>
          <p:nvSpPr>
            <p:cNvPr id="24643" name="Rectangle 13"/>
            <p:cNvSpPr>
              <a:spLocks noChangeArrowheads="1"/>
            </p:cNvSpPr>
            <p:nvPr/>
          </p:nvSpPr>
          <p:spPr bwMode="auto">
            <a:xfrm>
              <a:off x="5580112" y="4426478"/>
              <a:ext cx="3096195" cy="360040"/>
            </a:xfrm>
            <a:prstGeom prst="rect">
              <a:avLst/>
            </a:prstGeom>
            <a:solidFill>
              <a:srgbClr val="FFFF66"/>
            </a:solidFill>
            <a:ln w="9525">
              <a:noFill/>
              <a:miter lim="800000"/>
              <a:headEnd/>
              <a:tailEnd/>
            </a:ln>
          </p:spPr>
          <p:txBody>
            <a:bodyPr wrap="none" anchor="ctr"/>
            <a:lstStyle/>
            <a:p>
              <a:r>
                <a:rPr lang="fi-FI" sz="1800">
                  <a:latin typeface="Arial" charset="0"/>
                </a:rPr>
                <a:t>Religion/ethics PCK</a:t>
              </a:r>
            </a:p>
          </p:txBody>
        </p:sp>
        <p:sp>
          <p:nvSpPr>
            <p:cNvPr id="24644" name="Rectangle 14"/>
            <p:cNvSpPr>
              <a:spLocks noChangeArrowheads="1"/>
            </p:cNvSpPr>
            <p:nvPr/>
          </p:nvSpPr>
          <p:spPr bwMode="auto">
            <a:xfrm>
              <a:off x="5580112" y="4713815"/>
              <a:ext cx="3096195" cy="360040"/>
            </a:xfrm>
            <a:prstGeom prst="rect">
              <a:avLst/>
            </a:prstGeom>
            <a:solidFill>
              <a:srgbClr val="CCCCFF"/>
            </a:solidFill>
            <a:ln w="9525">
              <a:noFill/>
              <a:miter lim="800000"/>
              <a:headEnd/>
              <a:tailEnd/>
            </a:ln>
          </p:spPr>
          <p:txBody>
            <a:bodyPr wrap="none" anchor="ctr"/>
            <a:lstStyle/>
            <a:p>
              <a:r>
                <a:rPr lang="fi-FI" sz="1800">
                  <a:latin typeface="Arial" charset="0"/>
                </a:rPr>
                <a:t>Sports</a:t>
              </a:r>
            </a:p>
          </p:txBody>
        </p:sp>
        <p:sp>
          <p:nvSpPr>
            <p:cNvPr id="24645" name="Rectangle 15"/>
            <p:cNvSpPr>
              <a:spLocks noChangeArrowheads="1"/>
            </p:cNvSpPr>
            <p:nvPr/>
          </p:nvSpPr>
          <p:spPr bwMode="auto">
            <a:xfrm>
              <a:off x="5580112" y="5002740"/>
              <a:ext cx="3096195" cy="360040"/>
            </a:xfrm>
            <a:prstGeom prst="rect">
              <a:avLst/>
            </a:prstGeom>
            <a:solidFill>
              <a:srgbClr val="CC66FF"/>
            </a:solidFill>
            <a:ln w="9525">
              <a:noFill/>
              <a:miter lim="800000"/>
              <a:headEnd/>
              <a:tailEnd/>
            </a:ln>
          </p:spPr>
          <p:txBody>
            <a:bodyPr wrap="none" anchor="ctr"/>
            <a:lstStyle/>
            <a:p>
              <a:r>
                <a:rPr lang="fi-FI" sz="1800">
                  <a:latin typeface="Arial" charset="0"/>
                </a:rPr>
                <a:t>Arts</a:t>
              </a:r>
            </a:p>
          </p:txBody>
        </p:sp>
        <p:sp>
          <p:nvSpPr>
            <p:cNvPr id="24646" name="Rectangle 16"/>
            <p:cNvSpPr>
              <a:spLocks noChangeArrowheads="1"/>
            </p:cNvSpPr>
            <p:nvPr/>
          </p:nvSpPr>
          <p:spPr bwMode="auto">
            <a:xfrm>
              <a:off x="5580112" y="5290078"/>
              <a:ext cx="3096195" cy="360040"/>
            </a:xfrm>
            <a:prstGeom prst="rect">
              <a:avLst/>
            </a:prstGeom>
            <a:solidFill>
              <a:srgbClr val="6699FF"/>
            </a:solidFill>
            <a:ln w="9525">
              <a:noFill/>
              <a:miter lim="800000"/>
              <a:headEnd/>
              <a:tailEnd/>
            </a:ln>
          </p:spPr>
          <p:txBody>
            <a:bodyPr wrap="none" anchor="ctr"/>
            <a:lstStyle/>
            <a:p>
              <a:r>
                <a:rPr lang="fi-FI" sz="1800">
                  <a:latin typeface="Arial" charset="0"/>
                </a:rPr>
                <a:t>Music</a:t>
              </a:r>
            </a:p>
          </p:txBody>
        </p:sp>
        <p:sp>
          <p:nvSpPr>
            <p:cNvPr id="24647" name="Rectangle 17"/>
            <p:cNvSpPr>
              <a:spLocks noChangeArrowheads="1"/>
            </p:cNvSpPr>
            <p:nvPr/>
          </p:nvSpPr>
          <p:spPr bwMode="auto">
            <a:xfrm>
              <a:off x="5580112" y="5579003"/>
              <a:ext cx="3096195" cy="360040"/>
            </a:xfrm>
            <a:prstGeom prst="rect">
              <a:avLst/>
            </a:prstGeom>
            <a:solidFill>
              <a:srgbClr val="FF0066"/>
            </a:solidFill>
            <a:ln w="9525">
              <a:noFill/>
              <a:miter lim="800000"/>
              <a:headEnd/>
              <a:tailEnd/>
            </a:ln>
          </p:spPr>
          <p:txBody>
            <a:bodyPr wrap="none" anchor="ctr"/>
            <a:lstStyle/>
            <a:p>
              <a:r>
                <a:rPr lang="fi-FI" sz="1800">
                  <a:latin typeface="Arial" charset="0"/>
                </a:rPr>
                <a:t>Crafts</a:t>
              </a:r>
            </a:p>
          </p:txBody>
        </p:sp>
      </p:grpSp>
      <p:sp>
        <p:nvSpPr>
          <p:cNvPr id="109" name="Rectangle 43"/>
          <p:cNvSpPr>
            <a:spLocks noChangeArrowheads="1"/>
          </p:cNvSpPr>
          <p:nvPr/>
        </p:nvSpPr>
        <p:spPr bwMode="auto">
          <a:xfrm>
            <a:off x="3203575" y="3748088"/>
            <a:ext cx="1206500" cy="492125"/>
          </a:xfrm>
          <a:prstGeom prst="rect">
            <a:avLst/>
          </a:prstGeom>
          <a:solidFill>
            <a:srgbClr val="FFFF66"/>
          </a:solidFill>
          <a:ln w="9525">
            <a:noFill/>
            <a:miter lim="800000"/>
            <a:headEnd/>
            <a:tailEnd/>
          </a:ln>
        </p:spPr>
        <p:txBody>
          <a:bodyPr wrap="none" lIns="0" tIns="0" rIns="0" bIns="0">
            <a:spAutoFit/>
          </a:bodyPr>
          <a:lstStyle/>
          <a:p>
            <a:r>
              <a:rPr lang="en-US" sz="1600" b="1">
                <a:solidFill>
                  <a:srgbClr val="000000"/>
                </a:solidFill>
                <a:latin typeface="Arial" charset="0"/>
              </a:rPr>
              <a:t>Pedagogical</a:t>
            </a:r>
            <a:br>
              <a:rPr lang="en-US" sz="1600" b="1">
                <a:solidFill>
                  <a:srgbClr val="000000"/>
                </a:solidFill>
                <a:latin typeface="Arial" charset="0"/>
              </a:rPr>
            </a:br>
            <a:r>
              <a:rPr lang="en-US" sz="1600" b="1">
                <a:solidFill>
                  <a:srgbClr val="000000"/>
                </a:solidFill>
                <a:latin typeface="Arial" charset="0"/>
              </a:rPr>
              <a:t>studies</a:t>
            </a:r>
            <a:endParaRPr lang="en-US" sz="1600" b="1"/>
          </a:p>
        </p:txBody>
      </p:sp>
      <p:sp>
        <p:nvSpPr>
          <p:cNvPr id="111" name="Right Brace 110"/>
          <p:cNvSpPr>
            <a:spLocks/>
          </p:cNvSpPr>
          <p:nvPr/>
        </p:nvSpPr>
        <p:spPr bwMode="auto">
          <a:xfrm>
            <a:off x="2987675" y="3284538"/>
            <a:ext cx="144463" cy="1223962"/>
          </a:xfrm>
          <a:prstGeom prst="rightBrace">
            <a:avLst>
              <a:gd name="adj1" fmla="val 8316"/>
              <a:gd name="adj2" fmla="val 50000"/>
            </a:avLst>
          </a:prstGeom>
          <a:noFill/>
          <a:ln w="12700" algn="ctr">
            <a:solidFill>
              <a:schemeClr val="tx1"/>
            </a:solidFill>
            <a:round/>
            <a:headEnd/>
            <a:tailEnd/>
          </a:ln>
        </p:spPr>
        <p:txBody>
          <a:bodyPr/>
          <a:lstStyle/>
          <a:p>
            <a:endParaRPr lang="fi-FI"/>
          </a:p>
        </p:txBody>
      </p:sp>
      <p:sp>
        <p:nvSpPr>
          <p:cNvPr id="146" name="Freeform 145"/>
          <p:cNvSpPr/>
          <p:nvPr/>
        </p:nvSpPr>
        <p:spPr bwMode="auto">
          <a:xfrm>
            <a:off x="4284663" y="223"/>
            <a:ext cx="1943100" cy="5661025"/>
          </a:xfrm>
          <a:custGeom>
            <a:avLst/>
            <a:gdLst>
              <a:gd name="connsiteX0" fmla="*/ 0 w 629392"/>
              <a:gd name="connsiteY0" fmla="*/ 4512623 h 5652655"/>
              <a:gd name="connsiteX1" fmla="*/ 11875 w 629392"/>
              <a:gd name="connsiteY1" fmla="*/ 5652655 h 5652655"/>
              <a:gd name="connsiteX2" fmla="*/ 629392 w 629392"/>
              <a:gd name="connsiteY2" fmla="*/ 5142016 h 5652655"/>
              <a:gd name="connsiteX3" fmla="*/ 629392 w 629392"/>
              <a:gd name="connsiteY3" fmla="*/ 0 h 5652655"/>
              <a:gd name="connsiteX4" fmla="*/ 0 w 629392"/>
              <a:gd name="connsiteY4" fmla="*/ 4512623 h 5652655"/>
              <a:gd name="connsiteX0" fmla="*/ 0 w 1923798"/>
              <a:gd name="connsiteY0" fmla="*/ 4508775 h 5652655"/>
              <a:gd name="connsiteX1" fmla="*/ 1306281 w 1923798"/>
              <a:gd name="connsiteY1" fmla="*/ 5652655 h 5652655"/>
              <a:gd name="connsiteX2" fmla="*/ 1923798 w 1923798"/>
              <a:gd name="connsiteY2" fmla="*/ 5142016 h 5652655"/>
              <a:gd name="connsiteX3" fmla="*/ 1923798 w 1923798"/>
              <a:gd name="connsiteY3" fmla="*/ 0 h 5652655"/>
              <a:gd name="connsiteX4" fmla="*/ 0 w 1923798"/>
              <a:gd name="connsiteY4" fmla="*/ 4508775 h 5652655"/>
              <a:gd name="connsiteX0" fmla="*/ 71911 w 1995709"/>
              <a:gd name="connsiteY0" fmla="*/ 4508775 h 5732817"/>
              <a:gd name="connsiteX1" fmla="*/ 0 w 1995709"/>
              <a:gd name="connsiteY1" fmla="*/ 5732817 h 5732817"/>
              <a:gd name="connsiteX2" fmla="*/ 1995709 w 1995709"/>
              <a:gd name="connsiteY2" fmla="*/ 5142016 h 5732817"/>
              <a:gd name="connsiteX3" fmla="*/ 1995709 w 1995709"/>
              <a:gd name="connsiteY3" fmla="*/ 0 h 5732817"/>
              <a:gd name="connsiteX4" fmla="*/ 71911 w 1995709"/>
              <a:gd name="connsiteY4" fmla="*/ 4508775 h 5732817"/>
              <a:gd name="connsiteX0" fmla="*/ 0 w 1923798"/>
              <a:gd name="connsiteY0" fmla="*/ 4508775 h 5660815"/>
              <a:gd name="connsiteX1" fmla="*/ 0 w 1923798"/>
              <a:gd name="connsiteY1" fmla="*/ 5660815 h 5660815"/>
              <a:gd name="connsiteX2" fmla="*/ 1923798 w 1923798"/>
              <a:gd name="connsiteY2" fmla="*/ 5142016 h 5660815"/>
              <a:gd name="connsiteX3" fmla="*/ 1923798 w 1923798"/>
              <a:gd name="connsiteY3" fmla="*/ 0 h 5660815"/>
              <a:gd name="connsiteX4" fmla="*/ 0 w 1923798"/>
              <a:gd name="connsiteY4" fmla="*/ 4508775 h 5660815"/>
              <a:gd name="connsiteX0" fmla="*/ 0 w 1941609"/>
              <a:gd name="connsiteY0" fmla="*/ 4508775 h 5660815"/>
              <a:gd name="connsiteX1" fmla="*/ 0 w 1941609"/>
              <a:gd name="connsiteY1" fmla="*/ 5660815 h 5660815"/>
              <a:gd name="connsiteX2" fmla="*/ 1941609 w 1941609"/>
              <a:gd name="connsiteY2" fmla="*/ 5156798 h 5660815"/>
              <a:gd name="connsiteX3" fmla="*/ 1923798 w 1941609"/>
              <a:gd name="connsiteY3" fmla="*/ 0 h 5660815"/>
              <a:gd name="connsiteX4" fmla="*/ 0 w 1941609"/>
              <a:gd name="connsiteY4" fmla="*/ 4508775 h 5660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609" h="5660815">
                <a:moveTo>
                  <a:pt x="0" y="4508775"/>
                </a:moveTo>
                <a:lnTo>
                  <a:pt x="0" y="5660815"/>
                </a:lnTo>
                <a:lnTo>
                  <a:pt x="1941609" y="5156798"/>
                </a:lnTo>
                <a:lnTo>
                  <a:pt x="1923798" y="0"/>
                </a:lnTo>
                <a:lnTo>
                  <a:pt x="0" y="4508775"/>
                </a:lnTo>
                <a:close/>
              </a:path>
            </a:pathLst>
          </a:custGeom>
          <a:solidFill>
            <a:srgbClr val="000000">
              <a:alpha val="30196"/>
            </a:srgbClr>
          </a:solidFill>
          <a:ln w="9525" cap="flat" cmpd="sng" algn="ctr">
            <a:noFill/>
            <a:prstDash val="solid"/>
            <a:round/>
            <a:headEnd type="none" w="med" len="med"/>
            <a:tailEnd type="none" w="med" len="med"/>
          </a:ln>
          <a:effectLst/>
        </p:spPr>
        <p:txBody>
          <a:bodyPr/>
          <a:lstStyle/>
          <a:p>
            <a:pPr>
              <a:defRPr/>
            </a:pPr>
            <a:endParaRPr lang="fi-FI"/>
          </a:p>
        </p:txBody>
      </p:sp>
      <p:grpSp>
        <p:nvGrpSpPr>
          <p:cNvPr id="107" name="Group 68"/>
          <p:cNvGrpSpPr>
            <a:grpSpLocks/>
          </p:cNvGrpSpPr>
          <p:nvPr/>
        </p:nvGrpSpPr>
        <p:grpSpPr bwMode="auto">
          <a:xfrm>
            <a:off x="2055961" y="3861048"/>
            <a:ext cx="874713" cy="422275"/>
            <a:chOff x="5012" y="2069"/>
            <a:chExt cx="551" cy="527"/>
          </a:xfrm>
        </p:grpSpPr>
        <p:sp>
          <p:nvSpPr>
            <p:cNvPr id="108" name="Rectangle 69"/>
            <p:cNvSpPr>
              <a:spLocks noChangeArrowheads="1"/>
            </p:cNvSpPr>
            <p:nvPr/>
          </p:nvSpPr>
          <p:spPr bwMode="auto">
            <a:xfrm>
              <a:off x="5012" y="2069"/>
              <a:ext cx="551" cy="488"/>
            </a:xfrm>
            <a:prstGeom prst="rect">
              <a:avLst/>
            </a:prstGeom>
            <a:solidFill>
              <a:srgbClr val="92D050">
                <a:alpha val="65881"/>
              </a:srgbClr>
            </a:solidFill>
            <a:ln w="9525">
              <a:solidFill>
                <a:srgbClr val="000000"/>
              </a:solidFill>
              <a:miter lim="800000"/>
              <a:headEnd/>
              <a:tailEnd/>
            </a:ln>
          </p:spPr>
          <p:txBody>
            <a:bodyPr/>
            <a:lstStyle/>
            <a:p>
              <a:endParaRPr lang="en-GB"/>
            </a:p>
          </p:txBody>
        </p:sp>
        <p:sp>
          <p:nvSpPr>
            <p:cNvPr id="110" name="Rectangle 70"/>
            <p:cNvSpPr>
              <a:spLocks noChangeArrowheads="1"/>
            </p:cNvSpPr>
            <p:nvPr/>
          </p:nvSpPr>
          <p:spPr bwMode="auto">
            <a:xfrm>
              <a:off x="5072" y="2135"/>
              <a:ext cx="386" cy="461"/>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charset="0"/>
                </a:rPr>
                <a:t>Teaching</a:t>
              </a:r>
              <a:br>
                <a:rPr lang="en-US" sz="1200">
                  <a:solidFill>
                    <a:srgbClr val="000000"/>
                  </a:solidFill>
                  <a:latin typeface="Arial" charset="0"/>
                </a:rPr>
              </a:br>
              <a:r>
                <a:rPr lang="en-US" sz="1200">
                  <a:solidFill>
                    <a:srgbClr val="000000"/>
                  </a:solidFill>
                  <a:latin typeface="Arial" charset="0"/>
                </a:rPr>
                <a:t>practice</a:t>
              </a:r>
              <a:endParaRPr lang="en-US" sz="1200"/>
            </a:p>
          </p:txBody>
        </p:sp>
      </p:grpSp>
    </p:spTree>
    <p:extLst>
      <p:ext uri="{BB962C8B-B14F-4D97-AF65-F5344CB8AC3E}">
        <p14:creationId xmlns:p14="http://schemas.microsoft.com/office/powerpoint/2010/main" val="2226878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2000"/>
                                        <p:tgtEl>
                                          <p:spTgt spid="14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026096" y="-603448"/>
            <a:ext cx="7010400" cy="1116013"/>
          </a:xfrm>
        </p:spPr>
        <p:txBody>
          <a:bodyPr/>
          <a:lstStyle/>
          <a:p>
            <a:r>
              <a:rPr lang="en-GB" dirty="0" smtClean="0"/>
              <a:t>The pedagogical studies </a:t>
            </a:r>
            <a:r>
              <a:rPr lang="en-US" dirty="0" smtClean="0"/>
              <a:t>helps the students </a:t>
            </a:r>
            <a:r>
              <a:rPr lang="en-GB" dirty="0" smtClean="0"/>
              <a:t>…</a:t>
            </a:r>
          </a:p>
        </p:txBody>
      </p:sp>
      <p:sp>
        <p:nvSpPr>
          <p:cNvPr id="25603" name="Content Placeholder 2"/>
          <p:cNvSpPr>
            <a:spLocks noGrp="1"/>
          </p:cNvSpPr>
          <p:nvPr>
            <p:ph idx="1"/>
          </p:nvPr>
        </p:nvSpPr>
        <p:spPr>
          <a:xfrm>
            <a:off x="2026096" y="692696"/>
            <a:ext cx="7010400" cy="4953000"/>
          </a:xfrm>
        </p:spPr>
        <p:txBody>
          <a:bodyPr/>
          <a:lstStyle/>
          <a:p>
            <a:pPr>
              <a:spcAft>
                <a:spcPts val="1200"/>
              </a:spcAft>
            </a:pPr>
            <a:r>
              <a:rPr lang="en-US" dirty="0" smtClean="0"/>
              <a:t>to </a:t>
            </a:r>
            <a:r>
              <a:rPr lang="en-US" b="1" dirty="0" smtClean="0">
                <a:solidFill>
                  <a:schemeClr val="tx2"/>
                </a:solidFill>
              </a:rPr>
              <a:t>integrate</a:t>
            </a:r>
            <a:r>
              <a:rPr lang="en-US" dirty="0" smtClean="0"/>
              <a:t> subject matter knowledge, knowledge about teaching and learning and school practice into their own</a:t>
            </a:r>
            <a:r>
              <a:rPr lang="en-US" i="1" dirty="0" smtClean="0"/>
              <a:t> </a:t>
            </a:r>
            <a:r>
              <a:rPr lang="en-US" b="1" dirty="0" smtClean="0">
                <a:solidFill>
                  <a:schemeClr val="tx2"/>
                </a:solidFill>
              </a:rPr>
              <a:t>personal pedagogical view</a:t>
            </a:r>
            <a:r>
              <a:rPr lang="en-US" i="1" dirty="0" smtClean="0"/>
              <a:t>;</a:t>
            </a:r>
            <a:endParaRPr lang="en-US" dirty="0" smtClean="0"/>
          </a:p>
          <a:p>
            <a:pPr>
              <a:spcAft>
                <a:spcPts val="1200"/>
              </a:spcAft>
            </a:pPr>
            <a:r>
              <a:rPr lang="en-US" dirty="0" smtClean="0"/>
              <a:t>to become </a:t>
            </a:r>
            <a:r>
              <a:rPr lang="en-US" b="1" dirty="0" smtClean="0">
                <a:solidFill>
                  <a:schemeClr val="tx2"/>
                </a:solidFill>
              </a:rPr>
              <a:t>aware</a:t>
            </a:r>
            <a:r>
              <a:rPr lang="en-US" dirty="0" smtClean="0"/>
              <a:t> of the </a:t>
            </a:r>
            <a:r>
              <a:rPr lang="en-US" b="1" dirty="0" smtClean="0">
                <a:solidFill>
                  <a:schemeClr val="tx2"/>
                </a:solidFill>
              </a:rPr>
              <a:t>different dimensions </a:t>
            </a:r>
            <a:r>
              <a:rPr lang="en-US" dirty="0" smtClean="0"/>
              <a:t>of the teacher profession: social, philosophical, psychological, sociological, and historical basis of education; </a:t>
            </a:r>
          </a:p>
          <a:p>
            <a:pPr>
              <a:spcAft>
                <a:spcPts val="1200"/>
              </a:spcAft>
            </a:pPr>
            <a:r>
              <a:rPr lang="en-US" dirty="0" smtClean="0"/>
              <a:t>to be able to </a:t>
            </a:r>
            <a:r>
              <a:rPr lang="en-US" b="1" dirty="0" smtClean="0">
                <a:solidFill>
                  <a:schemeClr val="tx2"/>
                </a:solidFill>
              </a:rPr>
              <a:t>collaborate</a:t>
            </a:r>
            <a:r>
              <a:rPr lang="en-US" dirty="0" smtClean="0">
                <a:solidFill>
                  <a:schemeClr val="tx2"/>
                </a:solidFill>
              </a:rPr>
              <a:t> </a:t>
            </a:r>
            <a:r>
              <a:rPr lang="en-US" dirty="0" smtClean="0"/>
              <a:t>in different networks and partnerships;</a:t>
            </a:r>
          </a:p>
          <a:p>
            <a:pPr>
              <a:spcAft>
                <a:spcPts val="1200"/>
              </a:spcAft>
            </a:pPr>
            <a:r>
              <a:rPr lang="en-US" dirty="0"/>
              <a:t>to be able to </a:t>
            </a:r>
            <a:r>
              <a:rPr lang="en-US" b="1" dirty="0">
                <a:solidFill>
                  <a:schemeClr val="tx2"/>
                </a:solidFill>
              </a:rPr>
              <a:t>reflect</a:t>
            </a:r>
            <a:r>
              <a:rPr lang="en-US" dirty="0"/>
              <a:t> on their own personal pedagogical “theory/view” (reflection </a:t>
            </a:r>
            <a:r>
              <a:rPr lang="en-US" i="1" dirty="0"/>
              <a:t>for</a:t>
            </a:r>
            <a:r>
              <a:rPr lang="en-US" dirty="0"/>
              <a:t>, </a:t>
            </a:r>
            <a:r>
              <a:rPr lang="en-US" i="1" dirty="0"/>
              <a:t>in</a:t>
            </a:r>
            <a:r>
              <a:rPr lang="en-US" dirty="0"/>
              <a:t> and </a:t>
            </a:r>
            <a:r>
              <a:rPr lang="en-US" i="1" dirty="0"/>
              <a:t>on</a:t>
            </a:r>
            <a:r>
              <a:rPr lang="en-US" dirty="0"/>
              <a:t> action</a:t>
            </a:r>
            <a:r>
              <a:rPr lang="en-US" dirty="0" smtClean="0"/>
              <a:t>);</a:t>
            </a:r>
            <a:endParaRPr lang="en-US" dirty="0"/>
          </a:p>
          <a:p>
            <a:pPr>
              <a:spcAft>
                <a:spcPts val="1200"/>
              </a:spcAft>
            </a:pPr>
            <a:r>
              <a:rPr lang="en-US" dirty="0" smtClean="0"/>
              <a:t>to act as </a:t>
            </a:r>
            <a:r>
              <a:rPr lang="en-US" b="1" dirty="0" smtClean="0">
                <a:solidFill>
                  <a:schemeClr val="tx2"/>
                </a:solidFill>
              </a:rPr>
              <a:t>autonomous professional </a:t>
            </a:r>
            <a:r>
              <a:rPr lang="en-US" dirty="0" smtClean="0"/>
              <a:t>in planning,  implementing and assessing teaching and learning;</a:t>
            </a:r>
          </a:p>
          <a:p>
            <a:pPr>
              <a:spcAft>
                <a:spcPts val="1200"/>
              </a:spcAft>
            </a:pPr>
            <a:r>
              <a:rPr lang="en-US" dirty="0" smtClean="0"/>
              <a:t>to </a:t>
            </a:r>
            <a:r>
              <a:rPr lang="en-US" b="1" dirty="0" smtClean="0">
                <a:solidFill>
                  <a:schemeClr val="tx2"/>
                </a:solidFill>
              </a:rPr>
              <a:t>develop potentials </a:t>
            </a:r>
            <a:r>
              <a:rPr lang="en-US" dirty="0" smtClean="0"/>
              <a:t>for lifelong professional development through research orientation.</a:t>
            </a:r>
            <a:endParaRPr lang="fi-FI" dirty="0" smtClean="0"/>
          </a:p>
        </p:txBody>
      </p:sp>
      <p:sp>
        <p:nvSpPr>
          <p:cNvPr id="25604" name="Slide Number Placeholder 3"/>
          <p:cNvSpPr>
            <a:spLocks noGrp="1"/>
          </p:cNvSpPr>
          <p:nvPr>
            <p:ph type="sldNum" sz="quarter" idx="10"/>
          </p:nvPr>
        </p:nvSpPr>
        <p:spPr>
          <a:noFill/>
        </p:spPr>
        <p:txBody>
          <a:bodyPr/>
          <a:lstStyle/>
          <a:p>
            <a:fld id="{651157F3-8EF5-490B-A6E3-EFD088AD5DE7}" type="slidenum">
              <a:rPr lang="en-US" smtClean="0"/>
              <a:pPr/>
              <a:t>24</a:t>
            </a:fld>
            <a:endParaRPr lang="en-US" smtClean="0"/>
          </a:p>
        </p:txBody>
      </p:sp>
    </p:spTree>
    <p:extLst>
      <p:ext uri="{BB962C8B-B14F-4D97-AF65-F5344CB8AC3E}">
        <p14:creationId xmlns:p14="http://schemas.microsoft.com/office/powerpoint/2010/main" val="20471418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717032"/>
            <a:ext cx="8801422" cy="1116013"/>
          </a:xfrm>
        </p:spPr>
        <p:txBody>
          <a:bodyPr/>
          <a:lstStyle/>
          <a:p>
            <a:r>
              <a:rPr lang="en-GB"/>
              <a:t>Teaching Practice - Reflection in Action </a:t>
            </a:r>
            <a:r>
              <a:rPr lang="en-GB" u="sng">
                <a:hlinkClick r:id="rId2"/>
              </a:rPr>
              <a:t>http://www.youtube.com/watch?v=SDCm1fIPKH8&amp;playnext=1&amp;list=PLEE385BC5A0125995&amp;feature=results_main</a:t>
            </a:r>
            <a:r>
              <a:rPr lang="en-GB"/>
              <a:t> </a:t>
            </a:r>
            <a:r>
              <a:rPr lang="fi-FI"/>
              <a:t/>
            </a:r>
            <a:br>
              <a:rPr lang="fi-FI"/>
            </a:br>
            <a:endParaRPr lang="fi-FI"/>
          </a:p>
        </p:txBody>
      </p:sp>
      <p:sp>
        <p:nvSpPr>
          <p:cNvPr id="4" name="Slide Number Placeholder 3"/>
          <p:cNvSpPr>
            <a:spLocks noGrp="1"/>
          </p:cNvSpPr>
          <p:nvPr>
            <p:ph type="sldNum" sz="quarter" idx="10"/>
          </p:nvPr>
        </p:nvSpPr>
        <p:spPr/>
        <p:txBody>
          <a:bodyPr/>
          <a:lstStyle/>
          <a:p>
            <a:pPr>
              <a:defRPr/>
            </a:pPr>
            <a:fld id="{1663DB54-CAA1-4FF1-A656-126DF26C6362}" type="slidenum">
              <a:rPr lang="en-US" smtClean="0"/>
              <a:pPr>
                <a:defRPr/>
              </a:pPr>
              <a:t>25</a:t>
            </a:fld>
            <a:endParaRPr lang="en-US"/>
          </a:p>
        </p:txBody>
      </p:sp>
    </p:spTree>
    <p:extLst>
      <p:ext uri="{BB962C8B-B14F-4D97-AF65-F5344CB8AC3E}">
        <p14:creationId xmlns:p14="http://schemas.microsoft.com/office/powerpoint/2010/main" val="23003801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14938" y="214313"/>
            <a:ext cx="3309937" cy="369887"/>
          </a:xfrm>
          <a:prstGeom prst="rect">
            <a:avLst/>
          </a:prstGeom>
          <a:noFill/>
        </p:spPr>
        <p:txBody>
          <a:bodyPr wrap="none">
            <a:spAutoFit/>
          </a:bodyPr>
          <a:lstStyle/>
          <a:p>
            <a:pPr>
              <a:defRPr/>
            </a:pPr>
            <a:r>
              <a:rPr lang="en-US" sz="1800" dirty="0">
                <a:latin typeface="+mn-lt"/>
              </a:rPr>
              <a:t>Helsinki, February 2011, 12:00</a:t>
            </a:r>
          </a:p>
        </p:txBody>
      </p:sp>
      <p:pic>
        <p:nvPicPr>
          <p:cNvPr id="5" name="Picture 5" descr="Levi%20020"/>
          <p:cNvPicPr>
            <a:picLocks noChangeAspect="1" noChangeArrowheads="1"/>
          </p:cNvPicPr>
          <p:nvPr/>
        </p:nvPicPr>
        <p:blipFill>
          <a:blip r:embed="rId3" cstate="print"/>
          <a:srcRect/>
          <a:stretch>
            <a:fillRect/>
          </a:stretch>
        </p:blipFill>
        <p:spPr bwMode="auto">
          <a:xfrm>
            <a:off x="0" y="0"/>
            <a:ext cx="9170763" cy="6875458"/>
          </a:xfrm>
          <a:prstGeom prst="rect">
            <a:avLst/>
          </a:prstGeom>
          <a:noFill/>
          <a:ln w="9525">
            <a:noFill/>
            <a:miter lim="800000"/>
            <a:headEnd/>
            <a:tailEnd/>
          </a:ln>
        </p:spPr>
      </p:pic>
      <p:sp>
        <p:nvSpPr>
          <p:cNvPr id="5123" name="Rectangle 2"/>
          <p:cNvSpPr>
            <a:spLocks noGrp="1" noChangeArrowheads="1"/>
          </p:cNvSpPr>
          <p:nvPr>
            <p:ph type="ctrTitle"/>
          </p:nvPr>
        </p:nvSpPr>
        <p:spPr>
          <a:xfrm>
            <a:off x="13381" y="7101408"/>
            <a:ext cx="9144000" cy="1357312"/>
          </a:xfrm>
          <a:solidFill>
            <a:schemeClr val="bg1"/>
          </a:solidFill>
        </p:spPr>
        <p:txBody>
          <a:bodyPr/>
          <a:lstStyle/>
          <a:p>
            <a:pPr algn="ctr"/>
            <a:r>
              <a:rPr lang="en-US" sz="2800" dirty="0" smtClean="0"/>
              <a:t>Finnish educational context </a:t>
            </a:r>
            <a:r>
              <a:rPr lang="en-GB" sz="2800" dirty="0" smtClean="0"/>
              <a:t/>
            </a:r>
            <a:br>
              <a:rPr lang="en-GB" sz="2800" dirty="0" smtClean="0"/>
            </a:br>
            <a:endParaRPr lang="en-GB" sz="2800" dirty="0" smtClean="0"/>
          </a:p>
        </p:txBody>
      </p:sp>
      <p:sp>
        <p:nvSpPr>
          <p:cNvPr id="2" name="Suorakulmio 1"/>
          <p:cNvSpPr/>
          <p:nvPr/>
        </p:nvSpPr>
        <p:spPr>
          <a:xfrm>
            <a:off x="1907704" y="1268760"/>
            <a:ext cx="7083991" cy="2308324"/>
          </a:xfrm>
          <a:prstGeom prst="rect">
            <a:avLst/>
          </a:prstGeom>
        </p:spPr>
        <p:txBody>
          <a:bodyPr wrap="none">
            <a:spAutoFit/>
          </a:bodyPr>
          <a:lstStyle/>
          <a:p>
            <a:r>
              <a:rPr lang="en-US" sz="3600" b="1" dirty="0" smtClean="0">
                <a:solidFill>
                  <a:schemeClr val="accent1">
                    <a:lumMod val="75000"/>
                  </a:schemeClr>
                </a:solidFill>
                <a:latin typeface="+mn-lt"/>
              </a:rPr>
              <a:t>3. </a:t>
            </a:r>
            <a:r>
              <a:rPr lang="en-US" sz="3600" b="1" kern="0" dirty="0">
                <a:solidFill>
                  <a:schemeClr val="accent1">
                    <a:lumMod val="75000"/>
                  </a:schemeClr>
                </a:solidFill>
                <a:effectLst>
                  <a:outerShdw blurRad="38100" dist="38100" dir="2700000" algn="tl">
                    <a:srgbClr val="000000">
                      <a:alpha val="43137"/>
                    </a:srgbClr>
                  </a:outerShdw>
                </a:effectLst>
                <a:latin typeface="+mn-lt"/>
              </a:rPr>
              <a:t>Examples of continuous </a:t>
            </a:r>
            <a:r>
              <a:rPr lang="en-US" sz="3600" b="1" kern="0" dirty="0" smtClean="0">
                <a:solidFill>
                  <a:schemeClr val="accent1">
                    <a:lumMod val="75000"/>
                  </a:schemeClr>
                </a:solidFill>
                <a:effectLst>
                  <a:outerShdw blurRad="38100" dist="38100" dir="2700000" algn="tl">
                    <a:srgbClr val="000000">
                      <a:alpha val="43137"/>
                    </a:srgbClr>
                  </a:outerShdw>
                </a:effectLst>
                <a:latin typeface="+mn-lt"/>
              </a:rPr>
              <a:t/>
            </a:r>
            <a:br>
              <a:rPr lang="en-US" sz="3600" b="1" kern="0" dirty="0" smtClean="0">
                <a:solidFill>
                  <a:schemeClr val="accent1">
                    <a:lumMod val="75000"/>
                  </a:schemeClr>
                </a:solidFill>
                <a:effectLst>
                  <a:outerShdw blurRad="38100" dist="38100" dir="2700000" algn="tl">
                    <a:srgbClr val="000000">
                      <a:alpha val="43137"/>
                    </a:srgbClr>
                  </a:outerShdw>
                </a:effectLst>
                <a:latin typeface="+mn-lt"/>
              </a:rPr>
            </a:br>
            <a:r>
              <a:rPr lang="en-US" sz="3600" b="1" kern="0" dirty="0" smtClean="0">
                <a:solidFill>
                  <a:schemeClr val="accent1">
                    <a:lumMod val="75000"/>
                  </a:schemeClr>
                </a:solidFill>
                <a:effectLst>
                  <a:outerShdw blurRad="38100" dist="38100" dir="2700000" algn="tl">
                    <a:srgbClr val="000000">
                      <a:alpha val="43137"/>
                    </a:srgbClr>
                  </a:outerShdw>
                </a:effectLst>
                <a:latin typeface="+mn-lt"/>
              </a:rPr>
              <a:t>    improvement </a:t>
            </a:r>
            <a:r>
              <a:rPr lang="en-US" sz="3600" b="1" kern="0" dirty="0">
                <a:solidFill>
                  <a:schemeClr val="accent1">
                    <a:lumMod val="75000"/>
                  </a:schemeClr>
                </a:solidFill>
                <a:effectLst>
                  <a:outerShdw blurRad="38100" dist="38100" dir="2700000" algn="tl">
                    <a:srgbClr val="000000">
                      <a:alpha val="43137"/>
                    </a:srgbClr>
                  </a:outerShdw>
                </a:effectLst>
                <a:latin typeface="+mn-lt"/>
              </a:rPr>
              <a:t>of </a:t>
            </a:r>
            <a:r>
              <a:rPr lang="en-US" sz="3600" b="1" kern="0" dirty="0" smtClean="0">
                <a:solidFill>
                  <a:schemeClr val="accent1">
                    <a:lumMod val="75000"/>
                  </a:schemeClr>
                </a:solidFill>
                <a:effectLst>
                  <a:outerShdw blurRad="38100" dist="38100" dir="2700000" algn="tl">
                    <a:srgbClr val="000000">
                      <a:alpha val="43137"/>
                    </a:srgbClr>
                  </a:outerShdw>
                </a:effectLst>
                <a:latin typeface="+mn-lt"/>
              </a:rPr>
              <a:t>education </a:t>
            </a:r>
            <a:br>
              <a:rPr lang="en-US" sz="3600" b="1" kern="0" dirty="0" smtClean="0">
                <a:solidFill>
                  <a:schemeClr val="accent1">
                    <a:lumMod val="75000"/>
                  </a:schemeClr>
                </a:solidFill>
                <a:effectLst>
                  <a:outerShdw blurRad="38100" dist="38100" dir="2700000" algn="tl">
                    <a:srgbClr val="000000">
                      <a:alpha val="43137"/>
                    </a:srgbClr>
                  </a:outerShdw>
                </a:effectLst>
                <a:latin typeface="+mn-lt"/>
              </a:rPr>
            </a:br>
            <a:r>
              <a:rPr lang="en-US" sz="3600" b="1" kern="0" dirty="0" smtClean="0">
                <a:solidFill>
                  <a:schemeClr val="accent1">
                    <a:lumMod val="75000"/>
                  </a:schemeClr>
                </a:solidFill>
                <a:effectLst>
                  <a:outerShdw blurRad="38100" dist="38100" dir="2700000" algn="tl">
                    <a:srgbClr val="000000">
                      <a:alpha val="43137"/>
                    </a:srgbClr>
                  </a:outerShdw>
                </a:effectLst>
                <a:latin typeface="+mn-lt"/>
              </a:rPr>
              <a:t>    by </a:t>
            </a:r>
            <a:r>
              <a:rPr lang="en-US" sz="3600" b="1" kern="0" dirty="0">
                <a:solidFill>
                  <a:schemeClr val="accent1">
                    <a:lumMod val="75000"/>
                  </a:schemeClr>
                </a:solidFill>
                <a:effectLst>
                  <a:outerShdw blurRad="38100" dist="38100" dir="2700000" algn="tl">
                    <a:srgbClr val="000000">
                      <a:alpha val="43137"/>
                    </a:srgbClr>
                  </a:outerShdw>
                </a:effectLst>
                <a:latin typeface="+mn-lt"/>
              </a:rPr>
              <a:t>the </a:t>
            </a:r>
            <a:r>
              <a:rPr lang="en-US" sz="3600" b="1" u="sng" kern="0" dirty="0">
                <a:solidFill>
                  <a:schemeClr val="accent1">
                    <a:lumMod val="75000"/>
                  </a:schemeClr>
                </a:solidFill>
                <a:effectLst>
                  <a:outerShdw blurRad="38100" dist="38100" dir="2700000" algn="tl">
                    <a:srgbClr val="000000">
                      <a:alpha val="43137"/>
                    </a:srgbClr>
                  </a:outerShdw>
                </a:effectLst>
                <a:latin typeface="+mn-lt"/>
              </a:rPr>
              <a:t>professional</a:t>
            </a:r>
            <a:r>
              <a:rPr lang="en-US" sz="3600" b="1" kern="0" dirty="0">
                <a:solidFill>
                  <a:schemeClr val="accent1">
                    <a:lumMod val="75000"/>
                  </a:schemeClr>
                </a:solidFill>
                <a:effectLst>
                  <a:outerShdw blurRad="38100" dist="38100" dir="2700000" algn="tl">
                    <a:srgbClr val="000000">
                      <a:alpha val="43137"/>
                    </a:srgbClr>
                  </a:outerShdw>
                </a:effectLst>
                <a:latin typeface="+mn-lt"/>
              </a:rPr>
              <a:t> teachers </a:t>
            </a:r>
            <a:r>
              <a:rPr lang="en-US" sz="3600" b="1" kern="0" dirty="0" smtClean="0">
                <a:solidFill>
                  <a:schemeClr val="accent1">
                    <a:lumMod val="75000"/>
                  </a:schemeClr>
                </a:solidFill>
                <a:effectLst>
                  <a:outerShdw blurRad="38100" dist="38100" dir="2700000" algn="tl">
                    <a:srgbClr val="000000">
                      <a:alpha val="43137"/>
                    </a:srgbClr>
                  </a:outerShdw>
                </a:effectLst>
                <a:latin typeface="+mn-lt"/>
              </a:rPr>
              <a:t/>
            </a:r>
            <a:br>
              <a:rPr lang="en-US" sz="3600" b="1" kern="0" dirty="0" smtClean="0">
                <a:solidFill>
                  <a:schemeClr val="accent1">
                    <a:lumMod val="75000"/>
                  </a:schemeClr>
                </a:solidFill>
                <a:effectLst>
                  <a:outerShdw blurRad="38100" dist="38100" dir="2700000" algn="tl">
                    <a:srgbClr val="000000">
                      <a:alpha val="43137"/>
                    </a:srgbClr>
                  </a:outerShdw>
                </a:effectLst>
                <a:latin typeface="+mn-lt"/>
              </a:rPr>
            </a:br>
            <a:r>
              <a:rPr lang="en-US" sz="3600" b="1" kern="0" dirty="0" smtClean="0">
                <a:solidFill>
                  <a:schemeClr val="accent1">
                    <a:lumMod val="75000"/>
                  </a:schemeClr>
                </a:solidFill>
                <a:effectLst>
                  <a:outerShdw blurRad="38100" dist="38100" dir="2700000" algn="tl">
                    <a:srgbClr val="000000">
                      <a:alpha val="43137"/>
                    </a:srgbClr>
                  </a:outerShdw>
                </a:effectLst>
                <a:latin typeface="+mn-lt"/>
              </a:rPr>
              <a:t>    at the </a:t>
            </a:r>
            <a:r>
              <a:rPr lang="en-US" sz="3600" b="1" kern="0" dirty="0">
                <a:solidFill>
                  <a:schemeClr val="accent1">
                    <a:lumMod val="75000"/>
                  </a:schemeClr>
                </a:solidFill>
                <a:effectLst>
                  <a:outerShdw blurRad="38100" dist="38100" dir="2700000" algn="tl">
                    <a:srgbClr val="000000">
                      <a:alpha val="43137"/>
                    </a:srgbClr>
                  </a:outerShdw>
                </a:effectLst>
                <a:latin typeface="+mn-lt"/>
              </a:rPr>
              <a:t>school site</a:t>
            </a:r>
            <a:endParaRPr lang="fi-FI" sz="3600" b="1" dirty="0">
              <a:solidFill>
                <a:schemeClr val="accent1">
                  <a:lumMod val="75000"/>
                </a:schemeClr>
              </a:solidFill>
              <a:latin typeface="+mn-lt"/>
            </a:endParaRPr>
          </a:p>
        </p:txBody>
      </p:sp>
    </p:spTree>
    <p:extLst>
      <p:ext uri="{BB962C8B-B14F-4D97-AF65-F5344CB8AC3E}">
        <p14:creationId xmlns:p14="http://schemas.microsoft.com/office/powerpoint/2010/main" val="32516157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159" y="2960716"/>
            <a:ext cx="5500466" cy="5500466"/>
          </a:xfrm>
          <a:prstGeom prst="rect">
            <a:avLst/>
          </a:prstGeom>
        </p:spPr>
      </p:pic>
      <p:sp>
        <p:nvSpPr>
          <p:cNvPr id="2" name="Otsikko 1"/>
          <p:cNvSpPr>
            <a:spLocks noGrp="1"/>
          </p:cNvSpPr>
          <p:nvPr>
            <p:ph type="title"/>
          </p:nvPr>
        </p:nvSpPr>
        <p:spPr/>
        <p:txBody>
          <a:bodyPr/>
          <a:lstStyle/>
          <a:p>
            <a:r>
              <a:rPr lang="en-US" b="1" dirty="0" smtClean="0"/>
              <a:t>World around the school is changing …</a:t>
            </a:r>
            <a:endParaRPr lang="en-US" b="1" dirty="0"/>
          </a:p>
        </p:txBody>
      </p:sp>
      <p:sp>
        <p:nvSpPr>
          <p:cNvPr id="6" name="Kuvaselitepilvi 5"/>
          <p:cNvSpPr/>
          <p:nvPr/>
        </p:nvSpPr>
        <p:spPr bwMode="auto">
          <a:xfrm>
            <a:off x="1257055" y="1386909"/>
            <a:ext cx="2664296" cy="1260720"/>
          </a:xfrm>
          <a:prstGeom prst="cloudCallout">
            <a:avLst>
              <a:gd name="adj1" fmla="val -16735"/>
              <a:gd name="adj2" fmla="val 131733"/>
            </a:avLst>
          </a:prstGeom>
          <a:solidFill>
            <a:srgbClr val="FED99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dirty="0" smtClean="0">
                <a:ln>
                  <a:noFill/>
                </a:ln>
                <a:solidFill>
                  <a:schemeClr val="tx1"/>
                </a:solidFill>
                <a:effectLst/>
                <a:latin typeface="+mn-lt"/>
              </a:rPr>
              <a:t>Technology</a:t>
            </a:r>
          </a:p>
        </p:txBody>
      </p:sp>
      <p:sp>
        <p:nvSpPr>
          <p:cNvPr id="9" name="Kuvaselitepilvi 8"/>
          <p:cNvSpPr/>
          <p:nvPr/>
        </p:nvSpPr>
        <p:spPr bwMode="auto">
          <a:xfrm>
            <a:off x="83835" y="2175621"/>
            <a:ext cx="5794899" cy="1491355"/>
          </a:xfrm>
          <a:prstGeom prst="cloudCallout">
            <a:avLst>
              <a:gd name="adj1" fmla="val 21560"/>
              <a:gd name="adj2" fmla="val 144979"/>
            </a:avLst>
          </a:prstGeom>
          <a:solidFill>
            <a:srgbClr val="FED99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dirty="0" smtClean="0">
                <a:ln>
                  <a:noFill/>
                </a:ln>
                <a:solidFill>
                  <a:schemeClr val="tx1"/>
                </a:solidFill>
                <a:effectLst/>
                <a:latin typeface="+mn-lt"/>
              </a:rPr>
              <a:t>Amount of </a:t>
            </a:r>
            <a:r>
              <a:rPr kumimoji="0" lang="en-US" sz="2200" b="0" u="none" strike="noStrike" cap="none" normalizeH="0" baseline="0" dirty="0" smtClean="0">
                <a:ln>
                  <a:noFill/>
                </a:ln>
                <a:solidFill>
                  <a:schemeClr val="tx1"/>
                </a:solidFill>
                <a:effectLst/>
                <a:latin typeface="+mn-lt"/>
              </a:rPr>
              <a:t>knowledge and skills </a:t>
            </a:r>
            <a:r>
              <a:rPr kumimoji="0" lang="en-US" sz="2200" b="0" u="none" strike="noStrike" cap="none" normalizeH="0" baseline="0" dirty="0" smtClean="0">
                <a:ln>
                  <a:noFill/>
                </a:ln>
                <a:solidFill>
                  <a:schemeClr val="tx1"/>
                </a:solidFill>
                <a:effectLst/>
                <a:latin typeface="+mn-lt"/>
              </a:rPr>
              <a:t>and nature of knowledge</a:t>
            </a:r>
          </a:p>
        </p:txBody>
      </p:sp>
      <p:sp>
        <p:nvSpPr>
          <p:cNvPr id="10" name="Kuvaselitepilvi 9"/>
          <p:cNvSpPr/>
          <p:nvPr/>
        </p:nvSpPr>
        <p:spPr bwMode="auto">
          <a:xfrm>
            <a:off x="251520" y="3493278"/>
            <a:ext cx="4069575" cy="1735922"/>
          </a:xfrm>
          <a:prstGeom prst="cloudCallout">
            <a:avLst>
              <a:gd name="adj1" fmla="val 96241"/>
              <a:gd name="adj2" fmla="val 109583"/>
            </a:avLst>
          </a:prstGeom>
          <a:solidFill>
            <a:srgbClr val="D1FFE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dirty="0" smtClean="0">
                <a:ln>
                  <a:noFill/>
                </a:ln>
                <a:solidFill>
                  <a:schemeClr val="tx1"/>
                </a:solidFill>
                <a:effectLst/>
                <a:latin typeface="+mn-lt"/>
              </a:rPr>
              <a:t>Climate change</a:t>
            </a:r>
            <a:br>
              <a:rPr kumimoji="0" lang="en-US" sz="2200" b="0" u="none" strike="noStrike" cap="none" normalizeH="0" baseline="0" dirty="0" smtClean="0">
                <a:ln>
                  <a:noFill/>
                </a:ln>
                <a:solidFill>
                  <a:schemeClr val="tx1"/>
                </a:solidFill>
                <a:effectLst/>
                <a:latin typeface="+mn-lt"/>
              </a:rPr>
            </a:br>
            <a:r>
              <a:rPr kumimoji="0" lang="en-US" sz="2200" b="0" u="none" strike="noStrike" cap="none" normalizeH="0" baseline="0" dirty="0" smtClean="0">
                <a:ln>
                  <a:noFill/>
                </a:ln>
                <a:solidFill>
                  <a:schemeClr val="tx1"/>
                </a:solidFill>
                <a:effectLst/>
                <a:latin typeface="+mn-lt"/>
              </a:rPr>
              <a:t>Natural </a:t>
            </a:r>
            <a:r>
              <a:rPr kumimoji="0" lang="en-US" sz="2200" b="0" u="none" strike="noStrike" cap="none" normalizeH="0" baseline="0" dirty="0" smtClean="0">
                <a:ln>
                  <a:noFill/>
                </a:ln>
                <a:solidFill>
                  <a:schemeClr val="tx1"/>
                </a:solidFill>
                <a:effectLst/>
                <a:latin typeface="+mn-lt"/>
              </a:rPr>
              <a:t>environment</a:t>
            </a:r>
            <a:endParaRPr kumimoji="0" lang="en-US" sz="2200" b="0" u="none" strike="noStrike" cap="none" normalizeH="0" baseline="0" dirty="0" smtClean="0">
              <a:ln>
                <a:noFill/>
              </a:ln>
              <a:solidFill>
                <a:schemeClr val="tx1"/>
              </a:solidFill>
              <a:effectLst/>
              <a:latin typeface="+mn-lt"/>
            </a:endParaRPr>
          </a:p>
        </p:txBody>
      </p:sp>
      <p:sp>
        <p:nvSpPr>
          <p:cNvPr id="11" name="Kuvaselitepilvi 10"/>
          <p:cNvSpPr/>
          <p:nvPr/>
        </p:nvSpPr>
        <p:spPr bwMode="auto">
          <a:xfrm>
            <a:off x="3559794" y="3519307"/>
            <a:ext cx="2608254" cy="1118746"/>
          </a:xfrm>
          <a:prstGeom prst="cloudCallout">
            <a:avLst>
              <a:gd name="adj1" fmla="val -9072"/>
              <a:gd name="adj2" fmla="val 111830"/>
            </a:avLst>
          </a:prstGeom>
          <a:solidFill>
            <a:srgbClr val="D1FFE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dirty="0" smtClean="0">
                <a:ln>
                  <a:noFill/>
                </a:ln>
                <a:solidFill>
                  <a:schemeClr val="tx1"/>
                </a:solidFill>
                <a:effectLst/>
                <a:latin typeface="+mn-lt"/>
              </a:rPr>
              <a:t> Economy</a:t>
            </a:r>
          </a:p>
        </p:txBody>
      </p:sp>
      <p:sp>
        <p:nvSpPr>
          <p:cNvPr id="12" name="Kuvaselitepilvi 11"/>
          <p:cNvSpPr/>
          <p:nvPr/>
        </p:nvSpPr>
        <p:spPr bwMode="auto">
          <a:xfrm>
            <a:off x="3907703" y="1366221"/>
            <a:ext cx="2376264" cy="1260720"/>
          </a:xfrm>
          <a:prstGeom prst="cloudCallout">
            <a:avLst>
              <a:gd name="adj1" fmla="val -5417"/>
              <a:gd name="adj2" fmla="val 114151"/>
            </a:avLst>
          </a:prstGeom>
          <a:solidFill>
            <a:srgbClr val="FF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dirty="0" smtClean="0">
                <a:ln>
                  <a:noFill/>
                </a:ln>
                <a:solidFill>
                  <a:schemeClr val="tx1"/>
                </a:solidFill>
                <a:effectLst/>
                <a:latin typeface="+mn-lt"/>
              </a:rPr>
              <a:t>Working</a:t>
            </a:r>
            <a:br>
              <a:rPr kumimoji="0" lang="en-US" sz="2200" b="0" u="none" strike="noStrike" cap="none" normalizeH="0" baseline="0" dirty="0" smtClean="0">
                <a:ln>
                  <a:noFill/>
                </a:ln>
                <a:solidFill>
                  <a:schemeClr val="tx1"/>
                </a:solidFill>
                <a:effectLst/>
                <a:latin typeface="+mn-lt"/>
              </a:rPr>
            </a:br>
            <a:r>
              <a:rPr kumimoji="0" lang="en-US" sz="2200" b="0" u="none" strike="noStrike" cap="none" normalizeH="0" baseline="0" dirty="0" smtClean="0">
                <a:ln>
                  <a:noFill/>
                </a:ln>
                <a:solidFill>
                  <a:schemeClr val="tx1"/>
                </a:solidFill>
                <a:effectLst/>
                <a:latin typeface="+mn-lt"/>
              </a:rPr>
              <a:t>life</a:t>
            </a:r>
          </a:p>
        </p:txBody>
      </p:sp>
      <p:sp>
        <p:nvSpPr>
          <p:cNvPr id="14" name="Kuvaselitepilvi 13"/>
          <p:cNvSpPr/>
          <p:nvPr/>
        </p:nvSpPr>
        <p:spPr bwMode="auto">
          <a:xfrm>
            <a:off x="5442227" y="1879158"/>
            <a:ext cx="3492388" cy="1260720"/>
          </a:xfrm>
          <a:prstGeom prst="cloudCallout">
            <a:avLst>
              <a:gd name="adj1" fmla="val -74113"/>
              <a:gd name="adj2" fmla="val 182283"/>
            </a:avLst>
          </a:prstGeom>
          <a:solidFill>
            <a:srgbClr val="D1D0C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dirty="0" smtClean="0">
                <a:ln>
                  <a:noFill/>
                </a:ln>
                <a:solidFill>
                  <a:schemeClr val="tx1"/>
                </a:solidFill>
                <a:effectLst/>
                <a:latin typeface="+mn-lt"/>
              </a:rPr>
              <a:t>Diversities</a:t>
            </a:r>
            <a:r>
              <a:rPr kumimoji="0" lang="en-US" sz="2200" b="0" u="none" strike="noStrike" cap="none" normalizeH="0" dirty="0" smtClean="0">
                <a:ln>
                  <a:noFill/>
                </a:ln>
                <a:solidFill>
                  <a:schemeClr val="tx1"/>
                </a:solidFill>
                <a:effectLst/>
                <a:latin typeface="+mn-lt"/>
              </a:rPr>
              <a:t> </a:t>
            </a:r>
            <a:r>
              <a:rPr kumimoji="0" lang="en-US" sz="2200" b="0" u="none" strike="noStrike" cap="none" normalizeH="0" dirty="0" smtClean="0">
                <a:ln>
                  <a:noFill/>
                </a:ln>
                <a:solidFill>
                  <a:schemeClr val="tx1"/>
                </a:solidFill>
                <a:effectLst/>
                <a:latin typeface="+mn-lt"/>
              </a:rPr>
              <a:t>inside the </a:t>
            </a:r>
            <a:r>
              <a:rPr kumimoji="0" lang="en-US" sz="2200" b="0" u="none" strike="noStrike" cap="none" normalizeH="0" dirty="0" smtClean="0">
                <a:ln>
                  <a:noFill/>
                </a:ln>
                <a:solidFill>
                  <a:schemeClr val="tx1"/>
                </a:solidFill>
                <a:effectLst/>
                <a:latin typeface="+mn-lt"/>
              </a:rPr>
              <a:t>communities</a:t>
            </a:r>
            <a:endParaRPr kumimoji="0" lang="en-US" sz="2200" b="0" u="none" strike="noStrike" cap="none" normalizeH="0" baseline="0" dirty="0" smtClean="0">
              <a:ln>
                <a:noFill/>
              </a:ln>
              <a:solidFill>
                <a:schemeClr val="tx1"/>
              </a:solidFill>
              <a:effectLst/>
              <a:latin typeface="+mn-lt"/>
            </a:endParaRPr>
          </a:p>
        </p:txBody>
      </p:sp>
      <p:sp>
        <p:nvSpPr>
          <p:cNvPr id="7" name="Pilvi 6"/>
          <p:cNvSpPr/>
          <p:nvPr/>
        </p:nvSpPr>
        <p:spPr bwMode="auto">
          <a:xfrm>
            <a:off x="5722581" y="3742079"/>
            <a:ext cx="3312368" cy="1487121"/>
          </a:xfrm>
          <a:prstGeom prst="cloud">
            <a:avLst/>
          </a:prstGeom>
          <a:solidFill>
            <a:srgbClr val="D1D0C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dirty="0" smtClean="0">
                <a:ln>
                  <a:noFill/>
                </a:ln>
                <a:solidFill>
                  <a:schemeClr val="tx1"/>
                </a:solidFill>
                <a:effectLst/>
                <a:latin typeface="+mn-lt"/>
              </a:rPr>
              <a:t>Living </a:t>
            </a:r>
            <a:r>
              <a:rPr kumimoji="0" lang="en-US" sz="2200" b="0" u="none" strike="noStrike" cap="none" normalizeH="0" baseline="0" dirty="0" smtClean="0">
                <a:ln>
                  <a:noFill/>
                </a:ln>
                <a:solidFill>
                  <a:schemeClr val="tx1"/>
                </a:solidFill>
                <a:effectLst/>
                <a:latin typeface="+mn-lt"/>
              </a:rPr>
              <a:t>environment;</a:t>
            </a:r>
            <a:endParaRPr kumimoji="0" lang="en-US" sz="2200" b="0" u="none" strike="noStrike" cap="none" normalizeH="0" baseline="0" dirty="0" smtClean="0">
              <a:ln>
                <a:noFill/>
              </a:ln>
              <a:solidFill>
                <a:schemeClr val="tx1"/>
              </a:solidFill>
              <a:effectLst/>
              <a:latin typeface="+mn-lt"/>
            </a:endParaRPr>
          </a:p>
          <a:p>
            <a:pPr marL="0" marR="0" indent="0" algn="ctr" defTabSz="914400" rtl="0" eaLnBrk="0" fontAlgn="base" latinLnBrk="0" hangingPunct="0">
              <a:lnSpc>
                <a:spcPct val="100000"/>
              </a:lnSpc>
              <a:spcBef>
                <a:spcPct val="0"/>
              </a:spcBef>
              <a:spcAft>
                <a:spcPct val="0"/>
              </a:spcAft>
              <a:buClrTx/>
              <a:buSzTx/>
              <a:buFontTx/>
              <a:buNone/>
              <a:tabLst/>
            </a:pPr>
            <a:r>
              <a:rPr lang="en-US" sz="2200" dirty="0">
                <a:latin typeface="+mn-lt"/>
              </a:rPr>
              <a:t>Y</a:t>
            </a:r>
            <a:r>
              <a:rPr kumimoji="0" lang="en-US" sz="2200" b="0" u="none" strike="noStrike" cap="none" normalizeH="0" dirty="0" smtClean="0">
                <a:ln>
                  <a:noFill/>
                </a:ln>
                <a:solidFill>
                  <a:schemeClr val="tx1"/>
                </a:solidFill>
                <a:effectLst/>
                <a:latin typeface="+mn-lt"/>
              </a:rPr>
              <a:t>outh </a:t>
            </a:r>
            <a:r>
              <a:rPr kumimoji="0" lang="en-US" sz="2200" b="0" u="none" strike="noStrike" cap="none" normalizeH="0" dirty="0" smtClean="0">
                <a:ln>
                  <a:noFill/>
                </a:ln>
                <a:solidFill>
                  <a:schemeClr val="tx1"/>
                </a:solidFill>
                <a:effectLst/>
                <a:latin typeface="+mn-lt"/>
              </a:rPr>
              <a:t>culture</a:t>
            </a:r>
            <a:endParaRPr kumimoji="0" lang="en-US" sz="2200" b="0" u="none" strike="noStrike" cap="none" normalizeH="0" baseline="0" dirty="0" smtClean="0">
              <a:ln>
                <a:noFill/>
              </a:ln>
              <a:solidFill>
                <a:schemeClr val="tx1"/>
              </a:solidFill>
              <a:effectLst/>
              <a:latin typeface="+mn-lt"/>
            </a:endParaRPr>
          </a:p>
        </p:txBody>
      </p:sp>
      <p:sp>
        <p:nvSpPr>
          <p:cNvPr id="17" name="Rectangle 16"/>
          <p:cNvSpPr/>
          <p:nvPr/>
        </p:nvSpPr>
        <p:spPr>
          <a:xfrm>
            <a:off x="210034" y="5386890"/>
            <a:ext cx="3384376" cy="1077218"/>
          </a:xfrm>
          <a:prstGeom prst="rect">
            <a:avLst/>
          </a:prstGeom>
          <a:noFill/>
        </p:spPr>
        <p:txBody>
          <a:bodyPr wrap="square">
            <a:spAutoFit/>
          </a:bodyPr>
          <a:lstStyle/>
          <a:p>
            <a:r>
              <a:rPr lang="en-US" sz="3200" b="1" dirty="0" smtClean="0">
                <a:solidFill>
                  <a:srgbClr val="FFC000"/>
                </a:solidFill>
                <a:effectLst>
                  <a:outerShdw blurRad="38100" dist="38100" dir="2700000" algn="tl">
                    <a:srgbClr val="000000">
                      <a:alpha val="43137"/>
                    </a:srgbClr>
                  </a:outerShdw>
                </a:effectLst>
                <a:latin typeface="Calibri" pitchFamily="34" charset="0"/>
                <a:cs typeface="Calibri" pitchFamily="34" charset="0"/>
              </a:rPr>
              <a:t>Diverse </a:t>
            </a:r>
            <a:br>
              <a:rPr lang="en-US" sz="3200" b="1" dirty="0" smtClean="0">
                <a:solidFill>
                  <a:srgbClr val="FFC000"/>
                </a:solidFill>
                <a:effectLst>
                  <a:outerShdw blurRad="38100" dist="38100" dir="2700000" algn="tl">
                    <a:srgbClr val="000000">
                      <a:alpha val="43137"/>
                    </a:srgbClr>
                  </a:outerShdw>
                </a:effectLst>
                <a:latin typeface="Calibri" pitchFamily="34" charset="0"/>
                <a:cs typeface="Calibri" pitchFamily="34" charset="0"/>
              </a:rPr>
            </a:br>
            <a:r>
              <a:rPr lang="en-US" sz="3200" b="1" dirty="0" smtClean="0">
                <a:solidFill>
                  <a:srgbClr val="FFC000"/>
                </a:solidFill>
                <a:effectLst>
                  <a:outerShdw blurRad="38100" dist="38100" dir="2700000" algn="tl">
                    <a:srgbClr val="000000">
                      <a:alpha val="43137"/>
                    </a:srgbClr>
                  </a:outerShdw>
                </a:effectLst>
                <a:latin typeface="Calibri" pitchFamily="34" charset="0"/>
                <a:cs typeface="Calibri" pitchFamily="34" charset="0"/>
              </a:rPr>
              <a:t>learners</a:t>
            </a:r>
            <a:endParaRPr lang="en-US" sz="3200" b="1" dirty="0">
              <a:solidFill>
                <a:srgbClr val="FFC000"/>
              </a:solidFill>
              <a:effectLst>
                <a:outerShdw blurRad="38100" dist="38100" dir="2700000" algn="tl">
                  <a:srgbClr val="000000">
                    <a:alpha val="43137"/>
                  </a:srgbClr>
                </a:outerShdw>
              </a:effectLst>
            </a:endParaRPr>
          </a:p>
        </p:txBody>
      </p:sp>
      <p:sp>
        <p:nvSpPr>
          <p:cNvPr id="18" name="Kuvaselitepilvi 11"/>
          <p:cNvSpPr/>
          <p:nvPr/>
        </p:nvSpPr>
        <p:spPr bwMode="auto">
          <a:xfrm>
            <a:off x="4281290" y="2765147"/>
            <a:ext cx="2376264" cy="788712"/>
          </a:xfrm>
          <a:prstGeom prst="cloudCallout">
            <a:avLst>
              <a:gd name="adj1" fmla="val -5417"/>
              <a:gd name="adj2" fmla="val 114151"/>
            </a:avLst>
          </a:prstGeom>
          <a:solidFill>
            <a:srgbClr val="FF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dirty="0" smtClean="0">
                <a:ln>
                  <a:noFill/>
                </a:ln>
                <a:solidFill>
                  <a:schemeClr val="tx1"/>
                </a:solidFill>
                <a:effectLst/>
                <a:latin typeface="+mn-lt"/>
              </a:rPr>
              <a:t>Free time</a:t>
            </a:r>
          </a:p>
        </p:txBody>
      </p:sp>
      <p:sp>
        <p:nvSpPr>
          <p:cNvPr id="13" name="Kuvaselitepilvi 12"/>
          <p:cNvSpPr/>
          <p:nvPr/>
        </p:nvSpPr>
        <p:spPr bwMode="auto">
          <a:xfrm>
            <a:off x="5914935" y="2960716"/>
            <a:ext cx="2881867" cy="1035923"/>
          </a:xfrm>
          <a:prstGeom prst="cloudCallout">
            <a:avLst>
              <a:gd name="adj1" fmla="val -102520"/>
              <a:gd name="adj2" fmla="val 103441"/>
            </a:avLst>
          </a:prstGeom>
          <a:solidFill>
            <a:srgbClr val="D1D0C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dirty="0" smtClean="0">
                <a:ln>
                  <a:noFill/>
                </a:ln>
                <a:solidFill>
                  <a:schemeClr val="tx1"/>
                </a:solidFill>
                <a:effectLst/>
                <a:latin typeface="+mn-lt"/>
              </a:rPr>
              <a:t> Population</a:t>
            </a:r>
          </a:p>
        </p:txBody>
      </p:sp>
    </p:spTree>
    <p:extLst>
      <p:ext uri="{BB962C8B-B14F-4D97-AF65-F5344CB8AC3E}">
        <p14:creationId xmlns:p14="http://schemas.microsoft.com/office/powerpoint/2010/main" val="18979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9" grpId="0" animBg="1"/>
      <p:bldP spid="10" grpId="0" animBg="1"/>
      <p:bldP spid="11" grpId="0" animBg="1"/>
      <p:bldP spid="12" grpId="0" animBg="1"/>
      <p:bldP spid="14" grpId="0" animBg="1"/>
      <p:bldP spid="7" grpId="0" animBg="1"/>
      <p:bldP spid="18"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ulukko 3"/>
          <p:cNvGraphicFramePr>
            <a:graphicFrameLocks noGrp="1"/>
          </p:cNvGraphicFramePr>
          <p:nvPr>
            <p:extLst>
              <p:ext uri="{D42A27DB-BD31-4B8C-83A1-F6EECF244321}">
                <p14:modId xmlns:p14="http://schemas.microsoft.com/office/powerpoint/2010/main" val="1821297906"/>
              </p:ext>
            </p:extLst>
          </p:nvPr>
        </p:nvGraphicFramePr>
        <p:xfrm>
          <a:off x="591027" y="2094256"/>
          <a:ext cx="8157437" cy="3927348"/>
        </p:xfrm>
        <a:graphic>
          <a:graphicData uri="http://schemas.openxmlformats.org/drawingml/2006/table">
            <a:tbl>
              <a:tblPr>
                <a:effectLst>
                  <a:outerShdw blurRad="50800" dist="38100" dir="2700000" algn="tl" rotWithShape="0">
                    <a:prstClr val="black">
                      <a:alpha val="40000"/>
                    </a:prstClr>
                  </a:outerShdw>
                </a:effectLst>
              </a:tblPr>
              <a:tblGrid>
                <a:gridCol w="2756837"/>
                <a:gridCol w="5400600"/>
              </a:tblGrid>
              <a:tr h="661166">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Ways of thinking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pPr>
                      <a:r>
                        <a:rPr lang="en-GB" sz="1800" dirty="0">
                          <a:solidFill>
                            <a:schemeClr val="tx1"/>
                          </a:solidFill>
                          <a:latin typeface="Arial" pitchFamily="34" charset="0"/>
                          <a:ea typeface="Times New Roman"/>
                          <a:cs typeface="Arial" pitchFamily="34" charset="0"/>
                        </a:rPr>
                        <a:t>- </a:t>
                      </a:r>
                      <a:r>
                        <a:rPr lang="en-GB" sz="1800" u="none" dirty="0">
                          <a:solidFill>
                            <a:schemeClr val="tx1"/>
                          </a:solidFill>
                          <a:latin typeface="Arial" pitchFamily="34" charset="0"/>
                          <a:ea typeface="Times New Roman"/>
                          <a:cs typeface="Arial" pitchFamily="34" charset="0"/>
                        </a:rPr>
                        <a:t>Creative and critical </a:t>
                      </a:r>
                      <a:r>
                        <a:rPr lang="en-GB" sz="1800" dirty="0" smtClean="0">
                          <a:solidFill>
                            <a:schemeClr val="tx1"/>
                          </a:solidFill>
                          <a:latin typeface="Arial" pitchFamily="34" charset="0"/>
                          <a:ea typeface="Times New Roman"/>
                          <a:cs typeface="Arial" pitchFamily="34" charset="0"/>
                        </a:rPr>
                        <a:t>thinking</a:t>
                      </a:r>
                      <a:r>
                        <a:rPr lang="en-GB" sz="1800" dirty="0">
                          <a:solidFill>
                            <a:schemeClr val="tx1"/>
                          </a:solidFill>
                          <a:latin typeface="Arial" pitchFamily="34" charset="0"/>
                          <a:ea typeface="Times New Roman"/>
                          <a:cs typeface="Arial" pitchFamily="34" charset="0"/>
                        </a:rPr>
                        <a:t/>
                      </a:r>
                      <a:br>
                        <a:rPr lang="en-GB" sz="1800" dirty="0">
                          <a:solidFill>
                            <a:schemeClr val="tx1"/>
                          </a:solidFill>
                          <a:latin typeface="Arial" pitchFamily="34" charset="0"/>
                          <a:ea typeface="Times New Roman"/>
                          <a:cs typeface="Arial" pitchFamily="34" charset="0"/>
                        </a:rPr>
                      </a:br>
                      <a:r>
                        <a:rPr lang="en-GB" sz="1800" dirty="0">
                          <a:solidFill>
                            <a:schemeClr val="tx1"/>
                          </a:solidFill>
                          <a:latin typeface="Arial" pitchFamily="34" charset="0"/>
                          <a:ea typeface="Times New Roman"/>
                          <a:cs typeface="Arial" pitchFamily="34" charset="0"/>
                        </a:rPr>
                        <a:t>- Learning to learn, use of </a:t>
                      </a:r>
                      <a:r>
                        <a:rPr lang="en-GB" sz="1800" dirty="0" err="1" smtClean="0">
                          <a:solidFill>
                            <a:schemeClr val="tx1"/>
                          </a:solidFill>
                          <a:latin typeface="Arial" pitchFamily="34" charset="0"/>
                          <a:ea typeface="Times New Roman"/>
                          <a:cs typeface="Arial" pitchFamily="34" charset="0"/>
                        </a:rPr>
                        <a:t>metacognition</a:t>
                      </a:r>
                      <a:endParaRPr lang="fi-FI" sz="1800" dirty="0">
                        <a:solidFill>
                          <a:schemeClr val="tx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915220">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Ways of working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buFontTx/>
                        <a:buChar char="-"/>
                      </a:pPr>
                      <a:r>
                        <a:rPr lang="en-US" sz="1800" dirty="0" smtClean="0">
                          <a:solidFill>
                            <a:schemeClr val="tx1"/>
                          </a:solidFill>
                          <a:latin typeface="Arial" pitchFamily="34" charset="0"/>
                          <a:ea typeface="Times New Roman"/>
                          <a:cs typeface="Arial" pitchFamily="34" charset="0"/>
                        </a:rPr>
                        <a:t> Communication</a:t>
                      </a:r>
                      <a:r>
                        <a:rPr lang="en-US" sz="1800" dirty="0">
                          <a:solidFill>
                            <a:schemeClr val="tx1"/>
                          </a:solidFill>
                          <a:latin typeface="Arial" pitchFamily="34" charset="0"/>
                          <a:ea typeface="Times New Roman"/>
                          <a:cs typeface="Arial" pitchFamily="34" charset="0"/>
                        </a:rPr>
                        <a:t>, collaboration and networking</a:t>
                      </a:r>
                      <a:br>
                        <a:rPr lang="en-US" sz="1800" dirty="0">
                          <a:solidFill>
                            <a:schemeClr val="tx1"/>
                          </a:solidFill>
                          <a:latin typeface="Arial" pitchFamily="34" charset="0"/>
                          <a:ea typeface="Times New Roman"/>
                          <a:cs typeface="Arial" pitchFamily="34" charset="0"/>
                        </a:rPr>
                      </a:br>
                      <a:r>
                        <a:rPr lang="en-US" sz="1800" dirty="0">
                          <a:solidFill>
                            <a:schemeClr val="tx1"/>
                          </a:solidFill>
                          <a:latin typeface="Arial" pitchFamily="34" charset="0"/>
                          <a:ea typeface="Times New Roman"/>
                          <a:cs typeface="Arial" pitchFamily="34" charset="0"/>
                        </a:rPr>
                        <a:t>- </a:t>
                      </a:r>
                      <a:r>
                        <a:rPr lang="en-US" sz="1800" dirty="0" smtClean="0">
                          <a:solidFill>
                            <a:schemeClr val="tx1"/>
                          </a:solidFill>
                          <a:latin typeface="Arial" pitchFamily="34" charset="0"/>
                          <a:ea typeface="Times New Roman"/>
                          <a:cs typeface="Arial" pitchFamily="34" charset="0"/>
                        </a:rPr>
                        <a:t>Inquiry </a:t>
                      </a:r>
                      <a:r>
                        <a:rPr lang="en-US" sz="1800" dirty="0">
                          <a:solidFill>
                            <a:schemeClr val="tx1"/>
                          </a:solidFill>
                          <a:latin typeface="Arial" pitchFamily="34" charset="0"/>
                          <a:ea typeface="Times New Roman"/>
                          <a:cs typeface="Arial" pitchFamily="34" charset="0"/>
                        </a:rPr>
                        <a:t>(</a:t>
                      </a:r>
                      <a:r>
                        <a:rPr lang="en-US" sz="1800" dirty="0" smtClean="0">
                          <a:solidFill>
                            <a:schemeClr val="tx1"/>
                          </a:solidFill>
                          <a:latin typeface="Arial" pitchFamily="34" charset="0"/>
                          <a:ea typeface="Times New Roman"/>
                          <a:cs typeface="Arial" pitchFamily="34" charset="0"/>
                        </a:rPr>
                        <a:t>questioning, concluding), explaining</a:t>
                      </a:r>
                      <a:r>
                        <a:rPr lang="en-US" sz="1800" dirty="0">
                          <a:solidFill>
                            <a:schemeClr val="tx1"/>
                          </a:solidFill>
                          <a:latin typeface="Arial" pitchFamily="34" charset="0"/>
                          <a:ea typeface="Times New Roman"/>
                          <a:cs typeface="Arial" pitchFamily="34" charset="0"/>
                        </a:rPr>
                        <a:t/>
                      </a:r>
                      <a:br>
                        <a:rPr lang="en-US" sz="1800" dirty="0">
                          <a:solidFill>
                            <a:schemeClr val="tx1"/>
                          </a:solidFill>
                          <a:latin typeface="Arial" pitchFamily="34" charset="0"/>
                          <a:ea typeface="Times New Roman"/>
                          <a:cs typeface="Arial" pitchFamily="34" charset="0"/>
                        </a:rPr>
                      </a:br>
                      <a:r>
                        <a:rPr lang="en-GB" sz="1800" dirty="0">
                          <a:solidFill>
                            <a:schemeClr val="tx1"/>
                          </a:solidFill>
                          <a:latin typeface="Arial" pitchFamily="34" charset="0"/>
                          <a:ea typeface="Times New Roman"/>
                          <a:cs typeface="Arial" pitchFamily="34" charset="0"/>
                        </a:rPr>
                        <a:t>- </a:t>
                      </a:r>
                      <a:r>
                        <a:rPr lang="en-GB" sz="1800" u="none" dirty="0">
                          <a:solidFill>
                            <a:schemeClr val="tx1"/>
                          </a:solidFill>
                          <a:latin typeface="Arial" pitchFamily="34" charset="0"/>
                          <a:ea typeface="Times New Roman"/>
                          <a:cs typeface="Arial" pitchFamily="34" charset="0"/>
                        </a:rPr>
                        <a:t>Generating </a:t>
                      </a:r>
                      <a:r>
                        <a:rPr lang="en-GB" sz="1800" u="none" dirty="0" smtClean="0">
                          <a:solidFill>
                            <a:schemeClr val="tx1"/>
                          </a:solidFill>
                          <a:latin typeface="Arial" pitchFamily="34" charset="0"/>
                          <a:ea typeface="Times New Roman"/>
                          <a:cs typeface="Arial" pitchFamily="34" charset="0"/>
                        </a:rPr>
                        <a:t>ideas</a:t>
                      </a:r>
                      <a:endParaRPr lang="fi-FI" sz="1800" u="none" dirty="0">
                        <a:solidFill>
                          <a:schemeClr val="tx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653909">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Tools for working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pPr>
                      <a:r>
                        <a:rPr lang="en-GB" sz="1800" dirty="0">
                          <a:solidFill>
                            <a:schemeClr val="tx1"/>
                          </a:solidFill>
                          <a:latin typeface="Arial" pitchFamily="34" charset="0"/>
                          <a:ea typeface="Times New Roman"/>
                          <a:cs typeface="Arial" pitchFamily="34" charset="0"/>
                        </a:rPr>
                        <a:t>- </a:t>
                      </a:r>
                      <a:r>
                        <a:rPr lang="en-GB" sz="1800" dirty="0" smtClean="0">
                          <a:solidFill>
                            <a:schemeClr val="tx1"/>
                          </a:solidFill>
                          <a:latin typeface="Arial" pitchFamily="34" charset="0"/>
                          <a:ea typeface="Times New Roman"/>
                          <a:cs typeface="Arial" pitchFamily="34" charset="0"/>
                        </a:rPr>
                        <a:t>Broad literacy (network </a:t>
                      </a:r>
                      <a:r>
                        <a:rPr lang="en-GB" sz="1800" dirty="0">
                          <a:solidFill>
                            <a:schemeClr val="tx1"/>
                          </a:solidFill>
                          <a:latin typeface="Arial" pitchFamily="34" charset="0"/>
                          <a:ea typeface="Times New Roman"/>
                          <a:cs typeface="Arial" pitchFamily="34" charset="0"/>
                        </a:rPr>
                        <a:t>of </a:t>
                      </a:r>
                      <a:r>
                        <a:rPr lang="en-GB" sz="1800" dirty="0" smtClean="0">
                          <a:solidFill>
                            <a:schemeClr val="tx1"/>
                          </a:solidFill>
                          <a:latin typeface="Arial" pitchFamily="34" charset="0"/>
                          <a:ea typeface="Times New Roman"/>
                          <a:cs typeface="Arial" pitchFamily="34" charset="0"/>
                        </a:rPr>
                        <a:t>concepts, skills) </a:t>
                      </a:r>
                      <a:r>
                        <a:rPr lang="en-GB" sz="1800" dirty="0">
                          <a:solidFill>
                            <a:schemeClr val="tx1"/>
                          </a:solidFill>
                          <a:latin typeface="Arial" pitchFamily="34" charset="0"/>
                          <a:ea typeface="Times New Roman"/>
                          <a:cs typeface="Arial" pitchFamily="34" charset="0"/>
                        </a:rPr>
                        <a:t/>
                      </a:r>
                      <a:br>
                        <a:rPr lang="en-GB" sz="1800" dirty="0">
                          <a:solidFill>
                            <a:schemeClr val="tx1"/>
                          </a:solidFill>
                          <a:latin typeface="Arial" pitchFamily="34" charset="0"/>
                          <a:ea typeface="Times New Roman"/>
                          <a:cs typeface="Arial" pitchFamily="34" charset="0"/>
                        </a:rPr>
                      </a:br>
                      <a:r>
                        <a:rPr lang="en-GB" sz="1800" u="none" dirty="0">
                          <a:solidFill>
                            <a:schemeClr val="tx1"/>
                          </a:solidFill>
                          <a:latin typeface="Arial" pitchFamily="34" charset="0"/>
                          <a:ea typeface="Times New Roman"/>
                          <a:cs typeface="Arial" pitchFamily="34" charset="0"/>
                        </a:rPr>
                        <a:t>- </a:t>
                      </a:r>
                      <a:r>
                        <a:rPr lang="en-GB" sz="1800" u="none" dirty="0" smtClean="0">
                          <a:solidFill>
                            <a:schemeClr val="tx1"/>
                          </a:solidFill>
                          <a:latin typeface="Arial" pitchFamily="34" charset="0"/>
                          <a:ea typeface="Times New Roman"/>
                          <a:cs typeface="Arial" pitchFamily="34" charset="0"/>
                        </a:rPr>
                        <a:t>Educational technology</a:t>
                      </a:r>
                      <a:endParaRPr lang="fi-FI" sz="1800" u="none" dirty="0">
                        <a:solidFill>
                          <a:schemeClr val="tx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653909">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Context for working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pPr>
                      <a:r>
                        <a:rPr lang="en-GB" sz="1800" dirty="0">
                          <a:solidFill>
                            <a:schemeClr val="tx1"/>
                          </a:solidFill>
                          <a:latin typeface="Arial" pitchFamily="34" charset="0"/>
                          <a:ea typeface="Times New Roman"/>
                          <a:cs typeface="Arial" pitchFamily="34" charset="0"/>
                        </a:rPr>
                        <a:t>- Personal, </a:t>
                      </a:r>
                      <a:r>
                        <a:rPr lang="en-GB" sz="1800" dirty="0" smtClean="0">
                          <a:solidFill>
                            <a:schemeClr val="tx1"/>
                          </a:solidFill>
                          <a:latin typeface="Arial" pitchFamily="34" charset="0"/>
                          <a:ea typeface="Times New Roman"/>
                          <a:cs typeface="Arial" pitchFamily="34" charset="0"/>
                        </a:rPr>
                        <a:t>social</a:t>
                      </a:r>
                      <a:r>
                        <a:rPr lang="en-GB" sz="1800" dirty="0">
                          <a:solidFill>
                            <a:schemeClr val="tx1"/>
                          </a:solidFill>
                          <a:latin typeface="Arial" pitchFamily="34" charset="0"/>
                          <a:ea typeface="Times New Roman"/>
                          <a:cs typeface="Arial" pitchFamily="34" charset="0"/>
                        </a:rPr>
                        <a:t>, </a:t>
                      </a:r>
                      <a:r>
                        <a:rPr lang="en-GB" sz="1800" dirty="0" smtClean="0">
                          <a:solidFill>
                            <a:schemeClr val="tx1"/>
                          </a:solidFill>
                          <a:latin typeface="Arial" pitchFamily="34" charset="0"/>
                          <a:ea typeface="Times New Roman"/>
                          <a:cs typeface="Arial" pitchFamily="34" charset="0"/>
                        </a:rPr>
                        <a:t>local, global</a:t>
                      </a:r>
                      <a:r>
                        <a:rPr lang="en-GB" sz="1800" dirty="0">
                          <a:solidFill>
                            <a:schemeClr val="tx1"/>
                          </a:solidFill>
                          <a:latin typeface="Arial" pitchFamily="34" charset="0"/>
                          <a:ea typeface="Times New Roman"/>
                          <a:cs typeface="Arial" pitchFamily="34" charset="0"/>
                        </a:rPr>
                        <a:t/>
                      </a:r>
                      <a:br>
                        <a:rPr lang="en-GB" sz="1800" dirty="0">
                          <a:solidFill>
                            <a:schemeClr val="tx1"/>
                          </a:solidFill>
                          <a:latin typeface="Arial" pitchFamily="34" charset="0"/>
                          <a:ea typeface="Times New Roman"/>
                          <a:cs typeface="Arial" pitchFamily="34" charset="0"/>
                        </a:rPr>
                      </a:br>
                      <a:r>
                        <a:rPr lang="en-GB" sz="1800" dirty="0">
                          <a:solidFill>
                            <a:schemeClr val="tx1"/>
                          </a:solidFill>
                          <a:latin typeface="Arial" pitchFamily="34" charset="0"/>
                          <a:ea typeface="Times New Roman"/>
                          <a:cs typeface="Arial" pitchFamily="34" charset="0"/>
                        </a:rPr>
                        <a:t>- Working </a:t>
                      </a:r>
                      <a:r>
                        <a:rPr lang="en-GB" sz="1800" dirty="0" smtClean="0">
                          <a:solidFill>
                            <a:schemeClr val="tx1"/>
                          </a:solidFill>
                          <a:latin typeface="Arial" pitchFamily="34" charset="0"/>
                          <a:ea typeface="Times New Roman"/>
                          <a:cs typeface="Arial" pitchFamily="34" charset="0"/>
                        </a:rPr>
                        <a:t>life</a:t>
                      </a:r>
                      <a:endParaRPr lang="fi-FI" sz="1800" u="sng" dirty="0">
                        <a:solidFill>
                          <a:schemeClr val="tx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653909">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Attitude needed </a:t>
                      </a:r>
                      <a:r>
                        <a:rPr lang="en-GB" sz="1800" dirty="0" smtClean="0">
                          <a:solidFill>
                            <a:schemeClr val="bg1"/>
                          </a:solidFill>
                          <a:latin typeface="Arial" pitchFamily="34" charset="0"/>
                          <a:ea typeface="Times New Roman"/>
                          <a:cs typeface="Arial" pitchFamily="34" charset="0"/>
                        </a:rPr>
                        <a:t>for</a:t>
                      </a:r>
                      <a:r>
                        <a:rPr lang="en-GB" sz="1800" baseline="0" dirty="0" smtClean="0">
                          <a:solidFill>
                            <a:schemeClr val="bg1"/>
                          </a:solidFill>
                          <a:latin typeface="Arial" pitchFamily="34" charset="0"/>
                          <a:ea typeface="Times New Roman"/>
                          <a:cs typeface="Arial" pitchFamily="34" charset="0"/>
                        </a:rPr>
                        <a:t> </a:t>
                      </a:r>
                      <a:r>
                        <a:rPr lang="en-GB" sz="1800" dirty="0" smtClean="0">
                          <a:solidFill>
                            <a:schemeClr val="bg1"/>
                          </a:solidFill>
                          <a:latin typeface="Arial" pitchFamily="34" charset="0"/>
                          <a:ea typeface="Times New Roman"/>
                          <a:cs typeface="Arial" pitchFamily="34" charset="0"/>
                        </a:rPr>
                        <a:t>working</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marL="0" indent="0">
                        <a:lnSpc>
                          <a:spcPct val="115000"/>
                        </a:lnSpc>
                        <a:spcBef>
                          <a:spcPts val="600"/>
                        </a:spcBef>
                        <a:spcAft>
                          <a:spcPts val="600"/>
                        </a:spcAft>
                        <a:tabLst/>
                      </a:pPr>
                      <a:r>
                        <a:rPr lang="en-US" sz="1800" dirty="0" smtClean="0">
                          <a:solidFill>
                            <a:schemeClr val="tx1"/>
                          </a:solidFill>
                          <a:latin typeface="Arial" pitchFamily="34" charset="0"/>
                          <a:ea typeface="Times New Roman"/>
                          <a:cs typeface="Arial" pitchFamily="34" charset="0"/>
                        </a:rPr>
                        <a:t>- </a:t>
                      </a:r>
                      <a:r>
                        <a:rPr lang="en-US" sz="1800" u="none" dirty="0" smtClean="0">
                          <a:solidFill>
                            <a:schemeClr val="tx1"/>
                          </a:solidFill>
                          <a:latin typeface="Arial" pitchFamily="34" charset="0"/>
                          <a:ea typeface="Times New Roman"/>
                          <a:cs typeface="Arial" pitchFamily="34" charset="0"/>
                        </a:rPr>
                        <a:t>Willingness </a:t>
                      </a:r>
                      <a:r>
                        <a:rPr lang="en-US" sz="1800" u="none" dirty="0">
                          <a:solidFill>
                            <a:schemeClr val="tx1"/>
                          </a:solidFill>
                          <a:latin typeface="Arial" pitchFamily="34" charset="0"/>
                          <a:ea typeface="Times New Roman"/>
                          <a:cs typeface="Arial" pitchFamily="34" charset="0"/>
                        </a:rPr>
                        <a:t>to use </a:t>
                      </a:r>
                      <a:r>
                        <a:rPr lang="en-US" sz="1800" u="none" dirty="0" smtClean="0">
                          <a:solidFill>
                            <a:schemeClr val="tx1"/>
                          </a:solidFill>
                          <a:latin typeface="Arial" pitchFamily="34" charset="0"/>
                          <a:ea typeface="Times New Roman"/>
                          <a:cs typeface="Arial" pitchFamily="34" charset="0"/>
                        </a:rPr>
                        <a:t>knowledge,</a:t>
                      </a:r>
                      <a:r>
                        <a:rPr lang="en-US" sz="1800" u="none" baseline="0" dirty="0" smtClean="0">
                          <a:solidFill>
                            <a:schemeClr val="tx1"/>
                          </a:solidFill>
                          <a:latin typeface="Arial" pitchFamily="34" charset="0"/>
                          <a:ea typeface="Times New Roman"/>
                          <a:cs typeface="Arial" pitchFamily="34" charset="0"/>
                        </a:rPr>
                        <a:t> </a:t>
                      </a:r>
                      <a:r>
                        <a:rPr lang="en-US" sz="1800" u="none" dirty="0" smtClean="0">
                          <a:solidFill>
                            <a:schemeClr val="tx1"/>
                          </a:solidFill>
                          <a:latin typeface="Arial" pitchFamily="34" charset="0"/>
                          <a:ea typeface="Times New Roman"/>
                          <a:cs typeface="Arial" pitchFamily="34" charset="0"/>
                        </a:rPr>
                        <a:t>engagement </a:t>
                      </a:r>
                      <a:r>
                        <a:rPr lang="en-US" sz="1800" dirty="0" smtClean="0">
                          <a:solidFill>
                            <a:schemeClr val="tx1"/>
                          </a:solidFill>
                          <a:latin typeface="Arial" pitchFamily="34" charset="0"/>
                          <a:ea typeface="Times New Roman"/>
                          <a:cs typeface="Arial" pitchFamily="34" charset="0"/>
                        </a:rPr>
                        <a:t/>
                      </a:r>
                      <a:br>
                        <a:rPr lang="en-US" sz="1800" dirty="0" smtClean="0">
                          <a:solidFill>
                            <a:schemeClr val="tx1"/>
                          </a:solidFill>
                          <a:latin typeface="Arial" pitchFamily="34" charset="0"/>
                          <a:ea typeface="Times New Roman"/>
                          <a:cs typeface="Arial" pitchFamily="34" charset="0"/>
                        </a:rPr>
                      </a:br>
                      <a:r>
                        <a:rPr lang="en-US" sz="1800" dirty="0" smtClean="0">
                          <a:solidFill>
                            <a:schemeClr val="tx1"/>
                          </a:solidFill>
                          <a:latin typeface="Arial" pitchFamily="34" charset="0"/>
                          <a:ea typeface="Times New Roman"/>
                          <a:cs typeface="Arial" pitchFamily="34" charset="0"/>
                        </a:rPr>
                        <a:t>- </a:t>
                      </a:r>
                      <a:r>
                        <a:rPr lang="en-US" sz="1800" dirty="0">
                          <a:solidFill>
                            <a:schemeClr val="tx1"/>
                          </a:solidFill>
                          <a:latin typeface="Arial" pitchFamily="34" charset="0"/>
                          <a:ea typeface="Times New Roman"/>
                          <a:cs typeface="Arial" pitchFamily="34" charset="0"/>
                        </a:rPr>
                        <a:t>Self-efficacy</a:t>
                      </a:r>
                      <a:endParaRPr lang="fi-FI" sz="1800" dirty="0">
                        <a:solidFill>
                          <a:schemeClr val="tx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bl>
          </a:graphicData>
        </a:graphic>
      </p:graphicFrame>
      <p:sp>
        <p:nvSpPr>
          <p:cNvPr id="2" name="Rectangle 1"/>
          <p:cNvSpPr/>
          <p:nvPr/>
        </p:nvSpPr>
        <p:spPr bwMode="auto">
          <a:xfrm>
            <a:off x="3347864" y="2060848"/>
            <a:ext cx="5544616" cy="7545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5" name="Rectangle 4"/>
          <p:cNvSpPr/>
          <p:nvPr/>
        </p:nvSpPr>
        <p:spPr bwMode="auto">
          <a:xfrm>
            <a:off x="3342501" y="2818440"/>
            <a:ext cx="5544616" cy="10315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3342322" y="3859690"/>
            <a:ext cx="5544616" cy="7124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3341039" y="4572142"/>
            <a:ext cx="5544616" cy="7259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3342322" y="5311897"/>
            <a:ext cx="5544616" cy="7652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10" name="Title 1"/>
          <p:cNvSpPr>
            <a:spLocks noGrp="1"/>
          </p:cNvSpPr>
          <p:nvPr>
            <p:ph type="title"/>
          </p:nvPr>
        </p:nvSpPr>
        <p:spPr>
          <a:xfrm>
            <a:off x="1855788" y="296763"/>
            <a:ext cx="7010400" cy="1116013"/>
          </a:xfrm>
        </p:spPr>
        <p:txBody>
          <a:bodyPr/>
          <a:lstStyle/>
          <a:p>
            <a:pPr>
              <a:lnSpc>
                <a:spcPct val="100000"/>
              </a:lnSpc>
            </a:pPr>
            <a:r>
              <a:rPr lang="en-GB" dirty="0" smtClean="0"/>
              <a:t>21</a:t>
            </a:r>
            <a:r>
              <a:rPr lang="en-GB" baseline="30000" dirty="0" smtClean="0"/>
              <a:t>st</a:t>
            </a:r>
            <a:r>
              <a:rPr lang="en-GB" dirty="0" smtClean="0"/>
              <a:t> </a:t>
            </a:r>
            <a:r>
              <a:rPr lang="en-GB" dirty="0"/>
              <a:t>century </a:t>
            </a:r>
            <a:r>
              <a:rPr lang="en-GB" dirty="0" smtClean="0"/>
              <a:t>competences</a:t>
            </a:r>
            <a:br>
              <a:rPr lang="en-GB" dirty="0" smtClean="0"/>
            </a:br>
            <a:r>
              <a:rPr lang="en-GB" sz="1200" dirty="0"/>
              <a:t>Binkley, M., </a:t>
            </a:r>
            <a:r>
              <a:rPr lang="en-GB" sz="1200" dirty="0" err="1"/>
              <a:t>Erstad</a:t>
            </a:r>
            <a:r>
              <a:rPr lang="en-GB" sz="1200" dirty="0"/>
              <a:t>, O., Herman, J., </a:t>
            </a:r>
            <a:r>
              <a:rPr lang="en-GB" sz="1200" dirty="0" err="1"/>
              <a:t>Raizen</a:t>
            </a:r>
            <a:r>
              <a:rPr lang="en-GB" sz="1200" dirty="0"/>
              <a:t>, S., Ripley, M., Miller-Ricci, M. &amp; Rumble, M. (2012). Defining twenty-first century skills. In P. Griffin, B. </a:t>
            </a:r>
            <a:r>
              <a:rPr lang="en-GB" sz="1200" dirty="0" err="1"/>
              <a:t>McGaw</a:t>
            </a:r>
            <a:r>
              <a:rPr lang="en-GB" sz="1200" dirty="0"/>
              <a:t> &amp; E. Care (Eds.) Assessment and teaching of 21st century skills (pp. 17–66). </a:t>
            </a:r>
            <a:r>
              <a:rPr lang="fi-FI" sz="1200" dirty="0" err="1"/>
              <a:t>Dordrecht</a:t>
            </a:r>
            <a:r>
              <a:rPr lang="fi-FI" sz="1200" dirty="0"/>
              <a:t>: </a:t>
            </a:r>
            <a:r>
              <a:rPr lang="fi-FI" sz="1200" dirty="0" err="1" smtClean="0"/>
              <a:t>Springer</a:t>
            </a:r>
            <a:endParaRPr lang="fi-FI" sz="1200" dirty="0"/>
          </a:p>
        </p:txBody>
      </p:sp>
    </p:spTree>
    <p:extLst>
      <p:ext uri="{BB962C8B-B14F-4D97-AF65-F5344CB8AC3E}">
        <p14:creationId xmlns:p14="http://schemas.microsoft.com/office/powerpoint/2010/main" val="2171378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educational innovation is as an idea or </a:t>
            </a:r>
            <a:r>
              <a:rPr lang="en-US" dirty="0" smtClean="0"/>
              <a:t>practice … </a:t>
            </a:r>
            <a:endParaRPr lang="en-US" dirty="0"/>
          </a:p>
        </p:txBody>
      </p:sp>
      <p:sp>
        <p:nvSpPr>
          <p:cNvPr id="3" name="Content Placeholder 2"/>
          <p:cNvSpPr>
            <a:spLocks noGrp="1"/>
          </p:cNvSpPr>
          <p:nvPr>
            <p:ph idx="1"/>
          </p:nvPr>
        </p:nvSpPr>
        <p:spPr/>
        <p:txBody>
          <a:bodyPr/>
          <a:lstStyle/>
          <a:p>
            <a:pPr>
              <a:lnSpc>
                <a:spcPct val="150000"/>
              </a:lnSpc>
            </a:pPr>
            <a:r>
              <a:rPr lang="en-US" dirty="0" smtClean="0"/>
              <a:t>that is </a:t>
            </a:r>
            <a:r>
              <a:rPr lang="en-US" u="sng" dirty="0" smtClean="0"/>
              <a:t>new to one (or a group) who create it </a:t>
            </a:r>
          </a:p>
          <a:p>
            <a:pPr>
              <a:lnSpc>
                <a:spcPct val="150000"/>
              </a:lnSpc>
            </a:pPr>
            <a:r>
              <a:rPr lang="en-US" dirty="0"/>
              <a:t>that </a:t>
            </a:r>
            <a:r>
              <a:rPr lang="en-US" u="sng" dirty="0" smtClean="0"/>
              <a:t>one meets first time</a:t>
            </a:r>
          </a:p>
          <a:p>
            <a:pPr>
              <a:lnSpc>
                <a:spcPct val="150000"/>
              </a:lnSpc>
            </a:pPr>
            <a:r>
              <a:rPr lang="en-US" dirty="0" smtClean="0"/>
              <a:t>that </a:t>
            </a:r>
            <a:r>
              <a:rPr lang="en-US" u="sng" dirty="0" smtClean="0"/>
              <a:t>one knows but has not adopted </a:t>
            </a:r>
            <a:r>
              <a:rPr lang="en-US" dirty="0" smtClean="0"/>
              <a:t>or rejected it</a:t>
            </a:r>
            <a:br>
              <a:rPr lang="en-US" dirty="0" smtClean="0"/>
            </a:br>
            <a:r>
              <a:rPr lang="en-US" dirty="0" smtClean="0"/>
              <a:t>(</a:t>
            </a:r>
            <a:r>
              <a:rPr lang="en-US" dirty="0"/>
              <a:t>Rogers, 2003)</a:t>
            </a:r>
          </a:p>
          <a:p>
            <a:pPr lvl="1"/>
            <a:endParaRPr lang="en-US" dirty="0"/>
          </a:p>
        </p:txBody>
      </p:sp>
      <p:sp>
        <p:nvSpPr>
          <p:cNvPr id="4" name="Slide Number Placeholder 3"/>
          <p:cNvSpPr>
            <a:spLocks noGrp="1"/>
          </p:cNvSpPr>
          <p:nvPr>
            <p:ph type="sldNum" sz="quarter" idx="10"/>
          </p:nvPr>
        </p:nvSpPr>
        <p:spPr/>
        <p:txBody>
          <a:bodyPr/>
          <a:lstStyle/>
          <a:p>
            <a:pPr>
              <a:defRPr/>
            </a:pPr>
            <a:fld id="{1663DB54-CAA1-4FF1-A656-126DF26C6362}" type="slidenum">
              <a:rPr lang="en-US" smtClean="0"/>
              <a:pPr>
                <a:defRPr/>
              </a:pPr>
              <a:t>29</a:t>
            </a:fld>
            <a:endParaRPr lang="en-US"/>
          </a:p>
        </p:txBody>
      </p:sp>
    </p:spTree>
    <p:extLst>
      <p:ext uri="{BB962C8B-B14F-4D97-AF65-F5344CB8AC3E}">
        <p14:creationId xmlns:p14="http://schemas.microsoft.com/office/powerpoint/2010/main" val="128302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663DB54-CAA1-4FF1-A656-126DF26C6362}" type="slidenum">
              <a:rPr lang="en-US" smtClean="0"/>
              <a:pPr>
                <a:defRPr/>
              </a:pPr>
              <a:t>3</a:t>
            </a:fld>
            <a:endParaRPr lang="en-US"/>
          </a:p>
        </p:txBody>
      </p:sp>
      <p:pic>
        <p:nvPicPr>
          <p:cNvPr id="5" name="Picture 4" descr="http://4.bp.blogspot.com/-TRIO86mLy5k/Tuy3AZ-kLPI/AAAAAAAAGW4/jBcYe2QlRCs/s1600/new111217PilAM0Z25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33600" y="260649"/>
            <a:ext cx="7010400" cy="6896596"/>
          </a:xfrm>
        </p:spPr>
        <p:txBody>
          <a:bodyPr/>
          <a:lstStyle/>
          <a:p>
            <a:r>
              <a:rPr lang="fi-FI" sz="2800" dirty="0">
                <a:solidFill>
                  <a:schemeClr val="bg1"/>
                </a:solidFill>
                <a:effectLst>
                  <a:outerShdw blurRad="38100" dist="38100" dir="2700000" algn="tl">
                    <a:srgbClr val="000000">
                      <a:alpha val="43137"/>
                    </a:srgbClr>
                  </a:outerShdw>
                </a:effectLst>
              </a:rPr>
              <a:t>Content of the </a:t>
            </a:r>
            <a:r>
              <a:rPr lang="fi-FI" sz="2800" dirty="0" err="1">
                <a:solidFill>
                  <a:schemeClr val="bg1"/>
                </a:solidFill>
                <a:effectLst>
                  <a:outerShdw blurRad="38100" dist="38100" dir="2700000" algn="tl">
                    <a:srgbClr val="000000">
                      <a:alpha val="43137"/>
                    </a:srgbClr>
                  </a:outerShdw>
                </a:effectLst>
              </a:rPr>
              <a:t>presentation</a:t>
            </a:r>
            <a:r>
              <a:rPr lang="fi-FI" sz="2800" dirty="0">
                <a:solidFill>
                  <a:schemeClr val="bg1"/>
                </a:solidFill>
                <a:effectLst>
                  <a:outerShdw blurRad="38100" dist="38100" dir="2700000" algn="tl">
                    <a:srgbClr val="000000">
                      <a:alpha val="43137"/>
                    </a:srgbClr>
                  </a:outerShdw>
                </a:effectLst>
              </a:rPr>
              <a:t/>
            </a:r>
            <a:br>
              <a:rPr lang="fi-FI" sz="2800" dirty="0">
                <a:solidFill>
                  <a:schemeClr val="bg1"/>
                </a:solidFill>
                <a:effectLst>
                  <a:outerShdw blurRad="38100" dist="38100" dir="2700000" algn="tl">
                    <a:srgbClr val="000000">
                      <a:alpha val="43137"/>
                    </a:srgbClr>
                  </a:outerShdw>
                </a:effectLst>
              </a:rPr>
            </a:br>
            <a:r>
              <a:rPr lang="fi-FI" sz="2800" dirty="0">
                <a:solidFill>
                  <a:schemeClr val="bg1"/>
                </a:solidFill>
                <a:effectLst>
                  <a:outerShdw blurRad="38100" dist="38100" dir="2700000" algn="tl">
                    <a:srgbClr val="000000">
                      <a:alpha val="43137"/>
                    </a:srgbClr>
                  </a:outerShdw>
                </a:effectLst>
              </a:rPr>
              <a:t/>
            </a:r>
            <a:br>
              <a:rPr lang="fi-FI" sz="2800" dirty="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1. Finnish </a:t>
            </a:r>
            <a:r>
              <a:rPr lang="en-US" dirty="0" smtClean="0">
                <a:solidFill>
                  <a:schemeClr val="bg1"/>
                </a:solidFill>
                <a:effectLst>
                  <a:outerShdw blurRad="38100" dist="38100" dir="2700000" algn="tl">
                    <a:srgbClr val="000000">
                      <a:alpha val="43137"/>
                    </a:srgbClr>
                  </a:outerShdw>
                </a:effectLst>
              </a:rPr>
              <a:t>Educational Context</a:t>
            </a:r>
            <a:br>
              <a:rPr lang="en-US" dirty="0" smtClean="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
            </a:r>
            <a:br>
              <a:rPr lang="en-US" dirty="0">
                <a:solidFill>
                  <a:schemeClr val="bg1"/>
                </a:solidFill>
                <a:effectLst>
                  <a:outerShdw blurRad="38100" dist="38100" dir="2700000" algn="tl">
                    <a:srgbClr val="000000">
                      <a:alpha val="43137"/>
                    </a:srgbClr>
                  </a:outerShdw>
                </a:effectLst>
              </a:rPr>
            </a:br>
            <a:r>
              <a:rPr lang="fi-FI" dirty="0">
                <a:solidFill>
                  <a:schemeClr val="bg1"/>
                </a:solidFill>
                <a:effectLst>
                  <a:outerShdw blurRad="38100" dist="38100" dir="2700000" algn="tl">
                    <a:srgbClr val="000000">
                      <a:alpha val="43137"/>
                    </a:srgbClr>
                  </a:outerShdw>
                </a:effectLst>
              </a:rPr>
              <a:t>2. </a:t>
            </a:r>
            <a:r>
              <a:rPr lang="fi-FI" dirty="0" smtClean="0">
                <a:solidFill>
                  <a:schemeClr val="bg1"/>
                </a:solidFill>
                <a:effectLst>
                  <a:outerShdw blurRad="38100" dist="38100" dir="2700000" algn="tl">
                    <a:srgbClr val="000000">
                      <a:alpha val="43137"/>
                    </a:srgbClr>
                  </a:outerShdw>
                </a:effectLst>
              </a:rPr>
              <a:t>Education of </a:t>
            </a:r>
            <a:r>
              <a:rPr lang="fi-FI" u="sng" dirty="0" err="1" smtClean="0">
                <a:solidFill>
                  <a:schemeClr val="bg1"/>
                </a:solidFill>
                <a:effectLst>
                  <a:outerShdw blurRad="38100" dist="38100" dir="2700000" algn="tl">
                    <a:srgbClr val="000000">
                      <a:alpha val="43137"/>
                    </a:srgbClr>
                  </a:outerShdw>
                </a:effectLst>
              </a:rPr>
              <a:t>professional</a:t>
            </a:r>
            <a:r>
              <a:rPr lang="fi-FI" dirty="0" smtClean="0">
                <a:solidFill>
                  <a:schemeClr val="bg1"/>
                </a:solidFill>
                <a:effectLst>
                  <a:outerShdw blurRad="38100" dist="38100" dir="2700000" algn="tl">
                    <a:srgbClr val="000000">
                      <a:alpha val="43137"/>
                    </a:srgbClr>
                  </a:outerShdw>
                </a:effectLst>
              </a:rPr>
              <a:t> </a:t>
            </a:r>
            <a:r>
              <a:rPr lang="fi-FI" dirty="0">
                <a:solidFill>
                  <a:schemeClr val="bg1"/>
                </a:solidFill>
                <a:effectLst>
                  <a:outerShdw blurRad="38100" dist="38100" dir="2700000" algn="tl">
                    <a:srgbClr val="000000">
                      <a:alpha val="43137"/>
                    </a:srgbClr>
                  </a:outerShdw>
                </a:effectLst>
              </a:rPr>
              <a:t>Teacher </a:t>
            </a:r>
            <a:r>
              <a:rPr lang="fi-FI" dirty="0" smtClean="0">
                <a:solidFill>
                  <a:schemeClr val="bg1"/>
                </a:solidFill>
                <a:effectLst>
                  <a:outerShdw blurRad="38100" dist="38100" dir="2700000" algn="tl">
                    <a:srgbClr val="000000">
                      <a:alpha val="43137"/>
                    </a:srgbClr>
                  </a:outerShdw>
                </a:effectLst>
              </a:rPr>
              <a:t/>
            </a:r>
            <a:br>
              <a:rPr lang="fi-FI" dirty="0" smtClean="0">
                <a:solidFill>
                  <a:schemeClr val="bg1"/>
                </a:solidFill>
                <a:effectLst>
                  <a:outerShdw blurRad="38100" dist="38100" dir="2700000" algn="tl">
                    <a:srgbClr val="000000">
                      <a:alpha val="43137"/>
                    </a:srgbClr>
                  </a:outerShdw>
                </a:effectLst>
              </a:rPr>
            </a:br>
            <a:r>
              <a:rPr lang="fi-FI" dirty="0" smtClean="0">
                <a:solidFill>
                  <a:schemeClr val="bg1"/>
                </a:solidFill>
                <a:effectLst>
                  <a:outerShdw blurRad="38100" dist="38100" dir="2700000" algn="tl">
                    <a:srgbClr val="000000">
                      <a:alpha val="43137"/>
                    </a:srgbClr>
                  </a:outerShdw>
                </a:effectLst>
              </a:rPr>
              <a:t>    at the </a:t>
            </a:r>
            <a:r>
              <a:rPr lang="fi-FI" dirty="0" err="1" smtClean="0">
                <a:solidFill>
                  <a:schemeClr val="bg1"/>
                </a:solidFill>
                <a:effectLst>
                  <a:outerShdw blurRad="38100" dist="38100" dir="2700000" algn="tl">
                    <a:srgbClr val="000000">
                      <a:alpha val="43137"/>
                    </a:srgbClr>
                  </a:outerShdw>
                </a:effectLst>
              </a:rPr>
              <a:t>University</a:t>
            </a:r>
            <a:r>
              <a:rPr lang="fi-FI" dirty="0" smtClean="0">
                <a:solidFill>
                  <a:schemeClr val="bg1"/>
                </a:solidFill>
                <a:effectLst>
                  <a:outerShdw blurRad="38100" dist="38100" dir="2700000" algn="tl">
                    <a:srgbClr val="000000">
                      <a:alpha val="43137"/>
                    </a:srgbClr>
                  </a:outerShdw>
                </a:effectLst>
              </a:rPr>
              <a:t> </a:t>
            </a:r>
            <a:r>
              <a:rPr lang="fi-FI" dirty="0">
                <a:solidFill>
                  <a:schemeClr val="bg1"/>
                </a:solidFill>
                <a:effectLst>
                  <a:outerShdw blurRad="38100" dist="38100" dir="2700000" algn="tl">
                    <a:srgbClr val="000000">
                      <a:alpha val="43137"/>
                    </a:srgbClr>
                  </a:outerShdw>
                </a:effectLst>
              </a:rPr>
              <a:t>of </a:t>
            </a:r>
            <a:r>
              <a:rPr lang="fi-FI" dirty="0" smtClean="0">
                <a:solidFill>
                  <a:schemeClr val="bg1"/>
                </a:solidFill>
                <a:effectLst>
                  <a:outerShdw blurRad="38100" dist="38100" dir="2700000" algn="tl">
                    <a:srgbClr val="000000">
                      <a:alpha val="43137"/>
                    </a:srgbClr>
                  </a:outerShdw>
                </a:effectLst>
              </a:rPr>
              <a:t>Helsinki</a:t>
            </a:r>
            <a:br>
              <a:rPr lang="fi-FI" dirty="0" smtClean="0">
                <a:solidFill>
                  <a:schemeClr val="bg1"/>
                </a:solidFill>
                <a:effectLst>
                  <a:outerShdw blurRad="38100" dist="38100" dir="2700000" algn="tl">
                    <a:srgbClr val="000000">
                      <a:alpha val="43137"/>
                    </a:srgbClr>
                  </a:outerShdw>
                </a:effectLst>
              </a:rPr>
            </a:br>
            <a:r>
              <a:rPr lang="fi-FI" dirty="0" smtClean="0">
                <a:solidFill>
                  <a:schemeClr val="bg1"/>
                </a:solidFill>
                <a:effectLst>
                  <a:outerShdw blurRad="38100" dist="38100" dir="2700000" algn="tl">
                    <a:srgbClr val="000000">
                      <a:alpha val="43137"/>
                    </a:srgbClr>
                  </a:outerShdw>
                </a:effectLst>
              </a:rPr>
              <a:t/>
            </a:r>
            <a:br>
              <a:rPr lang="fi-FI" dirty="0" smtClean="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3. Examples of continuous </a:t>
            </a:r>
            <a:r>
              <a:rPr lang="en-US" dirty="0" smtClean="0">
                <a:solidFill>
                  <a:schemeClr val="bg1"/>
                </a:solidFill>
                <a:effectLst>
                  <a:outerShdw blurRad="38100" dist="38100" dir="2700000" algn="tl">
                    <a:srgbClr val="000000">
                      <a:alpha val="43137"/>
                    </a:srgbClr>
                  </a:outerShdw>
                </a:effectLst>
              </a:rPr>
              <a:t>improvement </a:t>
            </a:r>
            <a:r>
              <a:rPr lang="en-US" dirty="0">
                <a:solidFill>
                  <a:schemeClr val="bg1"/>
                </a:solidFill>
                <a:effectLst>
                  <a:outerShdw blurRad="38100" dist="38100" dir="2700000" algn="tl">
                    <a:srgbClr val="000000">
                      <a:alpha val="43137"/>
                    </a:srgbClr>
                  </a:outerShdw>
                </a:effectLst>
              </a:rPr>
              <a:t>of </a:t>
            </a:r>
            <a:r>
              <a:rPr lang="en-US" dirty="0" smtClean="0">
                <a:solidFill>
                  <a:schemeClr val="bg1"/>
                </a:solidFill>
                <a:effectLst>
                  <a:outerShdw blurRad="38100" dist="38100" dir="2700000" algn="tl">
                    <a:srgbClr val="000000">
                      <a:alpha val="43137"/>
                    </a:srgbClr>
                  </a:outerShdw>
                </a:effectLst>
              </a:rPr>
              <a:t>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    </a:t>
            </a:r>
            <a:r>
              <a:rPr lang="en-US" dirty="0" smtClean="0">
                <a:solidFill>
                  <a:schemeClr val="bg1"/>
                </a:solidFill>
                <a:effectLst>
                  <a:outerShdw blurRad="38100" dist="38100" dir="2700000" algn="tl">
                    <a:srgbClr val="000000">
                      <a:alpha val="43137"/>
                    </a:srgbClr>
                  </a:outerShdw>
                </a:effectLst>
              </a:rPr>
              <a:t>education by the </a:t>
            </a:r>
            <a:r>
              <a:rPr lang="en-US" u="sng" dirty="0" smtClean="0">
                <a:solidFill>
                  <a:schemeClr val="bg1"/>
                </a:solidFill>
                <a:effectLst>
                  <a:outerShdw blurRad="38100" dist="38100" dir="2700000" algn="tl">
                    <a:srgbClr val="000000">
                      <a:alpha val="43137"/>
                    </a:srgbClr>
                  </a:outerShdw>
                </a:effectLst>
              </a:rPr>
              <a:t>professional</a:t>
            </a:r>
            <a:r>
              <a:rPr lang="en-US" dirty="0" smtClean="0">
                <a:solidFill>
                  <a:schemeClr val="bg1"/>
                </a:solidFill>
                <a:effectLst>
                  <a:outerShdw blurRad="38100" dist="38100" dir="2700000" algn="tl">
                    <a:srgbClr val="000000">
                      <a:alpha val="43137"/>
                    </a:srgbClr>
                  </a:outerShdw>
                </a:effectLst>
              </a:rPr>
              <a:t> teachers </a:t>
            </a:r>
            <a:r>
              <a:rPr lang="en-US" dirty="0" smtClean="0">
                <a:solidFill>
                  <a:schemeClr val="bg1"/>
                </a:solidFill>
                <a:effectLst>
                  <a:outerShdw blurRad="38100" dist="38100" dir="2700000" algn="tl">
                    <a:srgbClr val="000000">
                      <a:alpha val="43137"/>
                    </a:srgbClr>
                  </a:outerShdw>
                </a:effectLst>
              </a:rPr>
              <a:t>at </a:t>
            </a:r>
            <a:r>
              <a:rPr lang="en-US" dirty="0" smtClean="0">
                <a:solidFill>
                  <a:schemeClr val="bg1"/>
                </a:solidFill>
                <a:effectLst>
                  <a:outerShdw blurRad="38100" dist="38100" dir="2700000" algn="tl">
                    <a:srgbClr val="000000">
                      <a:alpha val="43137"/>
                    </a:srgbClr>
                  </a:outerShdw>
                </a:effectLst>
              </a:rPr>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    the </a:t>
            </a:r>
            <a:r>
              <a:rPr lang="en-US" dirty="0">
                <a:solidFill>
                  <a:schemeClr val="bg1"/>
                </a:solidFill>
                <a:effectLst>
                  <a:outerShdw blurRad="38100" dist="38100" dir="2700000" algn="tl">
                    <a:srgbClr val="000000">
                      <a:alpha val="43137"/>
                    </a:srgbClr>
                  </a:outerShdw>
                </a:effectLst>
              </a:rPr>
              <a:t>school </a:t>
            </a:r>
            <a:r>
              <a:rPr lang="en-US" dirty="0" smtClean="0">
                <a:solidFill>
                  <a:schemeClr val="bg1"/>
                </a:solidFill>
                <a:effectLst>
                  <a:outerShdw blurRad="38100" dist="38100" dir="2700000" algn="tl">
                    <a:srgbClr val="000000">
                      <a:alpha val="43137"/>
                    </a:srgbClr>
                  </a:outerShdw>
                </a:effectLst>
              </a:rPr>
              <a:t>site</a:t>
            </a:r>
            <a:r>
              <a:rPr lang="fi-FI" dirty="0">
                <a:solidFill>
                  <a:schemeClr val="bg1"/>
                </a:solidFill>
                <a:effectLst>
                  <a:outerShdw blurRad="38100" dist="38100" dir="2700000" algn="tl">
                    <a:srgbClr val="000000">
                      <a:alpha val="43137"/>
                    </a:srgbClr>
                  </a:outerShdw>
                </a:effectLst>
              </a:rPr>
              <a:t/>
            </a:r>
            <a:br>
              <a:rPr lang="fi-FI" dirty="0">
                <a:solidFill>
                  <a:schemeClr val="bg1"/>
                </a:solidFill>
                <a:effectLst>
                  <a:outerShdw blurRad="38100" dist="38100" dir="2700000" algn="tl">
                    <a:srgbClr val="000000">
                      <a:alpha val="43137"/>
                    </a:srgbClr>
                  </a:outerShdw>
                </a:effectLst>
              </a:rPr>
            </a:br>
            <a:r>
              <a:rPr lang="fi-FI" dirty="0">
                <a:solidFill>
                  <a:schemeClr val="bg1"/>
                </a:solidFill>
                <a:effectLst>
                  <a:outerShdw blurRad="38100" dist="38100" dir="2700000" algn="tl">
                    <a:srgbClr val="000000">
                      <a:alpha val="43137"/>
                    </a:srgbClr>
                  </a:outerShdw>
                </a:effectLst>
              </a:rPr>
              <a:t/>
            </a:r>
            <a:br>
              <a:rPr lang="fi-FI" dirty="0">
                <a:solidFill>
                  <a:schemeClr val="bg1"/>
                </a:solidFill>
                <a:effectLst>
                  <a:outerShdw blurRad="38100" dist="38100" dir="2700000" algn="tl">
                    <a:srgbClr val="000000">
                      <a:alpha val="43137"/>
                    </a:srgbClr>
                  </a:outerShdw>
                </a:effectLst>
              </a:rPr>
            </a:br>
            <a:r>
              <a:rPr lang="fi-FI" dirty="0" smtClean="0">
                <a:solidFill>
                  <a:schemeClr val="bg1"/>
                </a:solidFill>
                <a:effectLst>
                  <a:outerShdw blurRad="38100" dist="38100" dir="2700000" algn="tl">
                    <a:srgbClr val="000000">
                      <a:alpha val="43137"/>
                    </a:srgbClr>
                  </a:outerShdw>
                </a:effectLst>
              </a:rPr>
              <a:t>3. </a:t>
            </a:r>
            <a:r>
              <a:rPr lang="en-US" dirty="0" smtClean="0">
                <a:solidFill>
                  <a:schemeClr val="bg1"/>
                </a:solidFill>
                <a:effectLst>
                  <a:outerShdw blurRad="38100" dist="38100" dir="2700000" algn="tl">
                    <a:srgbClr val="000000">
                      <a:alpha val="43137"/>
                    </a:srgbClr>
                  </a:outerShdw>
                </a:effectLst>
              </a:rPr>
              <a:t>How </a:t>
            </a:r>
            <a:r>
              <a:rPr lang="en-US" dirty="0">
                <a:solidFill>
                  <a:schemeClr val="bg1"/>
                </a:solidFill>
                <a:effectLst>
                  <a:outerShdw blurRad="38100" dist="38100" dir="2700000" algn="tl">
                    <a:srgbClr val="000000">
                      <a:alpha val="43137"/>
                    </a:srgbClr>
                  </a:outerShdw>
                </a:effectLst>
              </a:rPr>
              <a:t>do </a:t>
            </a:r>
            <a:r>
              <a:rPr lang="en-US" dirty="0" smtClean="0">
                <a:solidFill>
                  <a:schemeClr val="bg1"/>
                </a:solidFill>
                <a:effectLst>
                  <a:outerShdw blurRad="38100" dist="38100" dir="2700000" algn="tl">
                    <a:srgbClr val="000000">
                      <a:alpha val="43137"/>
                    </a:srgbClr>
                  </a:outerShdw>
                </a:effectLst>
              </a:rPr>
              <a:t>school site supports the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    </a:t>
            </a:r>
            <a:r>
              <a:rPr lang="fi-FI" u="sng" dirty="0" err="1" smtClean="0">
                <a:solidFill>
                  <a:schemeClr val="bg1"/>
                </a:solidFill>
                <a:effectLst>
                  <a:outerShdw blurRad="38100" dist="38100" dir="2700000" algn="tl">
                    <a:srgbClr val="000000">
                      <a:alpha val="43137"/>
                    </a:srgbClr>
                  </a:outerShdw>
                </a:effectLst>
              </a:rPr>
              <a:t>professionalism</a:t>
            </a:r>
            <a:r>
              <a:rPr lang="fi-FI" dirty="0" smtClean="0">
                <a:solidFill>
                  <a:schemeClr val="bg1"/>
                </a:solidFill>
                <a:effectLst>
                  <a:outerShdw blurRad="38100" dist="38100" dir="2700000" algn="tl">
                    <a:srgbClr val="000000">
                      <a:alpha val="43137"/>
                    </a:srgbClr>
                  </a:outerShdw>
                </a:effectLst>
              </a:rPr>
              <a:t> of </a:t>
            </a:r>
            <a:r>
              <a:rPr lang="fi-FI" dirty="0" err="1" smtClean="0">
                <a:solidFill>
                  <a:schemeClr val="bg1"/>
                </a:solidFill>
                <a:effectLst>
                  <a:outerShdw blurRad="38100" dist="38100" dir="2700000" algn="tl">
                    <a:srgbClr val="000000">
                      <a:alpha val="43137"/>
                    </a:srgbClr>
                  </a:outerShdw>
                </a:effectLst>
              </a:rPr>
              <a:t>teachers</a:t>
            </a:r>
            <a:r>
              <a:rPr lang="fi-FI" dirty="0">
                <a:solidFill>
                  <a:prstClr val="white"/>
                </a:solidFill>
                <a:effectLst>
                  <a:outerShdw blurRad="38100" dist="38100" dir="2700000" algn="tl">
                    <a:srgbClr val="000000">
                      <a:alpha val="43137"/>
                    </a:srgbClr>
                  </a:outerShdw>
                </a:effectLst>
              </a:rPr>
              <a:t/>
            </a:r>
            <a:br>
              <a:rPr lang="fi-FI" dirty="0">
                <a:solidFill>
                  <a:prstClr val="white"/>
                </a:solidFill>
                <a:effectLst>
                  <a:outerShdw blurRad="38100" dist="38100" dir="2700000" algn="tl">
                    <a:srgbClr val="000000">
                      <a:alpha val="43137"/>
                    </a:srgbClr>
                  </a:outerShdw>
                </a:effectLst>
              </a:rPr>
            </a:br>
            <a:r>
              <a:rPr lang="en-US" dirty="0" smtClean="0">
                <a:solidFill>
                  <a:schemeClr val="accent1"/>
                </a:solidFill>
                <a:effectLst>
                  <a:outerShdw blurRad="38100" dist="38100" dir="2700000" algn="tl">
                    <a:srgbClr val="000000">
                      <a:alpha val="43137"/>
                    </a:srgbClr>
                  </a:outerShdw>
                </a:effectLst>
              </a:rPr>
              <a:t> </a:t>
            </a:r>
            <a:r>
              <a:rPr lang="fi-FI" dirty="0">
                <a:solidFill>
                  <a:schemeClr val="accent1"/>
                </a:solidFill>
                <a:effectLst>
                  <a:outerShdw blurRad="38100" dist="38100" dir="2700000" algn="tl">
                    <a:srgbClr val="000000">
                      <a:alpha val="43137"/>
                    </a:srgbClr>
                  </a:outerShdw>
                </a:effectLst>
              </a:rPr>
              <a:t/>
            </a:r>
            <a:br>
              <a:rPr lang="fi-FI" dirty="0">
                <a:solidFill>
                  <a:schemeClr val="accent1"/>
                </a:solidFill>
                <a:effectLst>
                  <a:outerShdw blurRad="38100" dist="38100" dir="2700000" algn="tl">
                    <a:srgbClr val="000000">
                      <a:alpha val="43137"/>
                    </a:srgbClr>
                  </a:outerShdw>
                </a:effectLst>
              </a:rPr>
            </a:br>
            <a:r>
              <a:rPr lang="fi-FI" dirty="0" smtClean="0">
                <a:solidFill>
                  <a:schemeClr val="bg1"/>
                </a:solidFill>
                <a:effectLst>
                  <a:outerShdw blurRad="38100" dist="38100" dir="2700000" algn="tl">
                    <a:srgbClr val="000000">
                      <a:alpha val="43137"/>
                    </a:srgbClr>
                  </a:outerShdw>
                </a:effectLst>
              </a:rPr>
              <a:t/>
            </a:r>
            <a:br>
              <a:rPr lang="fi-FI" dirty="0" smtClean="0">
                <a:solidFill>
                  <a:schemeClr val="bg1"/>
                </a:solidFill>
                <a:effectLst>
                  <a:outerShdw blurRad="38100" dist="38100" dir="2700000" algn="tl">
                    <a:srgbClr val="000000">
                      <a:alpha val="43137"/>
                    </a:srgbClr>
                  </a:outerShdw>
                </a:effectLst>
              </a:rPr>
            </a:br>
            <a:r>
              <a:rPr lang="fi-FI" dirty="0">
                <a:solidFill>
                  <a:schemeClr val="bg1"/>
                </a:solidFill>
                <a:effectLst>
                  <a:outerShdw blurRad="38100" dist="38100" dir="2700000" algn="tl">
                    <a:srgbClr val="000000">
                      <a:alpha val="43137"/>
                    </a:srgbClr>
                  </a:outerShdw>
                </a:effectLst>
              </a:rPr>
              <a:t/>
            </a:r>
            <a:br>
              <a:rPr lang="fi-FI" dirty="0">
                <a:solidFill>
                  <a:schemeClr val="bg1"/>
                </a:solidFill>
                <a:effectLst>
                  <a:outerShdw blurRad="38100" dist="38100" dir="2700000" algn="tl">
                    <a:srgbClr val="000000">
                      <a:alpha val="43137"/>
                    </a:srgbClr>
                  </a:outerShdw>
                </a:effectLst>
              </a:rPr>
            </a:br>
            <a:endParaRPr lang="fi-FI"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3863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ctrTitle"/>
          </p:nvPr>
        </p:nvSpPr>
        <p:spPr>
          <a:xfrm>
            <a:off x="1835150" y="414338"/>
            <a:ext cx="7308850" cy="1143000"/>
          </a:xfrm>
        </p:spPr>
        <p:txBody>
          <a:bodyPr/>
          <a:lstStyle/>
          <a:p>
            <a:r>
              <a:rPr lang="en-US" altLang="fi-FI" sz="2800" dirty="0" smtClean="0"/>
              <a:t>Creative process and problem-solving</a:t>
            </a: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2258144"/>
            <a:ext cx="503872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23446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4294967295"/>
          </p:nvPr>
        </p:nvSpPr>
        <p:spPr>
          <a:xfrm>
            <a:off x="0" y="7215188"/>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r>
              <a:rPr kumimoji="0" lang="fi-FI" altLang="fi-FI" sz="1400" smtClean="0">
                <a:latin typeface="Times New Roman" pitchFamily="18" charset="0"/>
              </a:rPr>
              <a:t>2010</a:t>
            </a:r>
          </a:p>
        </p:txBody>
      </p:sp>
      <p:sp>
        <p:nvSpPr>
          <p:cNvPr id="15365" name="Rectangle 2"/>
          <p:cNvSpPr>
            <a:spLocks noGrp="1" noChangeArrowheads="1"/>
          </p:cNvSpPr>
          <p:nvPr>
            <p:ph type="title"/>
          </p:nvPr>
        </p:nvSpPr>
        <p:spPr/>
        <p:txBody>
          <a:bodyPr/>
          <a:lstStyle/>
          <a:p>
            <a:pPr>
              <a:spcAft>
                <a:spcPts val="600"/>
              </a:spcAft>
            </a:pPr>
            <a:r>
              <a:rPr lang="en-US" altLang="fi-FI" dirty="0"/>
              <a:t>I</a:t>
            </a:r>
            <a:r>
              <a:rPr lang="en-US" altLang="fi-FI" dirty="0" smtClean="0"/>
              <a:t>nnovations are created a through </a:t>
            </a:r>
            <a:br>
              <a:rPr lang="en-US" altLang="fi-FI" dirty="0" smtClean="0"/>
            </a:br>
            <a:r>
              <a:rPr lang="en-US" altLang="fi-FI" dirty="0" smtClean="0"/>
              <a:t>a creative process</a:t>
            </a:r>
          </a:p>
        </p:txBody>
      </p:sp>
      <p:pic>
        <p:nvPicPr>
          <p:cNvPr id="15366" name="Picture 5" descr="leonard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636912"/>
            <a:ext cx="46482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3"/>
          <p:cNvSpPr>
            <a:spLocks noGrp="1" noChangeArrowheads="1"/>
          </p:cNvSpPr>
          <p:nvPr>
            <p:ph type="body" idx="1"/>
          </p:nvPr>
        </p:nvSpPr>
        <p:spPr>
          <a:xfrm>
            <a:off x="1835150" y="1828800"/>
            <a:ext cx="4032250" cy="4495800"/>
          </a:xfrm>
        </p:spPr>
        <p:txBody>
          <a:bodyPr/>
          <a:lstStyle/>
          <a:p>
            <a:r>
              <a:rPr kumimoji="0" lang="en-US" altLang="fi-FI" dirty="0" smtClean="0"/>
              <a:t>In a creative process one is combining  ideas and facts he/she already knows in order to create something new (at least for him</a:t>
            </a:r>
            <a:br>
              <a:rPr kumimoji="0" lang="en-US" altLang="fi-FI" dirty="0" smtClean="0"/>
            </a:br>
            <a:r>
              <a:rPr kumimoji="0" lang="en-US" altLang="fi-FI" sz="1600" dirty="0" smtClean="0"/>
              <a:t>(Fisher, 1990, 29-31).</a:t>
            </a:r>
            <a:r>
              <a:rPr kumimoji="0" lang="en-US" altLang="fi-FI" dirty="0" smtClean="0"/>
              <a:t>  </a:t>
            </a:r>
            <a:br>
              <a:rPr kumimoji="0" lang="en-US" altLang="fi-FI" dirty="0" smtClean="0"/>
            </a:br>
            <a:endParaRPr kumimoji="0" lang="en-US" altLang="fi-FI" dirty="0" smtClean="0"/>
          </a:p>
          <a:p>
            <a:r>
              <a:rPr kumimoji="0" lang="en-US" altLang="fi-FI" dirty="0" smtClean="0"/>
              <a:t>You should be ready to ask:</a:t>
            </a:r>
            <a:br>
              <a:rPr kumimoji="0" lang="en-US" altLang="fi-FI" dirty="0" smtClean="0"/>
            </a:br>
            <a:r>
              <a:rPr kumimoji="0" lang="en-US" altLang="fi-FI" dirty="0" smtClean="0"/>
              <a:t>”</a:t>
            </a:r>
            <a:r>
              <a:rPr kumimoji="0" lang="en-US" altLang="fi-FI" b="1" dirty="0" smtClean="0"/>
              <a:t>Could this be </a:t>
            </a:r>
            <a:r>
              <a:rPr kumimoji="0" lang="en-US" altLang="fi-FI" b="1" dirty="0" err="1" smtClean="0"/>
              <a:t>organised</a:t>
            </a:r>
            <a:r>
              <a:rPr kumimoji="0" lang="en-US" altLang="fi-FI" b="1" dirty="0" smtClean="0"/>
              <a:t> in a different way</a:t>
            </a:r>
            <a:r>
              <a:rPr kumimoji="0" lang="en-US" altLang="fi-FI" dirty="0" smtClean="0"/>
              <a:t>?”</a:t>
            </a:r>
          </a:p>
        </p:txBody>
      </p:sp>
      <p:sp>
        <p:nvSpPr>
          <p:cNvPr id="8" name="Slide Number Placeholder 3"/>
          <p:cNvSpPr>
            <a:spLocks noGrp="1"/>
          </p:cNvSpPr>
          <p:nvPr>
            <p:ph type="sldNum" sz="quarter" idx="10"/>
          </p:nvPr>
        </p:nvSpPr>
        <p:spPr>
          <a:xfrm>
            <a:off x="7219950" y="6599238"/>
            <a:ext cx="1905000" cy="201612"/>
          </a:xfrm>
        </p:spPr>
        <p:txBody>
          <a:bodyPr/>
          <a:lstStyle/>
          <a:p>
            <a:pPr>
              <a:defRPr/>
            </a:pPr>
            <a:fld id="{1663DB54-CAA1-4FF1-A656-126DF26C6362}" type="slidenum">
              <a:rPr lang="en-US" smtClean="0"/>
              <a:pPr>
                <a:defRPr/>
              </a:pPr>
              <a:t>31</a:t>
            </a:fld>
            <a:endParaRPr lang="en-US"/>
          </a:p>
        </p:txBody>
      </p:sp>
    </p:spTree>
    <p:extLst>
      <p:ext uri="{BB962C8B-B14F-4D97-AF65-F5344CB8AC3E}">
        <p14:creationId xmlns:p14="http://schemas.microsoft.com/office/powerpoint/2010/main" val="42330448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3"/>
          <p:cNvSpPr>
            <a:spLocks noGrp="1"/>
          </p:cNvSpPr>
          <p:nvPr>
            <p:ph type="dt" sz="quarter" idx="4294967295"/>
          </p:nvPr>
        </p:nvSpPr>
        <p:spPr>
          <a:xfrm>
            <a:off x="0" y="7215188"/>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r>
              <a:rPr kumimoji="0" lang="fi-FI" altLang="fi-FI" sz="1400" smtClean="0">
                <a:latin typeface="Times New Roman" pitchFamily="18" charset="0"/>
              </a:rPr>
              <a:t>2010</a:t>
            </a:r>
          </a:p>
        </p:txBody>
      </p:sp>
      <p:sp>
        <p:nvSpPr>
          <p:cNvPr id="16387"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r>
              <a:rPr kumimoji="0" lang="fi-FI" altLang="fi-FI" sz="1400" smtClean="0"/>
              <a:t>Arjen teknologiaa – teknologiaopetus osana eri oppiaineiden opetusta</a:t>
            </a:r>
            <a:r>
              <a:rPr kumimoji="0" lang="en-US" altLang="fi-FI" sz="1400" smtClean="0">
                <a:latin typeface="Times New Roman" pitchFamily="18" charset="0"/>
              </a:rPr>
              <a:t> </a:t>
            </a:r>
            <a:endParaRPr kumimoji="0" lang="fi-FI" altLang="fi-FI" sz="1400" smtClean="0">
              <a:latin typeface="Times New Roman" pitchFamily="18" charset="0"/>
            </a:endParaRPr>
          </a:p>
        </p:txBody>
      </p:sp>
      <p:sp>
        <p:nvSpPr>
          <p:cNvPr id="16388" name="Slide Number Placeholder 5"/>
          <p:cNvSpPr>
            <a:spLocks noGrp="1"/>
          </p:cNvSpPr>
          <p:nvPr>
            <p:ph type="sldNum" sz="quarter" idx="4294967295"/>
          </p:nvPr>
        </p:nvSpPr>
        <p:spPr>
          <a:xfrm>
            <a:off x="7239000" y="64008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fld id="{9B23CDE9-6E0D-48B1-8DEE-560A88B070C8}" type="slidenum">
              <a:rPr kumimoji="0" lang="fi-FI" altLang="fi-FI" sz="1400" smtClean="0">
                <a:latin typeface="Times New Roman" pitchFamily="18" charset="0"/>
              </a:rPr>
              <a:pPr>
                <a:spcBef>
                  <a:spcPct val="0"/>
                </a:spcBef>
                <a:buClrTx/>
                <a:buFontTx/>
                <a:buNone/>
              </a:pPr>
              <a:t>32</a:t>
            </a:fld>
            <a:endParaRPr kumimoji="0" lang="fi-FI" altLang="fi-FI" sz="1400" smtClean="0">
              <a:latin typeface="Times New Roman" pitchFamily="18" charset="0"/>
            </a:endParaRPr>
          </a:p>
        </p:txBody>
      </p:sp>
      <p:sp>
        <p:nvSpPr>
          <p:cNvPr id="16389" name="Rectangle 2"/>
          <p:cNvSpPr>
            <a:spLocks noGrp="1" noChangeArrowheads="1"/>
          </p:cNvSpPr>
          <p:nvPr>
            <p:ph type="title"/>
          </p:nvPr>
        </p:nvSpPr>
        <p:spPr/>
        <p:txBody>
          <a:bodyPr/>
          <a:lstStyle/>
          <a:p>
            <a:endParaRPr lang="en-US" altLang="fi-FI" smtClean="0"/>
          </a:p>
        </p:txBody>
      </p:sp>
      <p:sp>
        <p:nvSpPr>
          <p:cNvPr id="16390" name="AutoShape 3" descr="01b201c4f816$35d42100$6501a8c0@Dellbox"/>
          <p:cNvSpPr>
            <a:spLocks noChangeAspect="1" noChangeArrowheads="1"/>
          </p:cNvSpPr>
          <p:nvPr/>
        </p:nvSpPr>
        <p:spPr bwMode="auto">
          <a:xfrm>
            <a:off x="168275" y="46038"/>
            <a:ext cx="47529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fi-FI" altLang="fi-FI" sz="1800"/>
          </a:p>
        </p:txBody>
      </p:sp>
      <p:pic>
        <p:nvPicPr>
          <p:cNvPr id="163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6785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8425" cap="sq">
                <a:solidFill>
                  <a:srgbClr val="000000"/>
                </a:solidFill>
                <a:miter lim="800000"/>
                <a:headEnd type="none" w="sm" len="sm"/>
                <a:tailEnd/>
              </a14:hiddenLine>
            </a:ext>
          </a:extLst>
        </p:spPr>
      </p:pic>
    </p:spTree>
    <p:extLst>
      <p:ext uri="{BB962C8B-B14F-4D97-AF65-F5344CB8AC3E}">
        <p14:creationId xmlns:p14="http://schemas.microsoft.com/office/powerpoint/2010/main" val="38826076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p:cNvSpPr>
            <a:spLocks noGrp="1"/>
          </p:cNvSpPr>
          <p:nvPr>
            <p:ph type="dt" sz="quarter" idx="4294967295"/>
          </p:nvPr>
        </p:nvSpPr>
        <p:spPr>
          <a:xfrm>
            <a:off x="0" y="7215188"/>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r>
              <a:rPr kumimoji="0" lang="fi-FI" altLang="fi-FI" sz="1400" smtClean="0">
                <a:latin typeface="Times New Roman" pitchFamily="18" charset="0"/>
              </a:rPr>
              <a:t>2010</a:t>
            </a:r>
          </a:p>
        </p:txBody>
      </p:sp>
      <p:sp>
        <p:nvSpPr>
          <p:cNvPr id="17411"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r>
              <a:rPr kumimoji="0" lang="fi-FI" altLang="fi-FI" sz="1400" smtClean="0"/>
              <a:t>Arjen teknologiaa – teknologiaopetus osana eri oppiaineiden opetusta</a:t>
            </a:r>
            <a:r>
              <a:rPr kumimoji="0" lang="en-US" altLang="fi-FI" sz="1400" smtClean="0">
                <a:latin typeface="Times New Roman" pitchFamily="18" charset="0"/>
              </a:rPr>
              <a:t> </a:t>
            </a:r>
            <a:endParaRPr kumimoji="0" lang="fi-FI" altLang="fi-FI" sz="1400" smtClean="0">
              <a:latin typeface="Times New Roman" pitchFamily="18" charset="0"/>
            </a:endParaRPr>
          </a:p>
        </p:txBody>
      </p:sp>
      <p:sp>
        <p:nvSpPr>
          <p:cNvPr id="17412" name="Slide Number Placeholder 5"/>
          <p:cNvSpPr>
            <a:spLocks noGrp="1"/>
          </p:cNvSpPr>
          <p:nvPr>
            <p:ph type="sldNum" sz="quarter" idx="4294967295"/>
          </p:nvPr>
        </p:nvSpPr>
        <p:spPr>
          <a:xfrm>
            <a:off x="7239000" y="64008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fld id="{2B065C7A-EC29-4B74-A462-33712EB29A65}" type="slidenum">
              <a:rPr kumimoji="0" lang="fi-FI" altLang="fi-FI" sz="1400" smtClean="0">
                <a:latin typeface="Times New Roman" pitchFamily="18" charset="0"/>
              </a:rPr>
              <a:pPr>
                <a:spcBef>
                  <a:spcPct val="0"/>
                </a:spcBef>
                <a:buClrTx/>
                <a:buFontTx/>
                <a:buNone/>
              </a:pPr>
              <a:t>33</a:t>
            </a:fld>
            <a:endParaRPr kumimoji="0" lang="fi-FI" altLang="fi-FI" sz="1400" smtClean="0">
              <a:latin typeface="Times New Roman" pitchFamily="18" charset="0"/>
            </a:endParaRPr>
          </a:p>
        </p:txBody>
      </p:sp>
      <p:sp>
        <p:nvSpPr>
          <p:cNvPr id="17413" name="Rectangle 2"/>
          <p:cNvSpPr>
            <a:spLocks noGrp="1" noChangeArrowheads="1"/>
          </p:cNvSpPr>
          <p:nvPr>
            <p:ph type="title"/>
          </p:nvPr>
        </p:nvSpPr>
        <p:spPr/>
        <p:txBody>
          <a:bodyPr/>
          <a:lstStyle/>
          <a:p>
            <a:endParaRPr lang="en-US" altLang="fi-FI" smtClean="0"/>
          </a:p>
        </p:txBody>
      </p:sp>
      <p:sp>
        <p:nvSpPr>
          <p:cNvPr id="17414" name="Rectangle 3"/>
          <p:cNvSpPr>
            <a:spLocks noGrp="1" noChangeArrowheads="1"/>
          </p:cNvSpPr>
          <p:nvPr>
            <p:ph type="body" idx="1"/>
          </p:nvPr>
        </p:nvSpPr>
        <p:spPr/>
        <p:txBody>
          <a:bodyPr/>
          <a:lstStyle/>
          <a:p>
            <a:endParaRPr lang="en-US" altLang="fi-FI" smtClean="0"/>
          </a:p>
        </p:txBody>
      </p:sp>
      <p:pic>
        <p:nvPicPr>
          <p:cNvPr id="17415" name="Picture 4"/>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8425" cap="sq">
                <a:solidFill>
                  <a:srgbClr val="000000"/>
                </a:solidFill>
                <a:miter lim="800000"/>
                <a:headEnd type="none" w="sm" len="sm"/>
                <a:tailEnd/>
              </a14:hiddenLine>
            </a:ext>
          </a:extLst>
        </p:spPr>
      </p:pic>
    </p:spTree>
    <p:extLst>
      <p:ext uri="{BB962C8B-B14F-4D97-AF65-F5344CB8AC3E}">
        <p14:creationId xmlns:p14="http://schemas.microsoft.com/office/powerpoint/2010/main" val="12923465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p:cNvSpPr>
            <a:spLocks noGrp="1"/>
          </p:cNvSpPr>
          <p:nvPr>
            <p:ph type="dt" sz="quarter" idx="4294967295"/>
          </p:nvPr>
        </p:nvSpPr>
        <p:spPr>
          <a:xfrm>
            <a:off x="0" y="7215188"/>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r>
              <a:rPr kumimoji="0" lang="fi-FI" altLang="fi-FI" sz="1400" smtClean="0">
                <a:latin typeface="Times New Roman" pitchFamily="18" charset="0"/>
              </a:rPr>
              <a:t>2010</a:t>
            </a:r>
          </a:p>
        </p:txBody>
      </p:sp>
      <p:sp>
        <p:nvSpPr>
          <p:cNvPr id="18435"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r>
              <a:rPr kumimoji="0" lang="fi-FI" altLang="fi-FI" sz="1400" smtClean="0"/>
              <a:t>Arjen teknologiaa – teknologiaopetus osana eri oppiaineiden opetusta</a:t>
            </a:r>
            <a:r>
              <a:rPr kumimoji="0" lang="en-US" altLang="fi-FI" sz="1400" smtClean="0">
                <a:latin typeface="Times New Roman" pitchFamily="18" charset="0"/>
              </a:rPr>
              <a:t> </a:t>
            </a:r>
            <a:endParaRPr kumimoji="0" lang="fi-FI" altLang="fi-FI" sz="1400" smtClean="0">
              <a:latin typeface="Times New Roman" pitchFamily="18" charset="0"/>
            </a:endParaRPr>
          </a:p>
        </p:txBody>
      </p:sp>
      <p:sp>
        <p:nvSpPr>
          <p:cNvPr id="18436" name="Slide Number Placeholder 5"/>
          <p:cNvSpPr>
            <a:spLocks noGrp="1"/>
          </p:cNvSpPr>
          <p:nvPr>
            <p:ph type="sldNum" sz="quarter" idx="4294967295"/>
          </p:nvPr>
        </p:nvSpPr>
        <p:spPr>
          <a:xfrm>
            <a:off x="7239000" y="64008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fld id="{B48DE692-21AD-4347-9DA1-A2D6006BC937}" type="slidenum">
              <a:rPr kumimoji="0" lang="fi-FI" altLang="fi-FI" sz="1400" smtClean="0">
                <a:latin typeface="Times New Roman" pitchFamily="18" charset="0"/>
              </a:rPr>
              <a:pPr>
                <a:spcBef>
                  <a:spcPct val="0"/>
                </a:spcBef>
                <a:buClrTx/>
                <a:buFontTx/>
                <a:buNone/>
              </a:pPr>
              <a:t>34</a:t>
            </a:fld>
            <a:endParaRPr kumimoji="0" lang="fi-FI" altLang="fi-FI" sz="1400" smtClean="0">
              <a:latin typeface="Times New Roman" pitchFamily="18" charset="0"/>
            </a:endParaRPr>
          </a:p>
        </p:txBody>
      </p:sp>
      <p:sp>
        <p:nvSpPr>
          <p:cNvPr id="18437" name="Rectangle 2"/>
          <p:cNvSpPr>
            <a:spLocks noGrp="1" noChangeArrowheads="1"/>
          </p:cNvSpPr>
          <p:nvPr>
            <p:ph type="title"/>
          </p:nvPr>
        </p:nvSpPr>
        <p:spPr/>
        <p:txBody>
          <a:bodyPr/>
          <a:lstStyle/>
          <a:p>
            <a:endParaRPr lang="en-US" altLang="fi-FI" smtClean="0"/>
          </a:p>
        </p:txBody>
      </p:sp>
      <p:pic>
        <p:nvPicPr>
          <p:cNvPr id="18438" name="Picture 3"/>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0"/>
            <a:ext cx="9144000" cy="819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8425" cap="sq">
                <a:solidFill>
                  <a:srgbClr val="000000"/>
                </a:solidFill>
                <a:miter lim="800000"/>
                <a:headEnd type="none" w="sm" len="sm"/>
                <a:tailEnd/>
              </a14:hiddenLine>
            </a:ext>
          </a:extLst>
        </p:spPr>
      </p:pic>
      <p:sp>
        <p:nvSpPr>
          <p:cNvPr id="2" name="Oval 1"/>
          <p:cNvSpPr/>
          <p:nvPr/>
        </p:nvSpPr>
        <p:spPr bwMode="auto">
          <a:xfrm>
            <a:off x="3059832" y="5013176"/>
            <a:ext cx="2232248" cy="1586062"/>
          </a:xfrm>
          <a:prstGeom prst="ellipse">
            <a:avLst/>
          </a:prstGeom>
          <a:noFill/>
          <a:ln w="38100" cap="flat" cmpd="sng" algn="ctr">
            <a:solidFill>
              <a:srgbClr val="BAB9B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118881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4294967295"/>
          </p:nvPr>
        </p:nvSpPr>
        <p:spPr>
          <a:xfrm>
            <a:off x="0" y="7215188"/>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r>
              <a:rPr kumimoji="0" lang="fi-FI" altLang="fi-FI" sz="1400" smtClean="0">
                <a:latin typeface="Times New Roman" pitchFamily="18" charset="0"/>
              </a:rPr>
              <a:t>2010</a:t>
            </a:r>
          </a:p>
        </p:txBody>
      </p:sp>
      <p:sp>
        <p:nvSpPr>
          <p:cNvPr id="19459"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r>
              <a:rPr kumimoji="0" lang="fi-FI" altLang="fi-FI" sz="1400" smtClean="0"/>
              <a:t>Arjen teknologiaa – teknologiaopetus osana eri oppiaineiden opetusta</a:t>
            </a:r>
            <a:r>
              <a:rPr kumimoji="0" lang="en-US" altLang="fi-FI" sz="1400" smtClean="0">
                <a:latin typeface="Times New Roman" pitchFamily="18" charset="0"/>
              </a:rPr>
              <a:t> </a:t>
            </a:r>
            <a:endParaRPr kumimoji="0" lang="fi-FI" altLang="fi-FI" sz="1400" smtClean="0">
              <a:latin typeface="Times New Roman" pitchFamily="18" charset="0"/>
            </a:endParaRPr>
          </a:p>
        </p:txBody>
      </p:sp>
      <p:sp>
        <p:nvSpPr>
          <p:cNvPr id="19460" name="Slide Number Placeholder 5"/>
          <p:cNvSpPr>
            <a:spLocks noGrp="1"/>
          </p:cNvSpPr>
          <p:nvPr>
            <p:ph type="sldNum" sz="quarter" idx="4294967295"/>
          </p:nvPr>
        </p:nvSpPr>
        <p:spPr>
          <a:xfrm>
            <a:off x="7239000" y="64008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fld id="{FDCB0B41-58FE-4CEB-8070-EAD9D2205B8E}" type="slidenum">
              <a:rPr kumimoji="0" lang="fi-FI" altLang="fi-FI" sz="1400" smtClean="0">
                <a:latin typeface="Times New Roman" pitchFamily="18" charset="0"/>
              </a:rPr>
              <a:pPr>
                <a:spcBef>
                  <a:spcPct val="0"/>
                </a:spcBef>
                <a:buClrTx/>
                <a:buFontTx/>
                <a:buNone/>
              </a:pPr>
              <a:t>35</a:t>
            </a:fld>
            <a:endParaRPr kumimoji="0" lang="fi-FI" altLang="fi-FI" sz="1400" smtClean="0">
              <a:latin typeface="Times New Roman" pitchFamily="18" charset="0"/>
            </a:endParaRPr>
          </a:p>
        </p:txBody>
      </p:sp>
      <p:sp>
        <p:nvSpPr>
          <p:cNvPr id="19461" name="Rectangle 2"/>
          <p:cNvSpPr>
            <a:spLocks noGrp="1" noChangeArrowheads="1"/>
          </p:cNvSpPr>
          <p:nvPr>
            <p:ph type="title"/>
          </p:nvPr>
        </p:nvSpPr>
        <p:spPr/>
        <p:txBody>
          <a:bodyPr/>
          <a:lstStyle/>
          <a:p>
            <a:endParaRPr lang="en-US" altLang="fi-FI" smtClean="0"/>
          </a:p>
        </p:txBody>
      </p:sp>
      <p:sp>
        <p:nvSpPr>
          <p:cNvPr id="19462" name="Rectangle 3"/>
          <p:cNvSpPr>
            <a:spLocks noGrp="1" noChangeArrowheads="1"/>
          </p:cNvSpPr>
          <p:nvPr>
            <p:ph type="body" idx="1"/>
          </p:nvPr>
        </p:nvSpPr>
        <p:spPr/>
        <p:txBody>
          <a:bodyPr/>
          <a:lstStyle/>
          <a:p>
            <a:endParaRPr lang="en-US" altLang="fi-FI" smtClean="0"/>
          </a:p>
        </p:txBody>
      </p:sp>
      <p:pic>
        <p:nvPicPr>
          <p:cNvPr id="194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8425" cap="sq">
                <a:solidFill>
                  <a:srgbClr val="000000"/>
                </a:solidFill>
                <a:miter lim="800000"/>
                <a:headEnd type="none" w="sm" len="sm"/>
                <a:tailEnd/>
              </a14:hiddenLine>
            </a:ext>
          </a:extLst>
        </p:spPr>
      </p:pic>
    </p:spTree>
    <p:extLst>
      <p:ext uri="{BB962C8B-B14F-4D97-AF65-F5344CB8AC3E}">
        <p14:creationId xmlns:p14="http://schemas.microsoft.com/office/powerpoint/2010/main" val="40916577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1612">
            <a:off x="504676" y="2149421"/>
            <a:ext cx="4025767" cy="550188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7688"/>
          <a:stretch/>
        </p:blipFill>
        <p:spPr>
          <a:xfrm>
            <a:off x="0" y="-52724"/>
            <a:ext cx="6283768" cy="386104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6386" t="-86" b="7162"/>
          <a:stretch/>
        </p:blipFill>
        <p:spPr>
          <a:xfrm>
            <a:off x="4523395" y="-87080"/>
            <a:ext cx="4620605" cy="5832647"/>
          </a:xfrm>
          <a:prstGeom prst="rect">
            <a:avLst/>
          </a:prstGeom>
        </p:spPr>
      </p:pic>
    </p:spTree>
    <p:extLst>
      <p:ext uri="{BB962C8B-B14F-4D97-AF65-F5344CB8AC3E}">
        <p14:creationId xmlns:p14="http://schemas.microsoft.com/office/powerpoint/2010/main" val="127147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photos-e.ak.fbcdn.net/hphotos-ak-snc6/406766_212515848885433_3843068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0" y="-22200"/>
            <a:ext cx="8562900" cy="6918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328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fi-FI" altLang="fi-FI" smtClean="0"/>
          </a:p>
        </p:txBody>
      </p:sp>
      <p:sp>
        <p:nvSpPr>
          <p:cNvPr id="29699" name="Content Placeholder 2"/>
          <p:cNvSpPr>
            <a:spLocks noGrp="1"/>
          </p:cNvSpPr>
          <p:nvPr>
            <p:ph idx="1"/>
          </p:nvPr>
        </p:nvSpPr>
        <p:spPr/>
        <p:txBody>
          <a:bodyPr/>
          <a:lstStyle/>
          <a:p>
            <a:endParaRPr lang="fi-FI" altLang="fi-FI" smtClean="0"/>
          </a:p>
        </p:txBody>
      </p:sp>
      <p:pic>
        <p:nvPicPr>
          <p:cNvPr id="29702" name="Picture 2" descr="http://www.game-changer.net/wp-content/uploads/2011/02/brainstorm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58" y="0"/>
            <a:ext cx="8139545"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5"/>
          <p:cNvSpPr>
            <a:spLocks noChangeArrowheads="1"/>
          </p:cNvSpPr>
          <p:nvPr/>
        </p:nvSpPr>
        <p:spPr bwMode="auto">
          <a:xfrm>
            <a:off x="8459788" y="-387350"/>
            <a:ext cx="144462" cy="7777163"/>
          </a:xfrm>
          <a:prstGeom prst="rect">
            <a:avLst/>
          </a:prstGeom>
          <a:solidFill>
            <a:schemeClr val="bg1"/>
          </a:solidFill>
          <a:ln>
            <a:noFill/>
          </a:ln>
          <a:extLst>
            <a:ext uri="{91240B29-F687-4F45-9708-019B960494DF}">
              <a14:hiddenLine xmlns:a14="http://schemas.microsoft.com/office/drawing/2010/main" w="98425" cap="sq" algn="ctr">
                <a:solidFill>
                  <a:srgbClr val="000000"/>
                </a:solidFill>
                <a:round/>
                <a:headEnd type="none" w="sm" len="sm"/>
                <a:tailEnd type="triangle" w="med" len="med"/>
              </a14:hiddenLine>
            </a:ext>
          </a:extLst>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fi-FI" altLang="fi-FI" sz="1800"/>
          </a:p>
        </p:txBody>
      </p:sp>
      <p:sp>
        <p:nvSpPr>
          <p:cNvPr id="29704" name="Rectangle 7"/>
          <p:cNvSpPr>
            <a:spLocks noChangeArrowheads="1"/>
          </p:cNvSpPr>
          <p:nvPr/>
        </p:nvSpPr>
        <p:spPr bwMode="auto">
          <a:xfrm>
            <a:off x="755650" y="-315913"/>
            <a:ext cx="144463" cy="7777163"/>
          </a:xfrm>
          <a:prstGeom prst="rect">
            <a:avLst/>
          </a:prstGeom>
          <a:solidFill>
            <a:schemeClr val="bg1"/>
          </a:solidFill>
          <a:ln>
            <a:noFill/>
          </a:ln>
          <a:extLst>
            <a:ext uri="{91240B29-F687-4F45-9708-019B960494DF}">
              <a14:hiddenLine xmlns:a14="http://schemas.microsoft.com/office/drawing/2010/main" w="98425" cap="sq" algn="ctr">
                <a:solidFill>
                  <a:srgbClr val="000000"/>
                </a:solidFill>
                <a:round/>
                <a:headEnd type="none" w="sm" len="sm"/>
                <a:tailEnd type="triangle" w="med" len="med"/>
              </a14:hiddenLine>
            </a:ext>
          </a:extLst>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fi-FI" altLang="fi-FI" sz="1800"/>
          </a:p>
        </p:txBody>
      </p:sp>
      <p:sp>
        <p:nvSpPr>
          <p:cNvPr id="11" name="Rectangle 5"/>
          <p:cNvSpPr>
            <a:spLocks noChangeArrowheads="1"/>
          </p:cNvSpPr>
          <p:nvPr/>
        </p:nvSpPr>
        <p:spPr bwMode="auto">
          <a:xfrm>
            <a:off x="8172400" y="-243408"/>
            <a:ext cx="971600" cy="7704658"/>
          </a:xfrm>
          <a:prstGeom prst="rect">
            <a:avLst/>
          </a:prstGeom>
          <a:solidFill>
            <a:schemeClr val="bg1"/>
          </a:solidFill>
          <a:ln>
            <a:noFill/>
          </a:ln>
          <a:extLst>
            <a:ext uri="{91240B29-F687-4F45-9708-019B960494DF}">
              <a14:hiddenLine xmlns:a14="http://schemas.microsoft.com/office/drawing/2010/main" w="98425" cap="sq" algn="ctr">
                <a:solidFill>
                  <a:srgbClr val="000000"/>
                </a:solidFill>
                <a:round/>
                <a:headEnd type="none" w="sm" len="sm"/>
                <a:tailEnd type="triangle" w="med" len="med"/>
              </a14:hiddenLine>
            </a:ext>
          </a:extLst>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fi-FI" altLang="fi-FI" sz="1800"/>
          </a:p>
        </p:txBody>
      </p:sp>
      <p:sp>
        <p:nvSpPr>
          <p:cNvPr id="12" name="Rectangle 5"/>
          <p:cNvSpPr>
            <a:spLocks noChangeArrowheads="1"/>
          </p:cNvSpPr>
          <p:nvPr/>
        </p:nvSpPr>
        <p:spPr bwMode="auto">
          <a:xfrm>
            <a:off x="-180528" y="-122262"/>
            <a:ext cx="971600" cy="7704658"/>
          </a:xfrm>
          <a:prstGeom prst="rect">
            <a:avLst/>
          </a:prstGeom>
          <a:solidFill>
            <a:schemeClr val="bg1"/>
          </a:solidFill>
          <a:ln>
            <a:noFill/>
          </a:ln>
          <a:extLst>
            <a:ext uri="{91240B29-F687-4F45-9708-019B960494DF}">
              <a14:hiddenLine xmlns:a14="http://schemas.microsoft.com/office/drawing/2010/main" w="98425" cap="sq" algn="ctr">
                <a:solidFill>
                  <a:srgbClr val="000000"/>
                </a:solidFill>
                <a:round/>
                <a:headEnd type="none" w="sm" len="sm"/>
                <a:tailEnd type="triangle" w="med" len="med"/>
              </a14:hiddenLine>
            </a:ext>
          </a:extLst>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fi-FI" altLang="fi-FI" sz="1800"/>
          </a:p>
        </p:txBody>
      </p:sp>
      <p:sp>
        <p:nvSpPr>
          <p:cNvPr id="13" name="Rectangle 5"/>
          <p:cNvSpPr>
            <a:spLocks noChangeArrowheads="1"/>
          </p:cNvSpPr>
          <p:nvPr/>
        </p:nvSpPr>
        <p:spPr bwMode="auto">
          <a:xfrm>
            <a:off x="-28128" y="-231862"/>
            <a:ext cx="8920608" cy="374526"/>
          </a:xfrm>
          <a:prstGeom prst="rect">
            <a:avLst/>
          </a:prstGeom>
          <a:solidFill>
            <a:schemeClr val="bg1"/>
          </a:solidFill>
          <a:ln>
            <a:noFill/>
          </a:ln>
          <a:extLst>
            <a:ext uri="{91240B29-F687-4F45-9708-019B960494DF}">
              <a14:hiddenLine xmlns:a14="http://schemas.microsoft.com/office/drawing/2010/main" w="98425" cap="sq" algn="ctr">
                <a:solidFill>
                  <a:srgbClr val="000000"/>
                </a:solidFill>
                <a:round/>
                <a:headEnd type="none" w="sm" len="sm"/>
                <a:tailEnd type="triangle" w="med" len="med"/>
              </a14:hiddenLine>
            </a:ext>
          </a:extLst>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fi-FI" altLang="fi-FI" sz="1800"/>
          </a:p>
        </p:txBody>
      </p:sp>
      <p:sp>
        <p:nvSpPr>
          <p:cNvPr id="14" name="Rounded Rectangular Callout 2"/>
          <p:cNvSpPr>
            <a:spLocks noChangeArrowheads="1"/>
          </p:cNvSpPr>
          <p:nvPr/>
        </p:nvSpPr>
        <p:spPr bwMode="auto">
          <a:xfrm>
            <a:off x="2267744" y="111981"/>
            <a:ext cx="5467584" cy="1732843"/>
          </a:xfrm>
          <a:prstGeom prst="wedgeRoundRectCallout">
            <a:avLst>
              <a:gd name="adj1" fmla="val 1690"/>
              <a:gd name="adj2" fmla="val 113329"/>
              <a:gd name="adj3" fmla="val 16667"/>
            </a:avLst>
          </a:prstGeom>
          <a:solidFill>
            <a:srgbClr val="FEEEAC"/>
          </a:solidFill>
          <a:ln w="12700" cap="sq" algn="ctr">
            <a:solidFill>
              <a:schemeClr val="tx1"/>
            </a:solidFill>
            <a:round/>
            <a:headEnd type="none" w="sm" len="sm"/>
            <a:tailEnd type="triangle" w="med" len="med"/>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r>
              <a:rPr kumimoji="0" lang="en-US" altLang="fi-FI" sz="2800" dirty="0" smtClean="0"/>
              <a:t>We are brainstorming here, and </a:t>
            </a:r>
            <a:br>
              <a:rPr kumimoji="0" lang="en-US" altLang="fi-FI" sz="2800" dirty="0" smtClean="0"/>
            </a:br>
            <a:r>
              <a:rPr kumimoji="0" lang="en-US" altLang="fi-FI" sz="2800" dirty="0" smtClean="0"/>
              <a:t>there are no dumb ideas.  </a:t>
            </a:r>
            <a:endParaRPr kumimoji="0" lang="en-US" altLang="fi-FI" sz="2800" dirty="0"/>
          </a:p>
        </p:txBody>
      </p:sp>
    </p:spTree>
    <p:extLst>
      <p:ext uri="{BB962C8B-B14F-4D97-AF65-F5344CB8AC3E}">
        <p14:creationId xmlns:p14="http://schemas.microsoft.com/office/powerpoint/2010/main" val="19366426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5" name="Picture 2" descr="http://blog.campaignasia.com/wp-content/uploads/2012/01/sifting-through-ideas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1125859"/>
            <a:ext cx="8929716" cy="727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5"/>
          <p:cNvSpPr>
            <a:spLocks noChangeArrowheads="1"/>
          </p:cNvSpPr>
          <p:nvPr/>
        </p:nvSpPr>
        <p:spPr bwMode="auto">
          <a:xfrm>
            <a:off x="6302424" y="933004"/>
            <a:ext cx="2807990" cy="546100"/>
          </a:xfrm>
          <a:prstGeom prst="rect">
            <a:avLst/>
          </a:prstGeom>
          <a:solidFill>
            <a:schemeClr val="bg1"/>
          </a:solidFill>
          <a:ln>
            <a:noFill/>
          </a:ln>
          <a:extLst>
            <a:ext uri="{91240B29-F687-4F45-9708-019B960494DF}">
              <a14:hiddenLine xmlns:a14="http://schemas.microsoft.com/office/drawing/2010/main" w="98425" cap="sq" algn="ctr">
                <a:solidFill>
                  <a:srgbClr val="000000"/>
                </a:solidFill>
                <a:round/>
                <a:headEnd type="none" w="sm" len="sm"/>
                <a:tailEnd type="triangle" w="med" len="med"/>
              </a14:hiddenLine>
            </a:ext>
          </a:extLst>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fi-FI" altLang="fi-FI" sz="1800"/>
          </a:p>
        </p:txBody>
      </p:sp>
      <p:sp>
        <p:nvSpPr>
          <p:cNvPr id="2" name="Cloud Callout 1"/>
          <p:cNvSpPr/>
          <p:nvPr/>
        </p:nvSpPr>
        <p:spPr bwMode="auto">
          <a:xfrm>
            <a:off x="2715816" y="0"/>
            <a:ext cx="5817348" cy="1772815"/>
          </a:xfrm>
          <a:prstGeom prst="cloudCallout">
            <a:avLst/>
          </a:prstGeom>
          <a:solidFill>
            <a:srgbClr val="FEEE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altLang="fi-FI" dirty="0" smtClean="0">
                <a:latin typeface="+mn-lt"/>
              </a:rPr>
              <a:t>I am happy to have almost 100 ideas. Now it is time for evaluating the ideas</a:t>
            </a:r>
            <a:endParaRPr kumimoji="0" lang="fi-FI" sz="2400" b="0" i="0" u="none" strike="noStrike" cap="none" normalizeH="0" baseline="0" dirty="0" smtClean="0">
              <a:ln>
                <a:noFill/>
              </a:ln>
              <a:solidFill>
                <a:schemeClr val="tx1"/>
              </a:solidFill>
              <a:effectLst/>
              <a:latin typeface="+mn-lt"/>
            </a:endParaRPr>
          </a:p>
        </p:txBody>
      </p:sp>
    </p:spTree>
    <p:extLst>
      <p:ext uri="{BB962C8B-B14F-4D97-AF65-F5344CB8AC3E}">
        <p14:creationId xmlns:p14="http://schemas.microsoft.com/office/powerpoint/2010/main" val="4289921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Olarin lukiolaiset vierailulla kemian laboratoriossa, kuva: Adolfo V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640" y="-5024"/>
            <a:ext cx="8921291" cy="2973764"/>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3"/>
          <p:cNvSpPr txBox="1">
            <a:spLocks/>
          </p:cNvSpPr>
          <p:nvPr/>
        </p:nvSpPr>
        <p:spPr bwMode="auto">
          <a:xfrm>
            <a:off x="12572780" y="6565306"/>
            <a:ext cx="952500" cy="2016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759DC800-9D8C-43CB-8BBE-0C9BD38EEBF1}" type="slidenum">
              <a:rPr lang="en-US" smtClean="0"/>
              <a:pPr>
                <a:defRPr/>
              </a:pPr>
              <a:t>4</a:t>
            </a:fld>
            <a:endParaRPr lang="en-US" dirty="0"/>
          </a:p>
        </p:txBody>
      </p:sp>
      <p:pic>
        <p:nvPicPr>
          <p:cNvPr id="11" name="Picture 6" descr="http://www.timmitaivot.fi/cache/a8e9a9d1b1aead1871b28346f9f0f66d.jpg"/>
          <p:cNvPicPr>
            <a:picLocks noChangeAspect="1" noChangeArrowheads="1"/>
          </p:cNvPicPr>
          <p:nvPr/>
        </p:nvPicPr>
        <p:blipFill>
          <a:blip r:embed="rId4" cstate="print"/>
          <a:srcRect/>
          <a:stretch>
            <a:fillRect/>
          </a:stretch>
        </p:blipFill>
        <p:spPr bwMode="auto">
          <a:xfrm>
            <a:off x="5004048" y="2842223"/>
            <a:ext cx="6018993" cy="4166509"/>
          </a:xfrm>
          <a:prstGeom prst="rect">
            <a:avLst/>
          </a:prstGeom>
          <a:noFill/>
          <a:ln w="9525">
            <a:noFill/>
            <a:miter lim="800000"/>
            <a:headEnd/>
            <a:tailEnd/>
          </a:ln>
        </p:spPr>
      </p:pic>
      <p:pic>
        <p:nvPicPr>
          <p:cNvPr id="12" name="Picture 10" descr="http://www.lykhki.edu.hel.fi/paakuvat/pkpaasivukuv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5024"/>
            <a:ext cx="3936457" cy="297376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076757D2-96AE-41DA-AA1A-548E5DF703F2}" type="slidenum">
              <a:rPr lang="en-US" smtClean="0"/>
              <a:pPr>
                <a:defRPr/>
              </a:pPr>
              <a:t>4</a:t>
            </a:fld>
            <a:endParaRPr lang="en-US" dirty="0"/>
          </a:p>
        </p:txBody>
      </p:sp>
      <p:pic>
        <p:nvPicPr>
          <p:cNvPr id="1026" name="Picture 2" descr="http://www.technobothnia.fi/attachment/68beb9c5946317c1ab2931ead6b05737/51618e66247152561804bd2ef53116b2/Fyssan_lab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19" y="2968739"/>
            <a:ext cx="5617431" cy="39134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2826" y="2968739"/>
            <a:ext cx="5427476" cy="1200329"/>
          </a:xfrm>
          <a:prstGeom prst="rect">
            <a:avLst/>
          </a:prstGeom>
          <a:solidFill>
            <a:srgbClr val="D1D0CF"/>
          </a:solidFill>
        </p:spPr>
        <p:txBody>
          <a:bodyPr wrap="square">
            <a:spAutoFit/>
          </a:bodyPr>
          <a:lstStyle/>
          <a:p>
            <a:pPr algn="ctr"/>
            <a:r>
              <a:rPr lang="en-US" sz="3600" b="1" dirty="0" smtClean="0">
                <a:effectLst>
                  <a:outerShdw blurRad="38100" dist="38100" dir="2700000" algn="tl">
                    <a:srgbClr val="000000">
                      <a:alpha val="43137"/>
                    </a:srgbClr>
                  </a:outerShdw>
                </a:effectLst>
                <a:latin typeface="+mn-lt"/>
              </a:rPr>
              <a:t>1. Finnish education </a:t>
            </a:r>
            <a:r>
              <a:rPr lang="en-US" sz="3600" b="1" dirty="0">
                <a:effectLst>
                  <a:outerShdw blurRad="38100" dist="38100" dir="2700000" algn="tl">
                    <a:srgbClr val="000000">
                      <a:alpha val="43137"/>
                    </a:srgbClr>
                  </a:outerShdw>
                </a:effectLst>
                <a:latin typeface="+mn-lt"/>
              </a:rPr>
              <a:t>context </a:t>
            </a:r>
            <a:endParaRPr lang="fi-FI" sz="36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422610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a:spcAft>
                <a:spcPts val="600"/>
              </a:spcAft>
            </a:pPr>
            <a:r>
              <a:rPr lang="en-US" altLang="fi-FI" dirty="0" smtClean="0"/>
              <a:t>A creative problem-solving process</a:t>
            </a:r>
          </a:p>
        </p:txBody>
      </p:sp>
      <p:sp>
        <p:nvSpPr>
          <p:cNvPr id="77830" name="Rectangle 6"/>
          <p:cNvSpPr>
            <a:spLocks noChangeArrowheads="1"/>
          </p:cNvSpPr>
          <p:nvPr/>
        </p:nvSpPr>
        <p:spPr bwMode="auto">
          <a:xfrm>
            <a:off x="1958280" y="1752600"/>
            <a:ext cx="2895600" cy="457200"/>
          </a:xfrm>
          <a:prstGeom prst="rect">
            <a:avLst/>
          </a:prstGeom>
          <a:solidFill>
            <a:srgbClr val="D9E6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ClrTx/>
              <a:buFontTx/>
              <a:buNone/>
            </a:pPr>
            <a:r>
              <a:rPr kumimoji="0" lang="en-US" altLang="fi-FI" dirty="0" smtClean="0"/>
              <a:t>An open  problem</a:t>
            </a:r>
            <a:endParaRPr kumimoji="0" lang="en-US" altLang="fi-FI" dirty="0"/>
          </a:p>
        </p:txBody>
      </p:sp>
      <p:grpSp>
        <p:nvGrpSpPr>
          <p:cNvPr id="2" name="Group 50"/>
          <p:cNvGrpSpPr>
            <a:grpSpLocks/>
          </p:cNvGrpSpPr>
          <p:nvPr/>
        </p:nvGrpSpPr>
        <p:grpSpPr bwMode="auto">
          <a:xfrm>
            <a:off x="1958280" y="2209800"/>
            <a:ext cx="2895600" cy="1371600"/>
            <a:chOff x="480" y="1392"/>
            <a:chExt cx="1824" cy="864"/>
          </a:xfrm>
        </p:grpSpPr>
        <p:sp>
          <p:nvSpPr>
            <p:cNvPr id="48160" name="AutoShape 8"/>
            <p:cNvSpPr>
              <a:spLocks noChangeArrowheads="1"/>
            </p:cNvSpPr>
            <p:nvPr/>
          </p:nvSpPr>
          <p:spPr bwMode="auto">
            <a:xfrm>
              <a:off x="1248" y="1392"/>
              <a:ext cx="288" cy="192"/>
            </a:xfrm>
            <a:prstGeom prst="downArrow">
              <a:avLst>
                <a:gd name="adj1" fmla="val 50000"/>
                <a:gd name="adj2" fmla="val 25000"/>
              </a:avLst>
            </a:prstGeom>
            <a:solidFill>
              <a:schemeClr val="accent2"/>
            </a:solidFill>
            <a:ln w="12700" cap="sq">
              <a:solidFill>
                <a:schemeClr val="accent2"/>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en-US" altLang="fi-FI" sz="1800" dirty="0"/>
            </a:p>
          </p:txBody>
        </p:sp>
        <p:sp>
          <p:nvSpPr>
            <p:cNvPr id="48161" name="Rectangle 11"/>
            <p:cNvSpPr>
              <a:spLocks noChangeArrowheads="1"/>
            </p:cNvSpPr>
            <p:nvPr/>
          </p:nvSpPr>
          <p:spPr bwMode="auto">
            <a:xfrm>
              <a:off x="480" y="1584"/>
              <a:ext cx="1824" cy="672"/>
            </a:xfrm>
            <a:prstGeom prst="rect">
              <a:avLst/>
            </a:prstGeom>
            <a:solidFill>
              <a:srgbClr val="D9E6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tabLst>
                  <a:tab pos="1617663" algn="l"/>
                </a:tabLst>
                <a:defRPr kumimoji="1" sz="2400">
                  <a:solidFill>
                    <a:schemeClr val="tx1"/>
                  </a:solidFill>
                  <a:latin typeface="Arial" charset="0"/>
                </a:defRPr>
              </a:lvl1pPr>
              <a:lvl2pPr marL="742950" indent="-285750">
                <a:spcBef>
                  <a:spcPct val="20000"/>
                </a:spcBef>
                <a:buChar char="–"/>
                <a:tabLst>
                  <a:tab pos="1617663" algn="l"/>
                </a:tabLst>
                <a:defRPr kumimoji="1" sz="2400">
                  <a:solidFill>
                    <a:schemeClr val="tx1"/>
                  </a:solidFill>
                  <a:latin typeface="Arial" charset="0"/>
                </a:defRPr>
              </a:lvl2pPr>
              <a:lvl3pPr marL="1143000" indent="-228600">
                <a:spcBef>
                  <a:spcPct val="20000"/>
                </a:spcBef>
                <a:buChar char="•"/>
                <a:tabLst>
                  <a:tab pos="1617663" algn="l"/>
                </a:tabLst>
                <a:defRPr kumimoji="1" sz="2400">
                  <a:solidFill>
                    <a:schemeClr val="tx1"/>
                  </a:solidFill>
                  <a:latin typeface="Arial" charset="0"/>
                </a:defRPr>
              </a:lvl3pPr>
              <a:lvl4pPr marL="571500">
                <a:spcBef>
                  <a:spcPct val="20000"/>
                </a:spcBef>
                <a:buChar char="–"/>
                <a:tabLst>
                  <a:tab pos="1617663" algn="l"/>
                </a:tabLst>
                <a:defRPr kumimoji="1" sz="2000">
                  <a:solidFill>
                    <a:schemeClr val="tx1"/>
                  </a:solidFill>
                  <a:latin typeface="Arial" charset="0"/>
                </a:defRPr>
              </a:lvl4pPr>
              <a:lvl5pPr marL="2057400" indent="-228600">
                <a:spcBef>
                  <a:spcPct val="20000"/>
                </a:spcBef>
                <a:buChar char="•"/>
                <a:tabLst>
                  <a:tab pos="1617663" algn="l"/>
                </a:tabLst>
                <a:defRPr kumimoji="1" sz="2000">
                  <a:solidFill>
                    <a:schemeClr val="tx1"/>
                  </a:solidFill>
                  <a:latin typeface="Arial" charset="0"/>
                </a:defRPr>
              </a:lvl5pPr>
              <a:lvl6pPr marL="2514600" indent="-228600" eaLnBrk="0" fontAlgn="base" hangingPunct="0">
                <a:spcBef>
                  <a:spcPct val="20000"/>
                </a:spcBef>
                <a:spcAft>
                  <a:spcPct val="0"/>
                </a:spcAft>
                <a:buChar char="•"/>
                <a:tabLst>
                  <a:tab pos="1617663" algn="l"/>
                </a:tabLst>
                <a:defRPr kumimoji="1" sz="2000">
                  <a:solidFill>
                    <a:schemeClr val="tx1"/>
                  </a:solidFill>
                  <a:latin typeface="Arial" charset="0"/>
                </a:defRPr>
              </a:lvl6pPr>
              <a:lvl7pPr marL="2971800" indent="-228600" eaLnBrk="0" fontAlgn="base" hangingPunct="0">
                <a:spcBef>
                  <a:spcPct val="20000"/>
                </a:spcBef>
                <a:spcAft>
                  <a:spcPct val="0"/>
                </a:spcAft>
                <a:buChar char="•"/>
                <a:tabLst>
                  <a:tab pos="1617663" algn="l"/>
                </a:tabLst>
                <a:defRPr kumimoji="1" sz="2000">
                  <a:solidFill>
                    <a:schemeClr val="tx1"/>
                  </a:solidFill>
                  <a:latin typeface="Arial" charset="0"/>
                </a:defRPr>
              </a:lvl7pPr>
              <a:lvl8pPr marL="3429000" indent="-228600" eaLnBrk="0" fontAlgn="base" hangingPunct="0">
                <a:spcBef>
                  <a:spcPct val="20000"/>
                </a:spcBef>
                <a:spcAft>
                  <a:spcPct val="0"/>
                </a:spcAft>
                <a:buChar char="•"/>
                <a:tabLst>
                  <a:tab pos="1617663" algn="l"/>
                </a:tabLst>
                <a:defRPr kumimoji="1" sz="2000">
                  <a:solidFill>
                    <a:schemeClr val="tx1"/>
                  </a:solidFill>
                  <a:latin typeface="Arial" charset="0"/>
                </a:defRPr>
              </a:lvl8pPr>
              <a:lvl9pPr marL="3886200" indent="-228600" eaLnBrk="0" fontAlgn="base" hangingPunct="0">
                <a:spcBef>
                  <a:spcPct val="20000"/>
                </a:spcBef>
                <a:spcAft>
                  <a:spcPct val="0"/>
                </a:spcAft>
                <a:buChar char="•"/>
                <a:tabLst>
                  <a:tab pos="1617663" algn="l"/>
                </a:tabLst>
                <a:defRPr kumimoji="1" sz="2000">
                  <a:solidFill>
                    <a:schemeClr val="tx1"/>
                  </a:solidFill>
                  <a:latin typeface="Arial" charset="0"/>
                </a:defRPr>
              </a:lvl9pPr>
            </a:lstStyle>
            <a:p>
              <a:pPr>
                <a:spcBef>
                  <a:spcPct val="0"/>
                </a:spcBef>
                <a:buClrTx/>
                <a:buFontTx/>
                <a:buNone/>
              </a:pPr>
              <a:r>
                <a:rPr kumimoji="0" lang="en-US" altLang="fi-FI" sz="1800" dirty="0" smtClean="0"/>
                <a:t>Facts</a:t>
              </a:r>
              <a:br>
                <a:rPr kumimoji="0" lang="en-US" altLang="fi-FI" sz="1800" dirty="0" smtClean="0"/>
              </a:br>
              <a:r>
                <a:rPr kumimoji="0" lang="en-US" altLang="fi-FI" sz="1800" dirty="0" smtClean="0"/>
                <a:t>Opinions	Aims</a:t>
              </a:r>
            </a:p>
            <a:p>
              <a:pPr lvl="3">
                <a:spcBef>
                  <a:spcPct val="0"/>
                </a:spcBef>
                <a:buFontTx/>
                <a:buNone/>
              </a:pPr>
              <a:r>
                <a:rPr kumimoji="0" lang="en-US" altLang="fi-FI" sz="1800" dirty="0" smtClean="0"/>
                <a:t>	Visions</a:t>
              </a:r>
              <a:endParaRPr kumimoji="0" lang="en-US" altLang="fi-FI" sz="2400" dirty="0"/>
            </a:p>
          </p:txBody>
        </p:sp>
      </p:grpSp>
      <p:grpSp>
        <p:nvGrpSpPr>
          <p:cNvPr id="3" name="Group 51"/>
          <p:cNvGrpSpPr>
            <a:grpSpLocks/>
          </p:cNvGrpSpPr>
          <p:nvPr/>
        </p:nvGrpSpPr>
        <p:grpSpPr bwMode="auto">
          <a:xfrm>
            <a:off x="1958280" y="3581400"/>
            <a:ext cx="2895600" cy="762000"/>
            <a:chOff x="480" y="2256"/>
            <a:chExt cx="1824" cy="480"/>
          </a:xfrm>
        </p:grpSpPr>
        <p:sp>
          <p:nvSpPr>
            <p:cNvPr id="48158" name="AutoShape 12"/>
            <p:cNvSpPr>
              <a:spLocks noChangeArrowheads="1"/>
            </p:cNvSpPr>
            <p:nvPr/>
          </p:nvSpPr>
          <p:spPr bwMode="auto">
            <a:xfrm>
              <a:off x="1248" y="2256"/>
              <a:ext cx="288" cy="192"/>
            </a:xfrm>
            <a:prstGeom prst="downArrow">
              <a:avLst>
                <a:gd name="adj1" fmla="val 50000"/>
                <a:gd name="adj2" fmla="val 25000"/>
              </a:avLst>
            </a:prstGeom>
            <a:solidFill>
              <a:schemeClr val="accent2"/>
            </a:solidFill>
            <a:ln w="12700" cap="sq">
              <a:solidFill>
                <a:schemeClr val="accent2"/>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en-US" altLang="fi-FI" sz="1800" dirty="0"/>
            </a:p>
          </p:txBody>
        </p:sp>
        <p:sp>
          <p:nvSpPr>
            <p:cNvPr id="48159" name="Rectangle 15"/>
            <p:cNvSpPr>
              <a:spLocks noChangeArrowheads="1"/>
            </p:cNvSpPr>
            <p:nvPr/>
          </p:nvSpPr>
          <p:spPr bwMode="auto">
            <a:xfrm>
              <a:off x="480" y="2448"/>
              <a:ext cx="1824" cy="288"/>
            </a:xfrm>
            <a:prstGeom prst="rect">
              <a:avLst/>
            </a:prstGeom>
            <a:solidFill>
              <a:srgbClr val="D9E6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ClrTx/>
                <a:buFontTx/>
                <a:buNone/>
              </a:pPr>
              <a:r>
                <a:rPr kumimoji="0" lang="en-US" altLang="fi-FI" sz="1800" dirty="0" smtClean="0"/>
                <a:t>Ideas</a:t>
              </a:r>
              <a:endParaRPr kumimoji="0" lang="en-US" altLang="fi-FI" dirty="0"/>
            </a:p>
          </p:txBody>
        </p:sp>
      </p:grpSp>
      <p:grpSp>
        <p:nvGrpSpPr>
          <p:cNvPr id="4" name="Group 52"/>
          <p:cNvGrpSpPr>
            <a:grpSpLocks/>
          </p:cNvGrpSpPr>
          <p:nvPr/>
        </p:nvGrpSpPr>
        <p:grpSpPr bwMode="auto">
          <a:xfrm>
            <a:off x="1958280" y="4343400"/>
            <a:ext cx="2895600" cy="990600"/>
            <a:chOff x="480" y="2736"/>
            <a:chExt cx="1824" cy="624"/>
          </a:xfrm>
        </p:grpSpPr>
        <p:sp>
          <p:nvSpPr>
            <p:cNvPr id="48156" name="AutoShape 16"/>
            <p:cNvSpPr>
              <a:spLocks noChangeArrowheads="1"/>
            </p:cNvSpPr>
            <p:nvPr/>
          </p:nvSpPr>
          <p:spPr bwMode="auto">
            <a:xfrm>
              <a:off x="1248" y="2736"/>
              <a:ext cx="288" cy="192"/>
            </a:xfrm>
            <a:prstGeom prst="downArrow">
              <a:avLst>
                <a:gd name="adj1" fmla="val 50000"/>
                <a:gd name="adj2" fmla="val 25000"/>
              </a:avLst>
            </a:prstGeom>
            <a:solidFill>
              <a:schemeClr val="accent2"/>
            </a:solidFill>
            <a:ln w="12700" cap="sq">
              <a:solidFill>
                <a:schemeClr val="accent2"/>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en-US" altLang="fi-FI" sz="1800" dirty="0"/>
            </a:p>
          </p:txBody>
        </p:sp>
        <p:sp>
          <p:nvSpPr>
            <p:cNvPr id="48157" name="Rectangle 18"/>
            <p:cNvSpPr>
              <a:spLocks noChangeArrowheads="1"/>
            </p:cNvSpPr>
            <p:nvPr/>
          </p:nvSpPr>
          <p:spPr bwMode="auto">
            <a:xfrm>
              <a:off x="480" y="2928"/>
              <a:ext cx="1824" cy="432"/>
            </a:xfrm>
            <a:prstGeom prst="rect">
              <a:avLst/>
            </a:prstGeom>
            <a:solidFill>
              <a:srgbClr val="D9E6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ClrTx/>
                <a:buFontTx/>
                <a:buNone/>
              </a:pPr>
              <a:r>
                <a:rPr kumimoji="0" lang="en-US" altLang="fi-FI" sz="1800" dirty="0" smtClean="0"/>
                <a:t>Evaluation of</a:t>
              </a:r>
            </a:p>
            <a:p>
              <a:pPr algn="ctr">
                <a:spcBef>
                  <a:spcPct val="0"/>
                </a:spcBef>
                <a:buClrTx/>
                <a:buFontTx/>
                <a:buNone/>
              </a:pPr>
              <a:r>
                <a:rPr kumimoji="0" lang="en-US" altLang="fi-FI" sz="1800" dirty="0" smtClean="0"/>
                <a:t>ideas</a:t>
              </a:r>
              <a:endParaRPr kumimoji="0" lang="en-US" altLang="fi-FI" dirty="0"/>
            </a:p>
          </p:txBody>
        </p:sp>
      </p:grpSp>
      <p:grpSp>
        <p:nvGrpSpPr>
          <p:cNvPr id="5" name="Group 53"/>
          <p:cNvGrpSpPr>
            <a:grpSpLocks/>
          </p:cNvGrpSpPr>
          <p:nvPr/>
        </p:nvGrpSpPr>
        <p:grpSpPr bwMode="auto">
          <a:xfrm>
            <a:off x="1958280" y="5334003"/>
            <a:ext cx="2895600" cy="903288"/>
            <a:chOff x="480" y="3360"/>
            <a:chExt cx="1824" cy="569"/>
          </a:xfrm>
        </p:grpSpPr>
        <p:sp>
          <p:nvSpPr>
            <p:cNvPr id="48154" name="AutoShape 19"/>
            <p:cNvSpPr>
              <a:spLocks noChangeArrowheads="1"/>
            </p:cNvSpPr>
            <p:nvPr/>
          </p:nvSpPr>
          <p:spPr bwMode="auto">
            <a:xfrm>
              <a:off x="1248" y="3360"/>
              <a:ext cx="288" cy="192"/>
            </a:xfrm>
            <a:prstGeom prst="downArrow">
              <a:avLst>
                <a:gd name="adj1" fmla="val 50000"/>
                <a:gd name="adj2" fmla="val 25000"/>
              </a:avLst>
            </a:prstGeom>
            <a:solidFill>
              <a:schemeClr val="accent2"/>
            </a:solidFill>
            <a:ln w="12700" cap="sq">
              <a:solidFill>
                <a:schemeClr val="accent2"/>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en-US" altLang="fi-FI" sz="1800" dirty="0"/>
            </a:p>
          </p:txBody>
        </p:sp>
        <p:sp>
          <p:nvSpPr>
            <p:cNvPr id="48155" name="Rectangle 22"/>
            <p:cNvSpPr>
              <a:spLocks noChangeArrowheads="1"/>
            </p:cNvSpPr>
            <p:nvPr/>
          </p:nvSpPr>
          <p:spPr bwMode="auto">
            <a:xfrm>
              <a:off x="480" y="3552"/>
              <a:ext cx="1824" cy="377"/>
            </a:xfrm>
            <a:prstGeom prst="rect">
              <a:avLst/>
            </a:prstGeom>
            <a:solidFill>
              <a:srgbClr val="D9E6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ClrTx/>
                <a:buFontTx/>
                <a:buNone/>
              </a:pPr>
              <a:r>
                <a:rPr kumimoji="0" lang="en-US" altLang="fi-FI" sz="1800" dirty="0" smtClean="0"/>
                <a:t>Accepting the outcome</a:t>
              </a:r>
              <a:br>
                <a:rPr kumimoji="0" lang="en-US" altLang="fi-FI" sz="1800" dirty="0" smtClean="0"/>
              </a:br>
              <a:r>
                <a:rPr kumimoji="0" lang="en-US" altLang="fi-FI" sz="1800" dirty="0" smtClean="0"/>
                <a:t>of the creative process </a:t>
              </a:r>
              <a:endParaRPr kumimoji="0" lang="en-US" altLang="fi-FI" dirty="0"/>
            </a:p>
          </p:txBody>
        </p:sp>
      </p:grpSp>
      <p:grpSp>
        <p:nvGrpSpPr>
          <p:cNvPr id="6" name="Group 54"/>
          <p:cNvGrpSpPr>
            <a:grpSpLocks/>
          </p:cNvGrpSpPr>
          <p:nvPr/>
        </p:nvGrpSpPr>
        <p:grpSpPr bwMode="auto">
          <a:xfrm>
            <a:off x="4853880" y="5638800"/>
            <a:ext cx="3962400" cy="457200"/>
            <a:chOff x="2304" y="3552"/>
            <a:chExt cx="2496" cy="288"/>
          </a:xfrm>
        </p:grpSpPr>
        <p:sp>
          <p:nvSpPr>
            <p:cNvPr id="48152" name="AutoShape 23"/>
            <p:cNvSpPr>
              <a:spLocks noChangeArrowheads="1"/>
            </p:cNvSpPr>
            <p:nvPr/>
          </p:nvSpPr>
          <p:spPr bwMode="auto">
            <a:xfrm rot="-5400000">
              <a:off x="2544" y="3360"/>
              <a:ext cx="192" cy="672"/>
            </a:xfrm>
            <a:prstGeom prst="downArrow">
              <a:avLst>
                <a:gd name="adj1" fmla="val 50000"/>
                <a:gd name="adj2" fmla="val 87500"/>
              </a:avLst>
            </a:prstGeom>
            <a:solidFill>
              <a:schemeClr val="accent2"/>
            </a:solidFill>
            <a:ln w="12700" cap="sq">
              <a:solidFill>
                <a:schemeClr val="accent2"/>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en-US" altLang="fi-FI" sz="1800" dirty="0"/>
            </a:p>
          </p:txBody>
        </p:sp>
        <p:sp>
          <p:nvSpPr>
            <p:cNvPr id="48153" name="Rectangle 24"/>
            <p:cNvSpPr>
              <a:spLocks noChangeArrowheads="1"/>
            </p:cNvSpPr>
            <p:nvPr/>
          </p:nvSpPr>
          <p:spPr bwMode="auto">
            <a:xfrm>
              <a:off x="2976" y="3552"/>
              <a:ext cx="1824" cy="288"/>
            </a:xfrm>
            <a:prstGeom prst="rect">
              <a:avLst/>
            </a:prstGeom>
            <a:solidFill>
              <a:srgbClr val="D9E6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ClrTx/>
                <a:buFontTx/>
                <a:buNone/>
              </a:pPr>
              <a:r>
                <a:rPr kumimoji="0" lang="en-US" altLang="fi-FI" sz="1800" dirty="0" smtClean="0"/>
                <a:t>Implementation</a:t>
              </a:r>
              <a:endParaRPr kumimoji="0" lang="en-US" altLang="fi-FI" dirty="0"/>
            </a:p>
          </p:txBody>
        </p:sp>
      </p:grpSp>
    </p:spTree>
    <p:extLst>
      <p:ext uri="{BB962C8B-B14F-4D97-AF65-F5344CB8AC3E}">
        <p14:creationId xmlns:p14="http://schemas.microsoft.com/office/powerpoint/2010/main" val="1655532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1026"/>
          <p:cNvSpPr>
            <a:spLocks noGrp="1" noChangeArrowheads="1"/>
          </p:cNvSpPr>
          <p:nvPr>
            <p:ph type="ctrTitle"/>
          </p:nvPr>
        </p:nvSpPr>
        <p:spPr>
          <a:xfrm>
            <a:off x="1907976" y="2098675"/>
            <a:ext cx="5410200" cy="1143000"/>
          </a:xfrm>
        </p:spPr>
        <p:txBody>
          <a:bodyPr/>
          <a:lstStyle/>
          <a:p>
            <a:r>
              <a:rPr lang="fi-FI" altLang="fi-FI" smtClean="0">
                <a:latin typeface="Arial" charset="0"/>
              </a:rPr>
              <a:t>Ideointimenetelmiä</a:t>
            </a:r>
            <a:endParaRPr kumimoji="0" lang="fi-FI" altLang="fi-FI" sz="3200" smtClean="0">
              <a:latin typeface="Arial" charset="0"/>
            </a:endParaRPr>
          </a:p>
        </p:txBody>
      </p:sp>
      <p:sp>
        <p:nvSpPr>
          <p:cNvPr id="49156" name="Rectangle 1027"/>
          <p:cNvSpPr>
            <a:spLocks noGrp="1" noChangeArrowheads="1"/>
          </p:cNvSpPr>
          <p:nvPr>
            <p:ph type="subTitle" idx="1"/>
          </p:nvPr>
        </p:nvSpPr>
        <p:spPr>
          <a:xfrm>
            <a:off x="5489376" y="2819400"/>
            <a:ext cx="4267200" cy="3200400"/>
          </a:xfrm>
        </p:spPr>
        <p:txBody>
          <a:bodyPr/>
          <a:lstStyle/>
          <a:p>
            <a:endParaRPr lang="fi-FI" altLang="fi-FI" sz="2000" smtClean="0"/>
          </a:p>
          <a:p>
            <a:endParaRPr lang="fi-FI" altLang="fi-FI" smtClean="0"/>
          </a:p>
        </p:txBody>
      </p:sp>
      <p:graphicFrame>
        <p:nvGraphicFramePr>
          <p:cNvPr id="49157" name="Object 1032"/>
          <p:cNvGraphicFramePr>
            <a:graphicFrameLocks noChangeAspect="1"/>
          </p:cNvGraphicFramePr>
          <p:nvPr>
            <p:extLst/>
          </p:nvPr>
        </p:nvGraphicFramePr>
        <p:xfrm>
          <a:off x="1374576" y="2514600"/>
          <a:ext cx="5010150" cy="3943350"/>
        </p:xfrm>
        <a:graphic>
          <a:graphicData uri="http://schemas.openxmlformats.org/presentationml/2006/ole">
            <mc:AlternateContent xmlns:mc="http://schemas.openxmlformats.org/markup-compatibility/2006">
              <mc:Choice xmlns:v="urn:schemas-microsoft-com:vml" Requires="v">
                <p:oleObj spid="_x0000_s9251" name="Picture Publisher Image" r:id="rId4" imgW="5010150" imgH="3943350" progId="PictPub.Image.7">
                  <p:embed/>
                </p:oleObj>
              </mc:Choice>
              <mc:Fallback>
                <p:oleObj name="Picture Publisher Image" r:id="rId4" imgW="5010150" imgH="3943350" progId="PictPub.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4576" y="2514600"/>
                        <a:ext cx="501015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8425" cap="sq">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5"/>
          <p:cNvSpPr>
            <a:spLocks noChangeArrowheads="1"/>
          </p:cNvSpPr>
          <p:nvPr/>
        </p:nvSpPr>
        <p:spPr bwMode="auto">
          <a:xfrm flipH="1">
            <a:off x="6277271" y="2204864"/>
            <a:ext cx="312089" cy="4248472"/>
          </a:xfrm>
          <a:prstGeom prst="rect">
            <a:avLst/>
          </a:prstGeom>
          <a:solidFill>
            <a:schemeClr val="bg1"/>
          </a:solidFill>
          <a:ln>
            <a:noFill/>
          </a:ln>
          <a:extLst>
            <a:ext uri="{91240B29-F687-4F45-9708-019B960494DF}">
              <a14:hiddenLine xmlns:a14="http://schemas.microsoft.com/office/drawing/2010/main" w="98425" cap="sq" algn="ctr">
                <a:solidFill>
                  <a:srgbClr val="000000"/>
                </a:solidFill>
                <a:round/>
                <a:headEnd type="none" w="sm" len="sm"/>
                <a:tailEnd type="triangle" w="med" len="med"/>
              </a14:hiddenLine>
            </a:ext>
          </a:extLst>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fi-FI" altLang="fi-FI" sz="1800"/>
          </a:p>
        </p:txBody>
      </p:sp>
      <p:sp>
        <p:nvSpPr>
          <p:cNvPr id="8" name="Rectangle 5"/>
          <p:cNvSpPr>
            <a:spLocks noChangeArrowheads="1"/>
          </p:cNvSpPr>
          <p:nvPr/>
        </p:nvSpPr>
        <p:spPr bwMode="auto">
          <a:xfrm flipH="1">
            <a:off x="1740768" y="5805264"/>
            <a:ext cx="5000992" cy="800472"/>
          </a:xfrm>
          <a:prstGeom prst="rect">
            <a:avLst/>
          </a:prstGeom>
          <a:solidFill>
            <a:schemeClr val="bg1"/>
          </a:solidFill>
          <a:ln>
            <a:noFill/>
          </a:ln>
          <a:extLst>
            <a:ext uri="{91240B29-F687-4F45-9708-019B960494DF}">
              <a14:hiddenLine xmlns:a14="http://schemas.microsoft.com/office/drawing/2010/main" w="98425" cap="sq" algn="ctr">
                <a:solidFill>
                  <a:srgbClr val="000000"/>
                </a:solidFill>
                <a:round/>
                <a:headEnd type="none" w="sm" len="sm"/>
                <a:tailEnd type="triangle" w="med" len="med"/>
              </a14:hiddenLine>
            </a:ext>
          </a:extLst>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fi-FI" altLang="fi-FI" sz="1800"/>
          </a:p>
        </p:txBody>
      </p:sp>
      <p:sp>
        <p:nvSpPr>
          <p:cNvPr id="49158" name="Rectangle 1031"/>
          <p:cNvSpPr>
            <a:spLocks noChangeArrowheads="1"/>
          </p:cNvSpPr>
          <p:nvPr/>
        </p:nvSpPr>
        <p:spPr bwMode="auto">
          <a:xfrm>
            <a:off x="6012160" y="2237016"/>
            <a:ext cx="286672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r>
              <a:rPr kumimoji="0" lang="en-US" altLang="fi-FI" sz="3200" dirty="0" smtClean="0"/>
              <a:t>Generating </a:t>
            </a:r>
            <a:br>
              <a:rPr kumimoji="0" lang="en-US" altLang="fi-FI" sz="3200" dirty="0" smtClean="0"/>
            </a:br>
            <a:r>
              <a:rPr kumimoji="0" lang="en-US" altLang="fi-FI" sz="3200" dirty="0" smtClean="0"/>
              <a:t>of ideas is </a:t>
            </a:r>
            <a:br>
              <a:rPr kumimoji="0" lang="en-US" altLang="fi-FI" sz="3200" dirty="0" smtClean="0"/>
            </a:br>
            <a:r>
              <a:rPr kumimoji="0" lang="en-US" altLang="fi-FI" sz="3200" dirty="0" smtClean="0"/>
              <a:t>the hearth </a:t>
            </a:r>
            <a:br>
              <a:rPr kumimoji="0" lang="en-US" altLang="fi-FI" sz="3200" dirty="0" smtClean="0"/>
            </a:br>
            <a:r>
              <a:rPr kumimoji="0" lang="en-US" altLang="fi-FI" sz="3200" dirty="0" smtClean="0"/>
              <a:t>of the problem-solving process</a:t>
            </a:r>
            <a:endParaRPr kumimoji="0" lang="en-US" altLang="fi-FI" sz="3200" dirty="0"/>
          </a:p>
        </p:txBody>
      </p:sp>
    </p:spTree>
    <p:extLst>
      <p:ext uri="{BB962C8B-B14F-4D97-AF65-F5344CB8AC3E}">
        <p14:creationId xmlns:p14="http://schemas.microsoft.com/office/powerpoint/2010/main" val="73508382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a:spcAft>
                <a:spcPts val="600"/>
              </a:spcAft>
            </a:pPr>
            <a:r>
              <a:rPr lang="en-US" altLang="fi-FI" sz="2800" dirty="0" smtClean="0"/>
              <a:t>8x8 method for generating ideas for</a:t>
            </a:r>
            <a:br>
              <a:rPr lang="en-US" altLang="fi-FI" sz="2800" dirty="0" smtClean="0"/>
            </a:br>
            <a:r>
              <a:rPr lang="en-US" altLang="fi-FI" sz="2800" dirty="0" smtClean="0"/>
              <a:t>the smartphone use </a:t>
            </a:r>
          </a:p>
        </p:txBody>
      </p:sp>
      <p:sp>
        <p:nvSpPr>
          <p:cNvPr id="152579" name="Rectangle 3"/>
          <p:cNvSpPr>
            <a:spLocks noChangeArrowheads="1"/>
          </p:cNvSpPr>
          <p:nvPr/>
        </p:nvSpPr>
        <p:spPr bwMode="auto">
          <a:xfrm>
            <a:off x="2986336" y="3368824"/>
            <a:ext cx="2514600" cy="1447800"/>
          </a:xfrm>
          <a:prstGeom prst="rect">
            <a:avLst/>
          </a:prstGeom>
          <a:solidFill>
            <a:srgbClr val="E5F6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ClrTx/>
              <a:buFontTx/>
              <a:buNone/>
            </a:pPr>
            <a:r>
              <a:rPr kumimoji="0" lang="en-US" altLang="fi-FI" dirty="0" smtClean="0"/>
              <a:t>How I use</a:t>
            </a:r>
            <a:br>
              <a:rPr kumimoji="0" lang="en-US" altLang="fi-FI" dirty="0" smtClean="0"/>
            </a:br>
            <a:r>
              <a:rPr kumimoji="0" lang="en-US" altLang="fi-FI" dirty="0" smtClean="0"/>
              <a:t>smartphone</a:t>
            </a:r>
            <a:br>
              <a:rPr kumimoji="0" lang="en-US" altLang="fi-FI" dirty="0" smtClean="0"/>
            </a:br>
            <a:r>
              <a:rPr kumimoji="0" lang="en-US" altLang="fi-FI" dirty="0" smtClean="0"/>
              <a:t>in learning</a:t>
            </a:r>
            <a:endParaRPr kumimoji="0" lang="en-US" altLang="fi-FI" dirty="0"/>
          </a:p>
        </p:txBody>
      </p:sp>
      <p:sp>
        <p:nvSpPr>
          <p:cNvPr id="152580" name="Rectangle 4"/>
          <p:cNvSpPr>
            <a:spLocks noChangeArrowheads="1"/>
          </p:cNvSpPr>
          <p:nvPr/>
        </p:nvSpPr>
        <p:spPr bwMode="auto">
          <a:xfrm>
            <a:off x="395536" y="1844824"/>
            <a:ext cx="2514600" cy="1447800"/>
          </a:xfrm>
          <a:prstGeom prst="rect">
            <a:avLst/>
          </a:prstGeom>
          <a:solidFill>
            <a:srgbClr val="F3FB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en-US" altLang="fi-FI" dirty="0" smtClean="0"/>
          </a:p>
          <a:p>
            <a:pPr>
              <a:spcBef>
                <a:spcPct val="0"/>
              </a:spcBef>
              <a:buClrTx/>
              <a:buFontTx/>
              <a:buNone/>
            </a:pPr>
            <a:endParaRPr kumimoji="0" lang="en-US" altLang="fi-FI" dirty="0"/>
          </a:p>
          <a:p>
            <a:pPr>
              <a:spcBef>
                <a:spcPct val="0"/>
              </a:spcBef>
              <a:buClrTx/>
              <a:buFontTx/>
              <a:buNone/>
            </a:pPr>
            <a:r>
              <a:rPr kumimoji="0" lang="en-US" altLang="fi-FI" dirty="0" smtClean="0"/>
              <a:t>Making notes</a:t>
            </a:r>
            <a:br>
              <a:rPr kumimoji="0" lang="en-US" altLang="fi-FI" dirty="0" smtClean="0"/>
            </a:br>
            <a:r>
              <a:rPr kumimoji="0" lang="en-US" altLang="fi-FI" dirty="0" smtClean="0"/>
              <a:t>- text</a:t>
            </a:r>
            <a:br>
              <a:rPr kumimoji="0" lang="en-US" altLang="fi-FI" dirty="0" smtClean="0"/>
            </a:br>
            <a:r>
              <a:rPr kumimoji="0" lang="en-US" altLang="fi-FI" dirty="0" smtClean="0"/>
              <a:t>- graph</a:t>
            </a:r>
          </a:p>
          <a:p>
            <a:pPr>
              <a:spcBef>
                <a:spcPct val="0"/>
              </a:spcBef>
              <a:buClrTx/>
              <a:buFontTx/>
              <a:buNone/>
            </a:pPr>
            <a:endParaRPr kumimoji="0" lang="en-US" altLang="fi-FI" dirty="0" smtClean="0"/>
          </a:p>
          <a:p>
            <a:pPr>
              <a:spcBef>
                <a:spcPct val="0"/>
              </a:spcBef>
              <a:buClrTx/>
              <a:buFontTx/>
              <a:buNone/>
            </a:pPr>
            <a:endParaRPr kumimoji="0" lang="en-US" altLang="fi-FI" dirty="0"/>
          </a:p>
        </p:txBody>
      </p:sp>
      <p:sp>
        <p:nvSpPr>
          <p:cNvPr id="152581" name="Rectangle 5"/>
          <p:cNvSpPr>
            <a:spLocks noChangeArrowheads="1"/>
          </p:cNvSpPr>
          <p:nvPr/>
        </p:nvSpPr>
        <p:spPr bwMode="auto">
          <a:xfrm>
            <a:off x="395536" y="3368824"/>
            <a:ext cx="2514600" cy="1447800"/>
          </a:xfrm>
          <a:prstGeom prst="rect">
            <a:avLst/>
          </a:prstGeom>
          <a:solidFill>
            <a:srgbClr val="F3FB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en-US" altLang="fi-FI" dirty="0" smtClean="0"/>
          </a:p>
          <a:p>
            <a:pPr>
              <a:spcBef>
                <a:spcPct val="0"/>
              </a:spcBef>
              <a:buClrTx/>
              <a:buFontTx/>
              <a:buNone/>
            </a:pPr>
            <a:endParaRPr kumimoji="0" lang="en-US" altLang="fi-FI" dirty="0"/>
          </a:p>
          <a:p>
            <a:pPr>
              <a:spcBef>
                <a:spcPct val="0"/>
              </a:spcBef>
              <a:buClrTx/>
              <a:buFontTx/>
              <a:buNone/>
            </a:pPr>
            <a:r>
              <a:rPr kumimoji="0" lang="en-US" altLang="fi-FI" dirty="0" smtClean="0"/>
              <a:t>Recording notes</a:t>
            </a:r>
            <a:br>
              <a:rPr kumimoji="0" lang="en-US" altLang="fi-FI" dirty="0" smtClean="0"/>
            </a:br>
            <a:r>
              <a:rPr kumimoji="0" lang="en-US" altLang="fi-FI" dirty="0" smtClean="0"/>
              <a:t>- picture</a:t>
            </a:r>
            <a:br>
              <a:rPr kumimoji="0" lang="en-US" altLang="fi-FI" dirty="0" smtClean="0"/>
            </a:br>
            <a:r>
              <a:rPr kumimoji="0" lang="en-US" altLang="fi-FI" dirty="0" smtClean="0"/>
              <a:t>- video</a:t>
            </a:r>
            <a:br>
              <a:rPr kumimoji="0" lang="en-US" altLang="fi-FI" dirty="0" smtClean="0"/>
            </a:br>
            <a:r>
              <a:rPr kumimoji="0" lang="en-US" altLang="fi-FI" dirty="0" smtClean="0"/>
              <a:t>- audio</a:t>
            </a:r>
          </a:p>
          <a:p>
            <a:pPr>
              <a:spcBef>
                <a:spcPct val="0"/>
              </a:spcBef>
              <a:buClrTx/>
              <a:buFontTx/>
              <a:buNone/>
            </a:pPr>
            <a:endParaRPr kumimoji="0" lang="en-US" altLang="fi-FI" dirty="0" smtClean="0"/>
          </a:p>
          <a:p>
            <a:pPr>
              <a:spcBef>
                <a:spcPct val="0"/>
              </a:spcBef>
              <a:buClrTx/>
              <a:buFontTx/>
              <a:buNone/>
            </a:pPr>
            <a:endParaRPr kumimoji="0" lang="en-US" altLang="fi-FI" dirty="0"/>
          </a:p>
        </p:txBody>
      </p:sp>
      <p:sp>
        <p:nvSpPr>
          <p:cNvPr id="152582" name="Rectangle 6"/>
          <p:cNvSpPr>
            <a:spLocks noChangeArrowheads="1"/>
          </p:cNvSpPr>
          <p:nvPr/>
        </p:nvSpPr>
        <p:spPr bwMode="auto">
          <a:xfrm>
            <a:off x="395536" y="4892824"/>
            <a:ext cx="2514600" cy="1447800"/>
          </a:xfrm>
          <a:prstGeom prst="rect">
            <a:avLst/>
          </a:prstGeom>
          <a:solidFill>
            <a:srgbClr val="F3FB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en-US" altLang="fi-FI" dirty="0" smtClean="0"/>
          </a:p>
          <a:p>
            <a:pPr>
              <a:spcBef>
                <a:spcPct val="0"/>
              </a:spcBef>
              <a:buClrTx/>
              <a:buFontTx/>
              <a:buNone/>
            </a:pPr>
            <a:endParaRPr kumimoji="0" lang="en-US" altLang="fi-FI" dirty="0" smtClean="0"/>
          </a:p>
          <a:p>
            <a:pPr>
              <a:spcBef>
                <a:spcPct val="0"/>
              </a:spcBef>
              <a:buClrTx/>
              <a:buFontTx/>
              <a:buNone/>
            </a:pPr>
            <a:r>
              <a:rPr kumimoji="0" lang="en-US" altLang="fi-FI" dirty="0" smtClean="0"/>
              <a:t>Looking notes</a:t>
            </a:r>
            <a:br>
              <a:rPr kumimoji="0" lang="en-US" altLang="fi-FI" dirty="0" smtClean="0"/>
            </a:br>
            <a:r>
              <a:rPr kumimoji="0" lang="en-US" altLang="fi-FI" dirty="0" smtClean="0"/>
              <a:t>- listening</a:t>
            </a:r>
            <a:br>
              <a:rPr kumimoji="0" lang="en-US" altLang="fi-FI" dirty="0" smtClean="0"/>
            </a:br>
            <a:r>
              <a:rPr kumimoji="0" lang="en-US" altLang="fi-FI" dirty="0" smtClean="0"/>
              <a:t>- </a:t>
            </a:r>
            <a:r>
              <a:rPr kumimoji="0" lang="en-US" altLang="fi-FI" dirty="0" err="1" smtClean="0"/>
              <a:t>surffing</a:t>
            </a:r>
            <a:endParaRPr kumimoji="0" lang="en-US" altLang="fi-FI" dirty="0" smtClean="0"/>
          </a:p>
          <a:p>
            <a:pPr>
              <a:spcBef>
                <a:spcPct val="0"/>
              </a:spcBef>
              <a:buClrTx/>
              <a:buFontTx/>
              <a:buNone/>
            </a:pPr>
            <a:endParaRPr kumimoji="0" lang="en-US" altLang="fi-FI" dirty="0" smtClean="0"/>
          </a:p>
          <a:p>
            <a:pPr>
              <a:spcBef>
                <a:spcPct val="0"/>
              </a:spcBef>
              <a:buClrTx/>
              <a:buFontTx/>
              <a:buNone/>
            </a:pPr>
            <a:endParaRPr kumimoji="0" lang="en-US" altLang="fi-FI" dirty="0"/>
          </a:p>
        </p:txBody>
      </p:sp>
      <p:sp>
        <p:nvSpPr>
          <p:cNvPr id="152583" name="Rectangle 7"/>
          <p:cNvSpPr>
            <a:spLocks noChangeArrowheads="1"/>
          </p:cNvSpPr>
          <p:nvPr/>
        </p:nvSpPr>
        <p:spPr bwMode="auto">
          <a:xfrm>
            <a:off x="2986336" y="1844824"/>
            <a:ext cx="2514600" cy="1447800"/>
          </a:xfrm>
          <a:prstGeom prst="rect">
            <a:avLst/>
          </a:prstGeom>
          <a:solidFill>
            <a:srgbClr val="F3FB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r>
              <a:rPr kumimoji="0" lang="en-US" altLang="fi-FI" dirty="0" smtClean="0"/>
              <a:t/>
            </a:r>
            <a:br>
              <a:rPr kumimoji="0" lang="en-US" altLang="fi-FI" dirty="0" smtClean="0"/>
            </a:br>
            <a:r>
              <a:rPr kumimoji="0" lang="en-US" altLang="fi-FI" dirty="0" smtClean="0"/>
              <a:t/>
            </a:r>
            <a:br>
              <a:rPr kumimoji="0" lang="en-US" altLang="fi-FI" dirty="0" smtClean="0"/>
            </a:br>
            <a:r>
              <a:rPr kumimoji="0" lang="en-US" altLang="fi-FI" dirty="0" smtClean="0"/>
              <a:t>Looking for</a:t>
            </a:r>
            <a:br>
              <a:rPr kumimoji="0" lang="en-US" altLang="fi-FI" dirty="0" smtClean="0"/>
            </a:br>
            <a:r>
              <a:rPr kumimoji="0" lang="en-US" altLang="fi-FI" dirty="0" smtClean="0"/>
              <a:t>info: Google, Bing</a:t>
            </a:r>
          </a:p>
          <a:p>
            <a:pPr>
              <a:spcBef>
                <a:spcPct val="0"/>
              </a:spcBef>
              <a:buClrTx/>
              <a:buFontTx/>
              <a:buNone/>
            </a:pPr>
            <a:endParaRPr kumimoji="0" lang="en-US" altLang="fi-FI" dirty="0" smtClean="0"/>
          </a:p>
          <a:p>
            <a:pPr>
              <a:spcBef>
                <a:spcPct val="0"/>
              </a:spcBef>
              <a:buClrTx/>
              <a:buFontTx/>
              <a:buNone/>
            </a:pPr>
            <a:endParaRPr kumimoji="0" lang="en-US" altLang="fi-FI" dirty="0"/>
          </a:p>
        </p:txBody>
      </p:sp>
      <p:sp>
        <p:nvSpPr>
          <p:cNvPr id="152584" name="Rectangle 8"/>
          <p:cNvSpPr>
            <a:spLocks noChangeArrowheads="1"/>
          </p:cNvSpPr>
          <p:nvPr/>
        </p:nvSpPr>
        <p:spPr bwMode="auto">
          <a:xfrm>
            <a:off x="2986336" y="4892824"/>
            <a:ext cx="2514600" cy="1447800"/>
          </a:xfrm>
          <a:prstGeom prst="rect">
            <a:avLst/>
          </a:prstGeom>
          <a:solidFill>
            <a:srgbClr val="F3FB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en-US" altLang="fi-FI" dirty="0" smtClean="0"/>
          </a:p>
          <a:p>
            <a:pPr>
              <a:spcBef>
                <a:spcPct val="0"/>
              </a:spcBef>
              <a:buClrTx/>
              <a:buFontTx/>
              <a:buNone/>
            </a:pPr>
            <a:r>
              <a:rPr kumimoji="0" lang="en-US" altLang="fi-FI" dirty="0" smtClean="0"/>
              <a:t>Wiki</a:t>
            </a:r>
            <a:br>
              <a:rPr kumimoji="0" lang="en-US" altLang="fi-FI" dirty="0" smtClean="0"/>
            </a:br>
            <a:r>
              <a:rPr kumimoji="0" lang="en-US" altLang="fi-FI" dirty="0" smtClean="0"/>
              <a:t>YouTube</a:t>
            </a:r>
            <a:br>
              <a:rPr kumimoji="0" lang="en-US" altLang="fi-FI" dirty="0" smtClean="0"/>
            </a:br>
            <a:r>
              <a:rPr kumimoji="0" lang="en-US" altLang="fi-FI" dirty="0" smtClean="0"/>
              <a:t>Newspapers</a:t>
            </a:r>
          </a:p>
          <a:p>
            <a:pPr>
              <a:spcBef>
                <a:spcPct val="0"/>
              </a:spcBef>
              <a:buClrTx/>
              <a:buFontTx/>
              <a:buNone/>
            </a:pPr>
            <a:endParaRPr kumimoji="0" lang="en-US" altLang="fi-FI" dirty="0" smtClean="0"/>
          </a:p>
          <a:p>
            <a:pPr>
              <a:spcBef>
                <a:spcPct val="0"/>
              </a:spcBef>
              <a:buClrTx/>
              <a:buFontTx/>
              <a:buNone/>
            </a:pPr>
            <a:endParaRPr kumimoji="0" lang="en-US" altLang="fi-FI" dirty="0"/>
          </a:p>
        </p:txBody>
      </p:sp>
      <p:sp>
        <p:nvSpPr>
          <p:cNvPr id="152585" name="Rectangle 9"/>
          <p:cNvSpPr>
            <a:spLocks noChangeArrowheads="1"/>
          </p:cNvSpPr>
          <p:nvPr/>
        </p:nvSpPr>
        <p:spPr bwMode="auto">
          <a:xfrm>
            <a:off x="5577136" y="1844824"/>
            <a:ext cx="2514600" cy="1447800"/>
          </a:xfrm>
          <a:prstGeom prst="rect">
            <a:avLst/>
          </a:prstGeom>
          <a:solidFill>
            <a:srgbClr val="F3FB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en-US" altLang="fi-FI" dirty="0" smtClean="0"/>
          </a:p>
          <a:p>
            <a:pPr>
              <a:spcBef>
                <a:spcPct val="0"/>
              </a:spcBef>
              <a:buClrTx/>
              <a:buFontTx/>
              <a:buNone/>
            </a:pPr>
            <a:r>
              <a:rPr kumimoji="0" lang="en-US" altLang="fi-FI" dirty="0" smtClean="0"/>
              <a:t>Sharing</a:t>
            </a:r>
          </a:p>
          <a:p>
            <a:pPr>
              <a:spcBef>
                <a:spcPts val="0"/>
              </a:spcBef>
            </a:pPr>
            <a:r>
              <a:rPr lang="en-US" sz="1800" dirty="0"/>
              <a:t> </a:t>
            </a:r>
            <a:r>
              <a:rPr lang="en-US" sz="1800" dirty="0" smtClean="0"/>
              <a:t>SkyDrive</a:t>
            </a:r>
            <a:endParaRPr lang="fi-FI" sz="1800" dirty="0"/>
          </a:p>
          <a:p>
            <a:pPr>
              <a:spcBef>
                <a:spcPts val="0"/>
              </a:spcBef>
            </a:pPr>
            <a:r>
              <a:rPr lang="en-US" sz="1800" dirty="0"/>
              <a:t> </a:t>
            </a:r>
            <a:r>
              <a:rPr lang="en-US" sz="1800" dirty="0" smtClean="0"/>
              <a:t>Messenger</a:t>
            </a:r>
            <a:endParaRPr lang="fi-FI" sz="1800" dirty="0"/>
          </a:p>
          <a:p>
            <a:pPr>
              <a:spcBef>
                <a:spcPts val="0"/>
              </a:spcBef>
            </a:pPr>
            <a:r>
              <a:rPr lang="en-US" sz="1800" dirty="0"/>
              <a:t> </a:t>
            </a:r>
            <a:r>
              <a:rPr lang="en-US" sz="1800" dirty="0" smtClean="0"/>
              <a:t>Vimeo</a:t>
            </a:r>
            <a:endParaRPr lang="fi-FI" sz="1800" dirty="0"/>
          </a:p>
          <a:p>
            <a:pPr>
              <a:spcBef>
                <a:spcPts val="0"/>
              </a:spcBef>
            </a:pPr>
            <a:r>
              <a:rPr lang="en-US" sz="1800" dirty="0"/>
              <a:t>- </a:t>
            </a:r>
            <a:r>
              <a:rPr lang="en-US" sz="1800" dirty="0" smtClean="0"/>
              <a:t>Skype</a:t>
            </a:r>
            <a:endParaRPr kumimoji="0" lang="en-US" altLang="fi-FI" sz="1800" dirty="0" smtClean="0"/>
          </a:p>
          <a:p>
            <a:pPr>
              <a:spcBef>
                <a:spcPct val="0"/>
              </a:spcBef>
              <a:buClrTx/>
              <a:buFontTx/>
              <a:buNone/>
            </a:pPr>
            <a:endParaRPr kumimoji="0" lang="en-US" altLang="fi-FI" dirty="0"/>
          </a:p>
        </p:txBody>
      </p:sp>
      <p:sp>
        <p:nvSpPr>
          <p:cNvPr id="152586" name="Rectangle 10"/>
          <p:cNvSpPr>
            <a:spLocks noChangeArrowheads="1"/>
          </p:cNvSpPr>
          <p:nvPr/>
        </p:nvSpPr>
        <p:spPr bwMode="auto">
          <a:xfrm>
            <a:off x="5577136" y="3368824"/>
            <a:ext cx="2514600" cy="1447800"/>
          </a:xfrm>
          <a:prstGeom prst="rect">
            <a:avLst/>
          </a:prstGeom>
          <a:solidFill>
            <a:srgbClr val="F3FB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en-US" altLang="fi-FI" dirty="0" smtClean="0"/>
          </a:p>
          <a:p>
            <a:pPr>
              <a:spcBef>
                <a:spcPct val="0"/>
              </a:spcBef>
              <a:buClrTx/>
              <a:buFontTx/>
              <a:buNone/>
            </a:pPr>
            <a:r>
              <a:rPr kumimoji="0" lang="en-US" altLang="fi-FI" dirty="0" smtClean="0"/>
              <a:t>E-mail</a:t>
            </a:r>
          </a:p>
          <a:p>
            <a:pPr>
              <a:spcBef>
                <a:spcPct val="0"/>
              </a:spcBef>
              <a:buClrTx/>
              <a:buFontTx/>
              <a:buNone/>
            </a:pPr>
            <a:endParaRPr kumimoji="0" lang="en-US" altLang="fi-FI" dirty="0" smtClean="0"/>
          </a:p>
          <a:p>
            <a:pPr>
              <a:spcBef>
                <a:spcPct val="0"/>
              </a:spcBef>
              <a:buClrTx/>
              <a:buFontTx/>
              <a:buNone/>
            </a:pPr>
            <a:endParaRPr kumimoji="0" lang="en-US" altLang="fi-FI" dirty="0"/>
          </a:p>
        </p:txBody>
      </p:sp>
      <p:sp>
        <p:nvSpPr>
          <p:cNvPr id="152587" name="Rectangle 11"/>
          <p:cNvSpPr>
            <a:spLocks noChangeArrowheads="1"/>
          </p:cNvSpPr>
          <p:nvPr/>
        </p:nvSpPr>
        <p:spPr bwMode="auto">
          <a:xfrm>
            <a:off x="5577136" y="4892824"/>
            <a:ext cx="2514600" cy="1447800"/>
          </a:xfrm>
          <a:prstGeom prst="rect">
            <a:avLst/>
          </a:prstGeom>
          <a:solidFill>
            <a:srgbClr val="F3FB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en-US" altLang="fi-FI" dirty="0" smtClean="0"/>
          </a:p>
          <a:p>
            <a:pPr>
              <a:spcBef>
                <a:spcPct val="0"/>
              </a:spcBef>
              <a:buClrTx/>
              <a:buFontTx/>
              <a:buNone/>
            </a:pPr>
            <a:endParaRPr kumimoji="0" lang="en-US" altLang="fi-FI" dirty="0"/>
          </a:p>
          <a:p>
            <a:pPr>
              <a:spcBef>
                <a:spcPct val="0"/>
              </a:spcBef>
              <a:buClrTx/>
              <a:buFontTx/>
              <a:buNone/>
            </a:pPr>
            <a:r>
              <a:rPr kumimoji="0" lang="en-US" altLang="fi-FI" dirty="0" smtClean="0"/>
              <a:t>Applications</a:t>
            </a:r>
          </a:p>
          <a:p>
            <a:pPr>
              <a:spcBef>
                <a:spcPct val="0"/>
              </a:spcBef>
              <a:buClrTx/>
              <a:buFontTx/>
              <a:buNone/>
            </a:pPr>
            <a:endParaRPr kumimoji="0" lang="en-US" altLang="fi-FI" dirty="0" smtClean="0"/>
          </a:p>
          <a:p>
            <a:pPr>
              <a:spcBef>
                <a:spcPct val="0"/>
              </a:spcBef>
              <a:buClrTx/>
              <a:buFontTx/>
              <a:buNone/>
            </a:pPr>
            <a:endParaRPr kumimoji="0" lang="en-US" altLang="fi-FI" dirty="0"/>
          </a:p>
        </p:txBody>
      </p:sp>
      <p:sp>
        <p:nvSpPr>
          <p:cNvPr id="152588" name="Rectangle 12"/>
          <p:cNvSpPr>
            <a:spLocks noChangeArrowheads="1"/>
          </p:cNvSpPr>
          <p:nvPr/>
        </p:nvSpPr>
        <p:spPr bwMode="auto">
          <a:xfrm>
            <a:off x="4966607" y="2903426"/>
            <a:ext cx="3888432" cy="3826396"/>
          </a:xfrm>
          <a:prstGeom prst="rect">
            <a:avLst/>
          </a:prstGeom>
          <a:solidFill>
            <a:srgbClr val="FEEEAC"/>
          </a:solidFill>
          <a:ln w="12700" cap="sq">
            <a:solidFill>
              <a:schemeClr val="tx1"/>
            </a:solidFill>
            <a:miter lim="800000"/>
            <a:headEnd type="none" w="sm" len="sm"/>
            <a:tailEnd type="none" w="sm" len="sm"/>
          </a:ln>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r>
              <a:rPr kumimoji="0" lang="en-US" altLang="fi-FI" dirty="0" smtClean="0"/>
              <a:t>Applications</a:t>
            </a:r>
          </a:p>
          <a:p>
            <a:r>
              <a:rPr lang="en-US" sz="2000" dirty="0" smtClean="0"/>
              <a:t> Office </a:t>
            </a:r>
            <a:r>
              <a:rPr lang="en-US" sz="2000" dirty="0"/>
              <a:t>programs</a:t>
            </a:r>
            <a:endParaRPr lang="fi-FI" sz="2000" dirty="0"/>
          </a:p>
          <a:p>
            <a:r>
              <a:rPr lang="en-US" sz="2000" dirty="0" smtClean="0"/>
              <a:t> </a:t>
            </a:r>
            <a:r>
              <a:rPr lang="en-US" sz="2000" dirty="0" err="1" smtClean="0"/>
              <a:t>Sääkaveri</a:t>
            </a:r>
            <a:r>
              <a:rPr lang="en-US" sz="2000" dirty="0" smtClean="0"/>
              <a:t> </a:t>
            </a:r>
            <a:r>
              <a:rPr lang="en-US" sz="2000" dirty="0"/>
              <a:t>(weather app)</a:t>
            </a:r>
            <a:endParaRPr lang="fi-FI" sz="2000" dirty="0"/>
          </a:p>
          <a:p>
            <a:r>
              <a:rPr lang="en-US" sz="2000" dirty="0"/>
              <a:t> </a:t>
            </a:r>
            <a:r>
              <a:rPr lang="en-US" sz="2000" dirty="0" smtClean="0"/>
              <a:t>Map </a:t>
            </a:r>
            <a:r>
              <a:rPr lang="en-US" sz="2000" dirty="0"/>
              <a:t>software / navigator</a:t>
            </a:r>
            <a:endParaRPr lang="fi-FI" sz="2000" dirty="0"/>
          </a:p>
          <a:p>
            <a:r>
              <a:rPr lang="en-US" sz="2000" dirty="0"/>
              <a:t> </a:t>
            </a:r>
            <a:r>
              <a:rPr lang="en-US" sz="2000" dirty="0" smtClean="0"/>
              <a:t>Calculator</a:t>
            </a:r>
            <a:endParaRPr lang="fi-FI" sz="2000" dirty="0"/>
          </a:p>
          <a:p>
            <a:r>
              <a:rPr lang="en-US" sz="2000" dirty="0"/>
              <a:t> </a:t>
            </a:r>
            <a:r>
              <a:rPr lang="en-US" sz="2000" dirty="0" smtClean="0"/>
              <a:t>Water </a:t>
            </a:r>
            <a:r>
              <a:rPr lang="en-US" sz="2000" dirty="0"/>
              <a:t>level app</a:t>
            </a:r>
            <a:endParaRPr lang="fi-FI" sz="2000" dirty="0"/>
          </a:p>
          <a:p>
            <a:r>
              <a:rPr lang="fi-FI" sz="2000" dirty="0"/>
              <a:t> </a:t>
            </a:r>
            <a:r>
              <a:rPr lang="fi-FI" sz="2000" dirty="0" smtClean="0"/>
              <a:t>Helsingin </a:t>
            </a:r>
            <a:r>
              <a:rPr lang="fi-FI" sz="2000" dirty="0"/>
              <a:t>sanomat </a:t>
            </a:r>
            <a:r>
              <a:rPr lang="fi-FI" sz="2000" dirty="0" err="1"/>
              <a:t>app</a:t>
            </a:r>
            <a:endParaRPr lang="fi-FI" sz="2000" dirty="0"/>
          </a:p>
          <a:p>
            <a:r>
              <a:rPr lang="fi-FI" sz="2000" dirty="0"/>
              <a:t> </a:t>
            </a:r>
            <a:r>
              <a:rPr lang="fi-FI" sz="2000" dirty="0" err="1" smtClean="0"/>
              <a:t>Vimeo</a:t>
            </a:r>
            <a:endParaRPr lang="fi-FI" sz="2000" dirty="0"/>
          </a:p>
          <a:p>
            <a:r>
              <a:rPr lang="fi-FI" sz="2000" dirty="0"/>
              <a:t> </a:t>
            </a:r>
            <a:r>
              <a:rPr lang="fi-FI" sz="2000" dirty="0" smtClean="0"/>
              <a:t>Skype</a:t>
            </a:r>
            <a:r>
              <a:rPr kumimoji="0" lang="en-US" altLang="fi-FI" sz="1900" dirty="0" smtClean="0"/>
              <a:t>-...</a:t>
            </a:r>
            <a:endParaRPr kumimoji="0" lang="en-US" altLang="fi-FI" sz="1900" dirty="0"/>
          </a:p>
        </p:txBody>
      </p:sp>
    </p:spTree>
    <p:extLst>
      <p:ext uri="{BB962C8B-B14F-4D97-AF65-F5344CB8AC3E}">
        <p14:creationId xmlns:p14="http://schemas.microsoft.com/office/powerpoint/2010/main" val="128897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2579"/>
                                        </p:tgtEl>
                                        <p:attrNameLst>
                                          <p:attrName>style.visibility</p:attrName>
                                        </p:attrNameLst>
                                      </p:cBhvr>
                                      <p:to>
                                        <p:strVal val="visible"/>
                                      </p:to>
                                    </p:set>
                                    <p:anim calcmode="lin" valueType="num">
                                      <p:cBhvr>
                                        <p:cTn id="7" dur="500" fill="hold"/>
                                        <p:tgtEl>
                                          <p:spTgt spid="152579"/>
                                        </p:tgtEl>
                                        <p:attrNameLst>
                                          <p:attrName>ppt_w</p:attrName>
                                        </p:attrNameLst>
                                      </p:cBhvr>
                                      <p:tavLst>
                                        <p:tav tm="0">
                                          <p:val>
                                            <p:fltVal val="0"/>
                                          </p:val>
                                        </p:tav>
                                        <p:tav tm="100000">
                                          <p:val>
                                            <p:strVal val="#ppt_w"/>
                                          </p:val>
                                        </p:tav>
                                      </p:tavLst>
                                    </p:anim>
                                    <p:anim calcmode="lin" valueType="num">
                                      <p:cBhvr>
                                        <p:cTn id="8" dur="500" fill="hold"/>
                                        <p:tgtEl>
                                          <p:spTgt spid="15257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2580"/>
                                        </p:tgtEl>
                                        <p:attrNameLst>
                                          <p:attrName>style.visibility</p:attrName>
                                        </p:attrNameLst>
                                      </p:cBhvr>
                                      <p:to>
                                        <p:strVal val="visible"/>
                                      </p:to>
                                    </p:set>
                                    <p:anim calcmode="lin" valueType="num">
                                      <p:cBhvr>
                                        <p:cTn id="13" dur="500" fill="hold"/>
                                        <p:tgtEl>
                                          <p:spTgt spid="152580"/>
                                        </p:tgtEl>
                                        <p:attrNameLst>
                                          <p:attrName>ppt_w</p:attrName>
                                        </p:attrNameLst>
                                      </p:cBhvr>
                                      <p:tavLst>
                                        <p:tav tm="0">
                                          <p:val>
                                            <p:fltVal val="0"/>
                                          </p:val>
                                        </p:tav>
                                        <p:tav tm="100000">
                                          <p:val>
                                            <p:strVal val="#ppt_w"/>
                                          </p:val>
                                        </p:tav>
                                      </p:tavLst>
                                    </p:anim>
                                    <p:anim calcmode="lin" valueType="num">
                                      <p:cBhvr>
                                        <p:cTn id="14" dur="500" fill="hold"/>
                                        <p:tgtEl>
                                          <p:spTgt spid="15258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52581"/>
                                        </p:tgtEl>
                                        <p:attrNameLst>
                                          <p:attrName>style.visibility</p:attrName>
                                        </p:attrNameLst>
                                      </p:cBhvr>
                                      <p:to>
                                        <p:strVal val="visible"/>
                                      </p:to>
                                    </p:set>
                                    <p:anim calcmode="lin" valueType="num">
                                      <p:cBhvr>
                                        <p:cTn id="19" dur="500" fill="hold"/>
                                        <p:tgtEl>
                                          <p:spTgt spid="152581"/>
                                        </p:tgtEl>
                                        <p:attrNameLst>
                                          <p:attrName>ppt_w</p:attrName>
                                        </p:attrNameLst>
                                      </p:cBhvr>
                                      <p:tavLst>
                                        <p:tav tm="0">
                                          <p:val>
                                            <p:fltVal val="0"/>
                                          </p:val>
                                        </p:tav>
                                        <p:tav tm="100000">
                                          <p:val>
                                            <p:strVal val="#ppt_w"/>
                                          </p:val>
                                        </p:tav>
                                      </p:tavLst>
                                    </p:anim>
                                    <p:anim calcmode="lin" valueType="num">
                                      <p:cBhvr>
                                        <p:cTn id="20" dur="500" fill="hold"/>
                                        <p:tgtEl>
                                          <p:spTgt spid="152581"/>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52582"/>
                                        </p:tgtEl>
                                        <p:attrNameLst>
                                          <p:attrName>style.visibility</p:attrName>
                                        </p:attrNameLst>
                                      </p:cBhvr>
                                      <p:to>
                                        <p:strVal val="visible"/>
                                      </p:to>
                                    </p:set>
                                    <p:anim calcmode="lin" valueType="num">
                                      <p:cBhvr>
                                        <p:cTn id="25" dur="500" fill="hold"/>
                                        <p:tgtEl>
                                          <p:spTgt spid="152582"/>
                                        </p:tgtEl>
                                        <p:attrNameLst>
                                          <p:attrName>ppt_w</p:attrName>
                                        </p:attrNameLst>
                                      </p:cBhvr>
                                      <p:tavLst>
                                        <p:tav tm="0">
                                          <p:val>
                                            <p:fltVal val="0"/>
                                          </p:val>
                                        </p:tav>
                                        <p:tav tm="100000">
                                          <p:val>
                                            <p:strVal val="#ppt_w"/>
                                          </p:val>
                                        </p:tav>
                                      </p:tavLst>
                                    </p:anim>
                                    <p:anim calcmode="lin" valueType="num">
                                      <p:cBhvr>
                                        <p:cTn id="26" dur="500" fill="hold"/>
                                        <p:tgtEl>
                                          <p:spTgt spid="152582"/>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52583"/>
                                        </p:tgtEl>
                                        <p:attrNameLst>
                                          <p:attrName>style.visibility</p:attrName>
                                        </p:attrNameLst>
                                      </p:cBhvr>
                                      <p:to>
                                        <p:strVal val="visible"/>
                                      </p:to>
                                    </p:set>
                                    <p:anim calcmode="lin" valueType="num">
                                      <p:cBhvr>
                                        <p:cTn id="31" dur="500" fill="hold"/>
                                        <p:tgtEl>
                                          <p:spTgt spid="152583"/>
                                        </p:tgtEl>
                                        <p:attrNameLst>
                                          <p:attrName>ppt_w</p:attrName>
                                        </p:attrNameLst>
                                      </p:cBhvr>
                                      <p:tavLst>
                                        <p:tav tm="0">
                                          <p:val>
                                            <p:fltVal val="0"/>
                                          </p:val>
                                        </p:tav>
                                        <p:tav tm="100000">
                                          <p:val>
                                            <p:strVal val="#ppt_w"/>
                                          </p:val>
                                        </p:tav>
                                      </p:tavLst>
                                    </p:anim>
                                    <p:anim calcmode="lin" valueType="num">
                                      <p:cBhvr>
                                        <p:cTn id="32" dur="500" fill="hold"/>
                                        <p:tgtEl>
                                          <p:spTgt spid="152583"/>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52584"/>
                                        </p:tgtEl>
                                        <p:attrNameLst>
                                          <p:attrName>style.visibility</p:attrName>
                                        </p:attrNameLst>
                                      </p:cBhvr>
                                      <p:to>
                                        <p:strVal val="visible"/>
                                      </p:to>
                                    </p:set>
                                    <p:anim calcmode="lin" valueType="num">
                                      <p:cBhvr>
                                        <p:cTn id="37" dur="500" fill="hold"/>
                                        <p:tgtEl>
                                          <p:spTgt spid="152584"/>
                                        </p:tgtEl>
                                        <p:attrNameLst>
                                          <p:attrName>ppt_w</p:attrName>
                                        </p:attrNameLst>
                                      </p:cBhvr>
                                      <p:tavLst>
                                        <p:tav tm="0">
                                          <p:val>
                                            <p:fltVal val="0"/>
                                          </p:val>
                                        </p:tav>
                                        <p:tav tm="100000">
                                          <p:val>
                                            <p:strVal val="#ppt_w"/>
                                          </p:val>
                                        </p:tav>
                                      </p:tavLst>
                                    </p:anim>
                                    <p:anim calcmode="lin" valueType="num">
                                      <p:cBhvr>
                                        <p:cTn id="38" dur="500" fill="hold"/>
                                        <p:tgtEl>
                                          <p:spTgt spid="152584"/>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52585"/>
                                        </p:tgtEl>
                                        <p:attrNameLst>
                                          <p:attrName>style.visibility</p:attrName>
                                        </p:attrNameLst>
                                      </p:cBhvr>
                                      <p:to>
                                        <p:strVal val="visible"/>
                                      </p:to>
                                    </p:set>
                                    <p:anim calcmode="lin" valueType="num">
                                      <p:cBhvr>
                                        <p:cTn id="43" dur="500" fill="hold"/>
                                        <p:tgtEl>
                                          <p:spTgt spid="152585"/>
                                        </p:tgtEl>
                                        <p:attrNameLst>
                                          <p:attrName>ppt_w</p:attrName>
                                        </p:attrNameLst>
                                      </p:cBhvr>
                                      <p:tavLst>
                                        <p:tav tm="0">
                                          <p:val>
                                            <p:fltVal val="0"/>
                                          </p:val>
                                        </p:tav>
                                        <p:tav tm="100000">
                                          <p:val>
                                            <p:strVal val="#ppt_w"/>
                                          </p:val>
                                        </p:tav>
                                      </p:tavLst>
                                    </p:anim>
                                    <p:anim calcmode="lin" valueType="num">
                                      <p:cBhvr>
                                        <p:cTn id="44" dur="500" fill="hold"/>
                                        <p:tgtEl>
                                          <p:spTgt spid="152585"/>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52586"/>
                                        </p:tgtEl>
                                        <p:attrNameLst>
                                          <p:attrName>style.visibility</p:attrName>
                                        </p:attrNameLst>
                                      </p:cBhvr>
                                      <p:to>
                                        <p:strVal val="visible"/>
                                      </p:to>
                                    </p:set>
                                    <p:anim calcmode="lin" valueType="num">
                                      <p:cBhvr>
                                        <p:cTn id="49" dur="500" fill="hold"/>
                                        <p:tgtEl>
                                          <p:spTgt spid="152586"/>
                                        </p:tgtEl>
                                        <p:attrNameLst>
                                          <p:attrName>ppt_w</p:attrName>
                                        </p:attrNameLst>
                                      </p:cBhvr>
                                      <p:tavLst>
                                        <p:tav tm="0">
                                          <p:val>
                                            <p:fltVal val="0"/>
                                          </p:val>
                                        </p:tav>
                                        <p:tav tm="100000">
                                          <p:val>
                                            <p:strVal val="#ppt_w"/>
                                          </p:val>
                                        </p:tav>
                                      </p:tavLst>
                                    </p:anim>
                                    <p:anim calcmode="lin" valueType="num">
                                      <p:cBhvr>
                                        <p:cTn id="50" dur="500" fill="hold"/>
                                        <p:tgtEl>
                                          <p:spTgt spid="152586"/>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152587"/>
                                        </p:tgtEl>
                                        <p:attrNameLst>
                                          <p:attrName>style.visibility</p:attrName>
                                        </p:attrNameLst>
                                      </p:cBhvr>
                                      <p:to>
                                        <p:strVal val="visible"/>
                                      </p:to>
                                    </p:set>
                                    <p:anim calcmode="lin" valueType="num">
                                      <p:cBhvr>
                                        <p:cTn id="55" dur="500" fill="hold"/>
                                        <p:tgtEl>
                                          <p:spTgt spid="152587"/>
                                        </p:tgtEl>
                                        <p:attrNameLst>
                                          <p:attrName>ppt_w</p:attrName>
                                        </p:attrNameLst>
                                      </p:cBhvr>
                                      <p:tavLst>
                                        <p:tav tm="0">
                                          <p:val>
                                            <p:fltVal val="0"/>
                                          </p:val>
                                        </p:tav>
                                        <p:tav tm="100000">
                                          <p:val>
                                            <p:strVal val="#ppt_w"/>
                                          </p:val>
                                        </p:tav>
                                      </p:tavLst>
                                    </p:anim>
                                    <p:anim calcmode="lin" valueType="num">
                                      <p:cBhvr>
                                        <p:cTn id="56" dur="500" fill="hold"/>
                                        <p:tgtEl>
                                          <p:spTgt spid="152587"/>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2" fill="hold" grpId="0" nodeType="clickEffect">
                                  <p:stCondLst>
                                    <p:cond delay="0"/>
                                  </p:stCondLst>
                                  <p:childTnLst>
                                    <p:set>
                                      <p:cBhvr>
                                        <p:cTn id="60" dur="1" fill="hold">
                                          <p:stCondLst>
                                            <p:cond delay="0"/>
                                          </p:stCondLst>
                                        </p:cTn>
                                        <p:tgtEl>
                                          <p:spTgt spid="152588"/>
                                        </p:tgtEl>
                                        <p:attrNameLst>
                                          <p:attrName>style.visibility</p:attrName>
                                        </p:attrNameLst>
                                      </p:cBhvr>
                                      <p:to>
                                        <p:strVal val="visible"/>
                                      </p:to>
                                    </p:set>
                                    <p:anim calcmode="lin" valueType="num">
                                      <p:cBhvr>
                                        <p:cTn id="61" dur="500" fill="hold"/>
                                        <p:tgtEl>
                                          <p:spTgt spid="152588"/>
                                        </p:tgtEl>
                                        <p:attrNameLst>
                                          <p:attrName>ppt_w</p:attrName>
                                        </p:attrNameLst>
                                      </p:cBhvr>
                                      <p:tavLst>
                                        <p:tav tm="0">
                                          <p:val>
                                            <p:strVal val="4*#ppt_w"/>
                                          </p:val>
                                        </p:tav>
                                        <p:tav tm="100000">
                                          <p:val>
                                            <p:strVal val="#ppt_w"/>
                                          </p:val>
                                        </p:tav>
                                      </p:tavLst>
                                    </p:anim>
                                    <p:anim calcmode="lin" valueType="num">
                                      <p:cBhvr>
                                        <p:cTn id="62" dur="500" fill="hold"/>
                                        <p:tgtEl>
                                          <p:spTgt spid="15258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animBg="1" autoUpdateAnimBg="0"/>
      <p:bldP spid="152580" grpId="0" animBg="1" autoUpdateAnimBg="0"/>
      <p:bldP spid="152581" grpId="0" animBg="1" autoUpdateAnimBg="0"/>
      <p:bldP spid="152582" grpId="0" animBg="1" autoUpdateAnimBg="0"/>
      <p:bldP spid="152583" grpId="0" animBg="1" autoUpdateAnimBg="0"/>
      <p:bldP spid="152584" grpId="0" animBg="1" autoUpdateAnimBg="0"/>
      <p:bldP spid="152585" grpId="0" animBg="1" autoUpdateAnimBg="0"/>
      <p:bldP spid="152586" grpId="0" animBg="1" autoUpdateAnimBg="0"/>
      <p:bldP spid="152587" grpId="0" animBg="1" autoUpdateAnimBg="0"/>
      <p:bldP spid="152588"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ttp://img.yle.fi/uutiset/arkisto/article5914577.ece/ALTERNATES/w960/Askolan%20lukion%20fysiikan%20opettaja%20Esa%20Honkaniemen%20Cern%20ryhmää"/>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16" y="115426"/>
            <a:ext cx="11497391" cy="649206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076757D2-96AE-41DA-AA1A-548E5DF703F2}" type="slidenum">
              <a:rPr lang="en-US" smtClean="0"/>
              <a:pPr>
                <a:defRPr/>
              </a:pPr>
              <a:t>43</a:t>
            </a:fld>
            <a:endParaRPr lang="en-US"/>
          </a:p>
        </p:txBody>
      </p:sp>
      <p:sp>
        <p:nvSpPr>
          <p:cNvPr id="6" name="Rounded Rectangular Callout 5"/>
          <p:cNvSpPr/>
          <p:nvPr/>
        </p:nvSpPr>
        <p:spPr>
          <a:xfrm>
            <a:off x="683568" y="2420888"/>
            <a:ext cx="4968552" cy="3240360"/>
          </a:xfrm>
          <a:prstGeom prst="wedgeRoundRectCallout">
            <a:avLst>
              <a:gd name="adj1" fmla="val 71403"/>
              <a:gd name="adj2" fmla="val -2620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95250" algn="l"/>
              </a:tabLst>
              <a:defRPr/>
            </a:pPr>
            <a:r>
              <a:rPr lang="en-GB" sz="3000" dirty="0" smtClean="0">
                <a:solidFill>
                  <a:schemeClr val="tx1"/>
                </a:solidFill>
              </a:rPr>
              <a:t>We have </a:t>
            </a:r>
            <a:r>
              <a:rPr lang="en-GB" sz="3000" u="sng" dirty="0" smtClean="0">
                <a:solidFill>
                  <a:schemeClr val="tx1"/>
                </a:solidFill>
              </a:rPr>
              <a:t>designed</a:t>
            </a:r>
            <a:r>
              <a:rPr lang="en-GB" sz="3000" dirty="0" smtClean="0">
                <a:solidFill>
                  <a:schemeClr val="tx1"/>
                </a:solidFill>
              </a:rPr>
              <a:t> in a grade level team the use of smartphones </a:t>
            </a:r>
            <a:r>
              <a:rPr lang="en-GB" sz="3000" dirty="0">
                <a:solidFill>
                  <a:schemeClr val="tx1"/>
                </a:solidFill>
              </a:rPr>
              <a:t>in science </a:t>
            </a:r>
            <a:r>
              <a:rPr lang="en-GB" sz="3000" dirty="0" smtClean="0">
                <a:solidFill>
                  <a:schemeClr val="tx1"/>
                </a:solidFill>
              </a:rPr>
              <a:t>learning in </a:t>
            </a:r>
            <a:r>
              <a:rPr lang="en-GB" sz="3000" dirty="0">
                <a:solidFill>
                  <a:schemeClr val="tx1"/>
                </a:solidFill>
              </a:rPr>
              <a:t>order </a:t>
            </a:r>
            <a:r>
              <a:rPr lang="en-GB" sz="3000" dirty="0" smtClean="0">
                <a:solidFill>
                  <a:schemeClr val="tx1"/>
                </a:solidFill>
              </a:rPr>
              <a:t>to </a:t>
            </a:r>
            <a:r>
              <a:rPr lang="en-GB" sz="3000" b="1" u="sng" dirty="0" smtClean="0">
                <a:solidFill>
                  <a:schemeClr val="tx1"/>
                </a:solidFill>
              </a:rPr>
              <a:t>personalise pupils’ learning</a:t>
            </a:r>
          </a:p>
        </p:txBody>
      </p:sp>
    </p:spTree>
    <p:extLst>
      <p:ext uri="{BB962C8B-B14F-4D97-AF65-F5344CB8AC3E}">
        <p14:creationId xmlns:p14="http://schemas.microsoft.com/office/powerpoint/2010/main" val="31734450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707" y="-459433"/>
            <a:ext cx="5207177" cy="7679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076757D2-96AE-41DA-AA1A-548E5DF703F2}" type="slidenum">
              <a:rPr lang="en-US" smtClean="0"/>
              <a:pPr>
                <a:defRPr/>
              </a:pPr>
              <a:t>44</a:t>
            </a:fld>
            <a:endParaRPr lang="en-US"/>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l="14885"/>
          <a:stretch>
            <a:fillRect/>
          </a:stretch>
        </p:blipFill>
        <p:spPr bwMode="auto">
          <a:xfrm>
            <a:off x="-96212" y="-3"/>
            <a:ext cx="4488089" cy="702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5296" r="25636"/>
          <a:stretch/>
        </p:blipFill>
        <p:spPr bwMode="auto">
          <a:xfrm>
            <a:off x="2147832" y="-483835"/>
            <a:ext cx="4102843" cy="926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3711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221088"/>
            <a:ext cx="8873430" cy="1116013"/>
          </a:xfrm>
        </p:spPr>
        <p:txBody>
          <a:bodyPr/>
          <a:lstStyle/>
          <a:p>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Smartphones in Education: Electricity Project (</a:t>
            </a:r>
            <a:r>
              <a:rPr lang="en-US" sz="2000" dirty="0" err="1"/>
              <a:t>kutoset</a:t>
            </a:r>
            <a:r>
              <a:rPr lang="en-US" sz="2000" dirty="0"/>
              <a:t>) </a:t>
            </a:r>
            <a:r>
              <a:rPr lang="en-US" sz="2000" u="sng" dirty="0">
                <a:hlinkClick r:id="rId2"/>
              </a:rPr>
              <a:t>https://www.youtube.com/watch?v=YpBU7ZOuyR0 </a:t>
            </a:r>
            <a:r>
              <a:rPr lang="en-US" sz="2000" u="sng" dirty="0" smtClean="0"/>
              <a:t/>
            </a:r>
            <a:br>
              <a:rPr lang="en-US" sz="2000" u="sng" dirty="0" smtClean="0"/>
            </a:br>
            <a:r>
              <a:rPr lang="en-US" sz="2000" u="sng" dirty="0"/>
              <a:t/>
            </a:r>
            <a:br>
              <a:rPr lang="en-US" sz="2000" u="sng" dirty="0"/>
            </a:br>
            <a:r>
              <a:rPr lang="en-US" sz="2000" dirty="0" smtClean="0"/>
              <a:t>Smartphones </a:t>
            </a:r>
            <a:r>
              <a:rPr lang="en-US" sz="2000" dirty="0"/>
              <a:t>in education: Exploring sky (</a:t>
            </a:r>
            <a:r>
              <a:rPr lang="en-US" sz="2000" dirty="0" err="1"/>
              <a:t>vitoset</a:t>
            </a:r>
            <a:r>
              <a:rPr lang="en-US" sz="2000" dirty="0"/>
              <a:t>) </a:t>
            </a:r>
            <a:r>
              <a:rPr lang="en-US" sz="2000" u="sng" dirty="0">
                <a:hlinkClick r:id="rId3"/>
              </a:rPr>
              <a:t>https://www.youtube.com/watch?v=GuRw5Em8zS0</a:t>
            </a:r>
            <a:r>
              <a:rPr lang="fi-FI" sz="2000" dirty="0"/>
              <a:t/>
            </a:r>
            <a:br>
              <a:rPr lang="fi-FI" sz="2000" dirty="0"/>
            </a:br>
            <a:endParaRPr lang="fi-FI" sz="2000" dirty="0"/>
          </a:p>
        </p:txBody>
      </p:sp>
      <p:sp>
        <p:nvSpPr>
          <p:cNvPr id="3" name="Slide Number Placeholder 2"/>
          <p:cNvSpPr>
            <a:spLocks noGrp="1"/>
          </p:cNvSpPr>
          <p:nvPr>
            <p:ph type="sldNum" sz="quarter" idx="10"/>
          </p:nvPr>
        </p:nvSpPr>
        <p:spPr/>
        <p:txBody>
          <a:bodyPr/>
          <a:lstStyle/>
          <a:p>
            <a:pPr>
              <a:defRPr/>
            </a:pPr>
            <a:fld id="{02E9A2F0-AF30-491C-98E6-0745394A03E8}" type="slidenum">
              <a:rPr lang="en-US" smtClean="0"/>
              <a:pPr>
                <a:defRPr/>
              </a:pPr>
              <a:t>45</a:t>
            </a:fld>
            <a:endParaRPr lang="en-US"/>
          </a:p>
        </p:txBody>
      </p:sp>
    </p:spTree>
    <p:extLst>
      <p:ext uri="{BB962C8B-B14F-4D97-AF65-F5344CB8AC3E}">
        <p14:creationId xmlns:p14="http://schemas.microsoft.com/office/powerpoint/2010/main" val="42185318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Personalisation</a:t>
            </a:r>
            <a:r>
              <a:rPr lang="en-US" dirty="0" smtClean="0"/>
              <a:t> of learning through the use of mobile devices</a:t>
            </a:r>
            <a:endParaRPr lang="en-US" dirty="0"/>
          </a:p>
        </p:txBody>
      </p:sp>
      <p:pic>
        <p:nvPicPr>
          <p:cNvPr id="4" name="Content Placeholder 3" descr="differentiationofinstruction_tomlinson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858" r="600" b="39043"/>
          <a:stretch/>
        </p:blipFill>
        <p:spPr>
          <a:xfrm>
            <a:off x="9756576" y="1916832"/>
            <a:ext cx="3249031" cy="2676927"/>
          </a:xfrm>
        </p:spPr>
      </p:pic>
      <p:sp>
        <p:nvSpPr>
          <p:cNvPr id="5" name="TextBox 4"/>
          <p:cNvSpPr txBox="1"/>
          <p:nvPr/>
        </p:nvSpPr>
        <p:spPr>
          <a:xfrm>
            <a:off x="6992056" y="6515042"/>
            <a:ext cx="2808312" cy="369332"/>
          </a:xfrm>
          <a:prstGeom prst="rect">
            <a:avLst/>
          </a:prstGeom>
          <a:noFill/>
        </p:spPr>
        <p:txBody>
          <a:bodyPr wrap="square" rtlCol="0">
            <a:spAutoFit/>
          </a:bodyPr>
          <a:lstStyle/>
          <a:p>
            <a:r>
              <a:rPr lang="en-US" sz="1800" dirty="0" smtClean="0">
                <a:latin typeface="+mn-lt"/>
              </a:rPr>
              <a:t>Tomlinson, 1999</a:t>
            </a:r>
            <a:endParaRPr lang="en-US" sz="1800" dirty="0">
              <a:latin typeface="+mn-lt"/>
            </a:endParaRPr>
          </a:p>
        </p:txBody>
      </p:sp>
      <p:graphicFrame>
        <p:nvGraphicFramePr>
          <p:cNvPr id="3" name="Diagram 2"/>
          <p:cNvGraphicFramePr/>
          <p:nvPr>
            <p:extLst/>
          </p:nvPr>
        </p:nvGraphicFramePr>
        <p:xfrm>
          <a:off x="1259632" y="1653404"/>
          <a:ext cx="7622237" cy="4822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2627784" y="5004465"/>
            <a:ext cx="1382110" cy="584775"/>
          </a:xfrm>
          <a:prstGeom prst="rect">
            <a:avLst/>
          </a:prstGeom>
          <a:noFill/>
        </p:spPr>
        <p:txBody>
          <a:bodyPr wrap="none" rtlCol="0">
            <a:spAutoFit/>
          </a:bodyPr>
          <a:lstStyle/>
          <a:p>
            <a:pPr algn="r"/>
            <a:r>
              <a:rPr lang="fi-FI" sz="1600" i="1" dirty="0" err="1" smtClean="0">
                <a:latin typeface="+mj-lt"/>
              </a:rPr>
              <a:t>According</a:t>
            </a:r>
            <a:r>
              <a:rPr lang="fi-FI" sz="1600" i="1" dirty="0" smtClean="0">
                <a:latin typeface="+mj-lt"/>
              </a:rPr>
              <a:t> to </a:t>
            </a:r>
            <a:br>
              <a:rPr lang="fi-FI" sz="1600" i="1" dirty="0" smtClean="0">
                <a:latin typeface="+mj-lt"/>
              </a:rPr>
            </a:br>
            <a:r>
              <a:rPr lang="fi-FI" sz="1600" i="1" dirty="0" err="1" smtClean="0">
                <a:latin typeface="+mj-lt"/>
              </a:rPr>
              <a:t>student’s</a:t>
            </a:r>
            <a:r>
              <a:rPr lang="fi-FI" sz="1600" i="1" dirty="0" smtClean="0">
                <a:latin typeface="+mj-lt"/>
              </a:rPr>
              <a:t> </a:t>
            </a:r>
            <a:endParaRPr lang="fi-FI" sz="1600" i="1" dirty="0">
              <a:latin typeface="+mj-lt"/>
            </a:endParaRPr>
          </a:p>
        </p:txBody>
      </p:sp>
      <p:sp>
        <p:nvSpPr>
          <p:cNvPr id="8" name="Rounded Rectangular Callout 7"/>
          <p:cNvSpPr/>
          <p:nvPr/>
        </p:nvSpPr>
        <p:spPr bwMode="auto">
          <a:xfrm>
            <a:off x="5360987" y="2636912"/>
            <a:ext cx="1731293" cy="927738"/>
          </a:xfrm>
          <a:prstGeom prst="wedgeRoundRectCallout">
            <a:avLst>
              <a:gd name="adj1" fmla="val -47743"/>
              <a:gd name="adj2" fmla="val 81112"/>
              <a:gd name="adj3" fmla="val 16667"/>
            </a:avLst>
          </a:prstGeom>
          <a:solidFill>
            <a:srgbClr val="FED99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mj-lt"/>
              </a:rPr>
              <a:t>Use of mobile phone </a:t>
            </a:r>
            <a:r>
              <a:rPr lang="en-US" sz="1600" dirty="0" err="1" smtClean="0">
                <a:latin typeface="+mj-lt"/>
              </a:rPr>
              <a:t>personalise</a:t>
            </a:r>
            <a:endParaRPr kumimoji="0" lang="en-US" sz="1600" b="0" i="0" u="none" strike="noStrike" cap="none" normalizeH="0" baseline="0" dirty="0" smtClean="0">
              <a:ln>
                <a:noFill/>
              </a:ln>
              <a:solidFill>
                <a:schemeClr val="tx1"/>
              </a:solidFill>
              <a:effectLst/>
              <a:latin typeface="+mj-lt"/>
            </a:endParaRPr>
          </a:p>
        </p:txBody>
      </p:sp>
      <p:sp>
        <p:nvSpPr>
          <p:cNvPr id="9" name="Rounded Rectangular Callout 8"/>
          <p:cNvSpPr/>
          <p:nvPr/>
        </p:nvSpPr>
        <p:spPr bwMode="auto">
          <a:xfrm>
            <a:off x="7266856" y="2636912"/>
            <a:ext cx="1599332" cy="927738"/>
          </a:xfrm>
          <a:prstGeom prst="wedgeRoundRectCallout">
            <a:avLst>
              <a:gd name="adj1" fmla="val -47743"/>
              <a:gd name="adj2" fmla="val 81112"/>
              <a:gd name="adj3" fmla="val 16667"/>
            </a:avLst>
          </a:prstGeom>
          <a:solidFill>
            <a:srgbClr val="FED99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mj-lt"/>
              </a:rPr>
              <a:t>Use of mobile phone </a:t>
            </a:r>
            <a:r>
              <a:rPr lang="en-US" sz="1600" dirty="0" err="1" smtClean="0">
                <a:latin typeface="+mj-lt"/>
              </a:rPr>
              <a:t>personalises</a:t>
            </a:r>
            <a:endParaRPr kumimoji="0" lang="en-US" sz="1600" b="0" i="0" u="none" strike="noStrike" cap="none" normalizeH="0" baseline="0" dirty="0" smtClean="0">
              <a:ln>
                <a:noFill/>
              </a:ln>
              <a:solidFill>
                <a:schemeClr val="tx1"/>
              </a:solidFill>
              <a:effectLst/>
              <a:latin typeface="+mj-lt"/>
            </a:endParaRPr>
          </a:p>
        </p:txBody>
      </p:sp>
      <p:sp>
        <p:nvSpPr>
          <p:cNvPr id="11" name="Rectangle 10"/>
          <p:cNvSpPr/>
          <p:nvPr/>
        </p:nvSpPr>
        <p:spPr bwMode="auto">
          <a:xfrm>
            <a:off x="1029960" y="2348880"/>
            <a:ext cx="4039649" cy="13681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2627785" y="4524922"/>
            <a:ext cx="4335176" cy="17843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10" name="Rounded Rectangular Callout 9"/>
          <p:cNvSpPr/>
          <p:nvPr/>
        </p:nvSpPr>
        <p:spPr bwMode="auto">
          <a:xfrm>
            <a:off x="7266856" y="4437112"/>
            <a:ext cx="1599332" cy="2077930"/>
          </a:xfrm>
          <a:prstGeom prst="wedgeRoundRectCallout">
            <a:avLst>
              <a:gd name="adj1" fmla="val -108607"/>
              <a:gd name="adj2" fmla="val -1377"/>
              <a:gd name="adj3" fmla="val 16667"/>
            </a:avLst>
          </a:prstGeom>
          <a:solidFill>
            <a:srgbClr val="FED99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mj-lt"/>
              </a:rPr>
              <a:t>Use of mobile phone could increase interest:</a:t>
            </a:r>
            <a:br>
              <a:rPr lang="en-US" sz="1600" dirty="0" smtClean="0">
                <a:latin typeface="+mj-lt"/>
              </a:rPr>
            </a:br>
            <a:r>
              <a:rPr lang="en-US" sz="1600" dirty="0" smtClean="0">
                <a:latin typeface="+mj-lt"/>
              </a:rPr>
              <a:t>- content </a:t>
            </a:r>
            <a:br>
              <a:rPr lang="en-US" sz="1600" dirty="0" smtClean="0">
                <a:latin typeface="+mj-lt"/>
              </a:rPr>
            </a:br>
            <a:r>
              <a:rPr lang="en-US" sz="1600" dirty="0" smtClean="0">
                <a:latin typeface="+mj-lt"/>
              </a:rPr>
              <a:t>- context</a:t>
            </a:r>
            <a:br>
              <a:rPr lang="en-US" sz="1600" dirty="0" smtClean="0">
                <a:latin typeface="+mj-lt"/>
              </a:rPr>
            </a:br>
            <a:r>
              <a:rPr lang="en-US" sz="1600" dirty="0" smtClean="0">
                <a:latin typeface="+mj-lt"/>
              </a:rPr>
              <a:t>- task</a:t>
            </a:r>
            <a:br>
              <a:rPr lang="en-US" sz="1600" dirty="0" smtClean="0">
                <a:latin typeface="+mj-lt"/>
              </a:rPr>
            </a:br>
            <a:r>
              <a:rPr lang="en-US" sz="1600" dirty="0" smtClean="0">
                <a:latin typeface="+mj-lt"/>
              </a:rPr>
              <a:t>- knowledge</a:t>
            </a:r>
            <a:endParaRPr kumimoji="0" lang="en-US" sz="1600" b="0" i="0" u="none" strike="noStrike" cap="none" normalizeH="0" baseline="0" dirty="0" smtClean="0">
              <a:ln>
                <a:noFill/>
              </a:ln>
              <a:solidFill>
                <a:schemeClr val="tx1"/>
              </a:solidFill>
              <a:effectLst/>
              <a:latin typeface="+mj-lt"/>
            </a:endParaRPr>
          </a:p>
        </p:txBody>
      </p:sp>
      <p:sp>
        <p:nvSpPr>
          <p:cNvPr id="14" name="Rounded Rectangular Callout 13"/>
          <p:cNvSpPr/>
          <p:nvPr/>
        </p:nvSpPr>
        <p:spPr bwMode="auto">
          <a:xfrm>
            <a:off x="35496" y="4619268"/>
            <a:ext cx="1820292" cy="1215770"/>
          </a:xfrm>
          <a:prstGeom prst="wedgeRoundRectCallout">
            <a:avLst>
              <a:gd name="adj1" fmla="val 70502"/>
              <a:gd name="adj2" fmla="val -78292"/>
              <a:gd name="adj3" fmla="val 16667"/>
            </a:avLst>
          </a:prstGeom>
          <a:solidFill>
            <a:srgbClr val="FED99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r>
              <a:rPr lang="en-US" sz="1600" dirty="0" smtClean="0">
                <a:latin typeface="+mj-lt"/>
              </a:rPr>
              <a:t>A mobile phone is a </a:t>
            </a:r>
            <a:r>
              <a:rPr lang="fi-FI" sz="1600" dirty="0" err="1" smtClean="0">
                <a:latin typeface="+mj-lt"/>
              </a:rPr>
              <a:t>tool</a:t>
            </a:r>
            <a:r>
              <a:rPr lang="fi-FI" sz="1600" dirty="0" smtClean="0">
                <a:latin typeface="+mj-lt"/>
              </a:rPr>
              <a:t> </a:t>
            </a:r>
            <a:r>
              <a:rPr lang="fi-FI" sz="1600" dirty="0">
                <a:latin typeface="+mj-lt"/>
              </a:rPr>
              <a:t>for </a:t>
            </a:r>
            <a:r>
              <a:rPr lang="fi-FI" sz="1600" dirty="0" err="1">
                <a:latin typeface="+mj-lt"/>
              </a:rPr>
              <a:t>rich</a:t>
            </a:r>
            <a:r>
              <a:rPr lang="fi-FI" sz="1600" dirty="0">
                <a:latin typeface="+mj-lt"/>
              </a:rPr>
              <a:t> </a:t>
            </a:r>
            <a:r>
              <a:rPr lang="fi-FI" sz="1600" dirty="0" err="1" smtClean="0">
                <a:latin typeface="+mj-lt"/>
              </a:rPr>
              <a:t>learning</a:t>
            </a:r>
            <a:r>
              <a:rPr lang="fi-FI" sz="1600" dirty="0">
                <a:latin typeface="+mj-lt"/>
              </a:rPr>
              <a:t> </a:t>
            </a:r>
            <a:r>
              <a:rPr lang="fi-FI" sz="1600" dirty="0" err="1" smtClean="0">
                <a:latin typeface="+mj-lt"/>
              </a:rPr>
              <a:t>resources</a:t>
            </a:r>
            <a:endParaRPr lang="fi-FI" sz="1600" dirty="0">
              <a:latin typeface="+mj-lt"/>
            </a:endParaRPr>
          </a:p>
        </p:txBody>
      </p:sp>
    </p:spTree>
    <p:extLst>
      <p:ext uri="{BB962C8B-B14F-4D97-AF65-F5344CB8AC3E}">
        <p14:creationId xmlns:p14="http://schemas.microsoft.com/office/powerpoint/2010/main" val="90162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animBg="1"/>
      <p:bldP spid="10"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52096"/>
            <a:ext cx="7010400" cy="1116013"/>
          </a:xfrm>
        </p:spPr>
        <p:txBody>
          <a:bodyPr/>
          <a:lstStyle/>
          <a:p>
            <a:r>
              <a:rPr lang="en-US" sz="2800" dirty="0" smtClean="0"/>
              <a:t>Participants and data</a:t>
            </a:r>
            <a:endParaRPr lang="en-US" sz="2800" dirty="0"/>
          </a:p>
        </p:txBody>
      </p:sp>
      <p:sp>
        <p:nvSpPr>
          <p:cNvPr id="8" name="Content Placeholder 2"/>
          <p:cNvSpPr txBox="1">
            <a:spLocks/>
          </p:cNvSpPr>
          <p:nvPr/>
        </p:nvSpPr>
        <p:spPr>
          <a:xfrm>
            <a:off x="1835150" y="1557338"/>
            <a:ext cx="7183735" cy="43779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Calibri Light"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Calibri Light"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Calibri Light"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Calibri Light"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Calibr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C000"/>
              </a:buClr>
              <a:buFont typeface="Arial" panose="020B0604020202020204" pitchFamily="34" charset="0"/>
              <a:buChar char="■"/>
            </a:pPr>
            <a:r>
              <a:rPr lang="en-US" dirty="0" smtClean="0">
                <a:latin typeface="+mn-lt"/>
              </a:rPr>
              <a:t>49 pupils (27 male, 22 female, 10 special needs pupil, age 11)</a:t>
            </a:r>
          </a:p>
          <a:p>
            <a:pPr>
              <a:buClr>
                <a:srgbClr val="FFC000"/>
              </a:buClr>
              <a:buFont typeface="Arial" panose="020B0604020202020204" pitchFamily="34" charset="0"/>
              <a:buChar char="■"/>
            </a:pPr>
            <a:r>
              <a:rPr lang="en-US" dirty="0" smtClean="0">
                <a:latin typeface="+mn-lt"/>
              </a:rPr>
              <a:t>3 teachers and 3 researcher</a:t>
            </a:r>
          </a:p>
          <a:p>
            <a:pPr>
              <a:buClr>
                <a:srgbClr val="FFC000"/>
              </a:buClr>
              <a:buFont typeface="Arial" panose="020B0604020202020204" pitchFamily="34" charset="0"/>
              <a:buChar char="■"/>
            </a:pPr>
            <a:endParaRPr lang="en-US" dirty="0" smtClean="0">
              <a:latin typeface="+mn-lt"/>
            </a:endParaRPr>
          </a:p>
          <a:p>
            <a:pPr>
              <a:buClr>
                <a:srgbClr val="FFC000"/>
              </a:buClr>
              <a:buFont typeface="Arial" panose="020B0604020202020204" pitchFamily="34" charset="0"/>
              <a:buChar char="■"/>
            </a:pPr>
            <a:r>
              <a:rPr lang="en-US" dirty="0" smtClean="0">
                <a:latin typeface="+mn-lt"/>
              </a:rPr>
              <a:t>Pupils develop and use smartphones (Lumia 800) with data package</a:t>
            </a:r>
          </a:p>
          <a:p>
            <a:pPr>
              <a:buClr>
                <a:srgbClr val="FFC000"/>
              </a:buClr>
              <a:buFont typeface="Arial" panose="020B0604020202020204" pitchFamily="34" charset="0"/>
              <a:buChar char="■"/>
            </a:pPr>
            <a:endParaRPr lang="en-US" dirty="0" smtClean="0">
              <a:latin typeface="+mn-lt"/>
            </a:endParaRPr>
          </a:p>
          <a:p>
            <a:pPr>
              <a:buClr>
                <a:srgbClr val="FFC000"/>
              </a:buClr>
              <a:buFont typeface="Arial" panose="020B0604020202020204" pitchFamily="34" charset="0"/>
              <a:buChar char="■"/>
            </a:pPr>
            <a:r>
              <a:rPr lang="en-US" dirty="0" smtClean="0">
                <a:latin typeface="+mn-lt"/>
              </a:rPr>
              <a:t>Data gathering through </a:t>
            </a:r>
          </a:p>
          <a:p>
            <a:pPr lvl="1">
              <a:buClr>
                <a:srgbClr val="FFC000"/>
              </a:buClr>
              <a:buFont typeface="Arial" panose="020B0604020202020204" pitchFamily="34" charset="0"/>
              <a:buChar char="■"/>
            </a:pPr>
            <a:r>
              <a:rPr lang="en-US" dirty="0" smtClean="0">
                <a:latin typeface="+mn-lt"/>
              </a:rPr>
              <a:t>Documents created during the project</a:t>
            </a:r>
            <a:endParaRPr lang="en-US" dirty="0">
              <a:latin typeface="+mn-lt"/>
            </a:endParaRPr>
          </a:p>
          <a:p>
            <a:pPr lvl="1">
              <a:buClr>
                <a:srgbClr val="FFC000"/>
              </a:buClr>
              <a:buFont typeface="Arial" panose="020B0604020202020204" pitchFamily="34" charset="0"/>
              <a:buChar char="■"/>
            </a:pPr>
            <a:r>
              <a:rPr lang="en-US" dirty="0" err="1" smtClean="0">
                <a:latin typeface="+mn-lt"/>
              </a:rPr>
              <a:t>Socrative</a:t>
            </a:r>
            <a:r>
              <a:rPr lang="en-US" dirty="0" smtClean="0">
                <a:latin typeface="+mn-lt"/>
              </a:rPr>
              <a:t> questionnaire (</a:t>
            </a:r>
            <a:r>
              <a:rPr lang="en-US" b="1" dirty="0" smtClean="0">
                <a:latin typeface="+mn-lt"/>
              </a:rPr>
              <a:t>ESM</a:t>
            </a:r>
            <a:r>
              <a:rPr lang="en-US" dirty="0" smtClean="0">
                <a:latin typeface="+mn-lt"/>
              </a:rPr>
              <a:t>)</a:t>
            </a:r>
          </a:p>
        </p:txBody>
      </p:sp>
    </p:spTree>
    <p:extLst>
      <p:ext uri="{BB962C8B-B14F-4D97-AF65-F5344CB8AC3E}">
        <p14:creationId xmlns:p14="http://schemas.microsoft.com/office/powerpoint/2010/main" val="1547870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10804660"/>
              </p:ext>
            </p:extLst>
          </p:nvPr>
        </p:nvGraphicFramePr>
        <p:xfrm>
          <a:off x="-830801" y="867937"/>
          <a:ext cx="12677810" cy="5472608"/>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a:spLocks noGrp="1"/>
          </p:cNvSpPr>
          <p:nvPr>
            <p:ph type="title"/>
          </p:nvPr>
        </p:nvSpPr>
        <p:spPr>
          <a:xfrm>
            <a:off x="1835150" y="27243"/>
            <a:ext cx="7308850" cy="720080"/>
          </a:xfrm>
        </p:spPr>
        <p:txBody>
          <a:bodyPr/>
          <a:lstStyle/>
          <a:p>
            <a:pPr>
              <a:lnSpc>
                <a:spcPct val="100000"/>
              </a:lnSpc>
            </a:pPr>
            <a:r>
              <a:rPr lang="fi-FI" dirty="0"/>
              <a:t>Smartphone </a:t>
            </a:r>
            <a:r>
              <a:rPr lang="fi-FI" dirty="0" err="1" smtClean="0"/>
              <a:t>use</a:t>
            </a:r>
            <a:r>
              <a:rPr lang="fi-FI" dirty="0" smtClean="0"/>
              <a:t> </a:t>
            </a:r>
            <a:r>
              <a:rPr lang="fi-FI" dirty="0"/>
              <a:t>in science </a:t>
            </a:r>
            <a:r>
              <a:rPr lang="fi-FI" dirty="0" err="1"/>
              <a:t>project</a:t>
            </a:r>
            <a:r>
              <a:rPr lang="fi-FI" dirty="0"/>
              <a:t> - </a:t>
            </a:r>
            <a:r>
              <a:rPr lang="fi-FI" dirty="0" err="1"/>
              <a:t>all</a:t>
            </a:r>
            <a:r>
              <a:rPr lang="fi-FI" dirty="0"/>
              <a:t> </a:t>
            </a:r>
            <a:r>
              <a:rPr lang="fi-FI" dirty="0" err="1" smtClean="0"/>
              <a:t>respondents</a:t>
            </a:r>
            <a:endParaRPr lang="en-US" sz="2400" dirty="0"/>
          </a:p>
        </p:txBody>
      </p:sp>
      <p:sp>
        <p:nvSpPr>
          <p:cNvPr id="7" name="Oval 6"/>
          <p:cNvSpPr/>
          <p:nvPr/>
        </p:nvSpPr>
        <p:spPr>
          <a:xfrm>
            <a:off x="2898400" y="6058464"/>
            <a:ext cx="288032" cy="288032"/>
          </a:xfrm>
          <a:prstGeom prst="ellipse">
            <a:avLst/>
          </a:prstGeom>
          <a:noFill/>
          <a:ln w="19050" cmpd="sng">
            <a:solidFill>
              <a:srgbClr val="FF008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762496" y="6058464"/>
            <a:ext cx="288032" cy="288032"/>
          </a:xfrm>
          <a:prstGeom prst="ellipse">
            <a:avLst/>
          </a:prstGeom>
          <a:noFill/>
          <a:ln w="19050" cmpd="sng">
            <a:solidFill>
              <a:srgbClr val="FF008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130648" y="6058464"/>
            <a:ext cx="288032" cy="288032"/>
          </a:xfrm>
          <a:prstGeom prst="ellipse">
            <a:avLst/>
          </a:prstGeom>
          <a:noFill/>
          <a:ln w="19050" cmpd="sng">
            <a:solidFill>
              <a:srgbClr val="FF008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066752" y="6058464"/>
            <a:ext cx="288032" cy="288032"/>
          </a:xfrm>
          <a:prstGeom prst="ellipse">
            <a:avLst/>
          </a:prstGeom>
          <a:noFill/>
          <a:ln w="19050" cmpd="sng">
            <a:solidFill>
              <a:srgbClr val="FF008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362896" y="6058464"/>
            <a:ext cx="288032" cy="288032"/>
          </a:xfrm>
          <a:prstGeom prst="ellipse">
            <a:avLst/>
          </a:prstGeom>
          <a:noFill/>
          <a:ln w="19050" cmpd="sng">
            <a:solidFill>
              <a:srgbClr val="FF008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8226992" y="6058464"/>
            <a:ext cx="288032" cy="288032"/>
          </a:xfrm>
          <a:prstGeom prst="ellipse">
            <a:avLst/>
          </a:prstGeom>
          <a:noFill/>
          <a:ln w="19050" cmpd="sng">
            <a:solidFill>
              <a:srgbClr val="FF008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986632" y="6488668"/>
            <a:ext cx="2160240" cy="369332"/>
          </a:xfrm>
          <a:prstGeom prst="rect">
            <a:avLst/>
          </a:prstGeom>
          <a:noFill/>
        </p:spPr>
        <p:txBody>
          <a:bodyPr wrap="square" rtlCol="0">
            <a:spAutoFit/>
          </a:bodyPr>
          <a:lstStyle/>
          <a:p>
            <a:r>
              <a:rPr lang="fi-FI" sz="1800" b="1" dirty="0" smtClean="0">
                <a:latin typeface="+mj-lt"/>
              </a:rPr>
              <a:t>Day</a:t>
            </a:r>
            <a:endParaRPr lang="fi-FI" b="1" dirty="0">
              <a:latin typeface="+mj-lt"/>
            </a:endParaRPr>
          </a:p>
        </p:txBody>
      </p:sp>
      <p:sp>
        <p:nvSpPr>
          <p:cNvPr id="5" name="Line Callout 1 4"/>
          <p:cNvSpPr/>
          <p:nvPr/>
        </p:nvSpPr>
        <p:spPr bwMode="auto">
          <a:xfrm>
            <a:off x="107504" y="3861048"/>
            <a:ext cx="1296144" cy="2823168"/>
          </a:xfrm>
          <a:prstGeom prst="borderCallout1">
            <a:avLst>
              <a:gd name="adj1" fmla="val 92152"/>
              <a:gd name="adj2" fmla="val 97539"/>
              <a:gd name="adj3" fmla="val 87381"/>
              <a:gd name="adj4" fmla="val 229961"/>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000" i="1" dirty="0">
                <a:latin typeface="+mn-lt"/>
              </a:rPr>
              <a:t>teacher’s influence on pupils use of smartphones in primary science learning</a:t>
            </a:r>
            <a:endParaRPr lang="fi-FI" sz="2000" i="1" dirty="0">
              <a:latin typeface="+mn-lt"/>
            </a:endParaRPr>
          </a:p>
        </p:txBody>
      </p:sp>
    </p:spTree>
    <p:extLst>
      <p:ext uri="{BB962C8B-B14F-4D97-AF65-F5344CB8AC3E}">
        <p14:creationId xmlns:p14="http://schemas.microsoft.com/office/powerpoint/2010/main" val="20735566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ulukko 3"/>
          <p:cNvGraphicFramePr>
            <a:graphicFrameLocks noGrp="1"/>
          </p:cNvGraphicFramePr>
          <p:nvPr>
            <p:extLst>
              <p:ext uri="{D42A27DB-BD31-4B8C-83A1-F6EECF244321}">
                <p14:modId xmlns:p14="http://schemas.microsoft.com/office/powerpoint/2010/main" val="2391760648"/>
              </p:ext>
            </p:extLst>
          </p:nvPr>
        </p:nvGraphicFramePr>
        <p:xfrm>
          <a:off x="663035" y="2110022"/>
          <a:ext cx="8157437" cy="3820160"/>
        </p:xfrm>
        <a:graphic>
          <a:graphicData uri="http://schemas.openxmlformats.org/drawingml/2006/table">
            <a:tbl>
              <a:tblPr>
                <a:effectLst>
                  <a:outerShdw blurRad="50800" dist="38100" dir="2700000" algn="tl" rotWithShape="0">
                    <a:prstClr val="black">
                      <a:alpha val="40000"/>
                    </a:prstClr>
                  </a:outerShdw>
                </a:effectLst>
              </a:tblPr>
              <a:tblGrid>
                <a:gridCol w="2756837"/>
                <a:gridCol w="5400600"/>
              </a:tblGrid>
              <a:tr h="661166">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Ways of thinking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pPr>
                      <a:r>
                        <a:rPr lang="en-GB" sz="1800" dirty="0">
                          <a:solidFill>
                            <a:schemeClr val="accent1"/>
                          </a:solidFill>
                          <a:latin typeface="Arial" pitchFamily="34" charset="0"/>
                          <a:ea typeface="Times New Roman"/>
                          <a:cs typeface="Arial" pitchFamily="34" charset="0"/>
                        </a:rPr>
                        <a:t>- </a:t>
                      </a:r>
                      <a:r>
                        <a:rPr lang="en-GB" sz="1800" u="none" dirty="0">
                          <a:solidFill>
                            <a:schemeClr val="accent1"/>
                          </a:solidFill>
                          <a:latin typeface="Arial" pitchFamily="34" charset="0"/>
                          <a:ea typeface="Times New Roman"/>
                          <a:cs typeface="Arial" pitchFamily="34" charset="0"/>
                        </a:rPr>
                        <a:t>Creative and critical </a:t>
                      </a:r>
                      <a:r>
                        <a:rPr lang="en-GB" sz="1800" dirty="0" smtClean="0">
                          <a:solidFill>
                            <a:schemeClr val="accent1"/>
                          </a:solidFill>
                          <a:latin typeface="Arial" pitchFamily="34" charset="0"/>
                          <a:ea typeface="Times New Roman"/>
                          <a:cs typeface="Arial" pitchFamily="34" charset="0"/>
                        </a:rPr>
                        <a:t>thinking</a:t>
                      </a:r>
                      <a:r>
                        <a:rPr lang="en-GB" sz="1800" dirty="0">
                          <a:solidFill>
                            <a:schemeClr val="accent1"/>
                          </a:solidFill>
                          <a:latin typeface="Arial" pitchFamily="34" charset="0"/>
                          <a:ea typeface="Times New Roman"/>
                          <a:cs typeface="Arial" pitchFamily="34" charset="0"/>
                        </a:rPr>
                        <a:t/>
                      </a:r>
                      <a:br>
                        <a:rPr lang="en-GB" sz="1800" dirty="0">
                          <a:solidFill>
                            <a:schemeClr val="accent1"/>
                          </a:solidFill>
                          <a:latin typeface="Arial" pitchFamily="34" charset="0"/>
                          <a:ea typeface="Times New Roman"/>
                          <a:cs typeface="Arial" pitchFamily="34" charset="0"/>
                        </a:rPr>
                      </a:br>
                      <a:r>
                        <a:rPr lang="en-GB" sz="1800" dirty="0">
                          <a:solidFill>
                            <a:schemeClr val="accent1"/>
                          </a:solidFill>
                          <a:latin typeface="Arial" pitchFamily="34" charset="0"/>
                          <a:ea typeface="Times New Roman"/>
                          <a:cs typeface="Arial" pitchFamily="34" charset="0"/>
                        </a:rPr>
                        <a:t>- Learning to learn, use of </a:t>
                      </a:r>
                      <a:r>
                        <a:rPr lang="en-GB" sz="1800" dirty="0" err="1" smtClean="0">
                          <a:solidFill>
                            <a:schemeClr val="accent1"/>
                          </a:solidFill>
                          <a:latin typeface="Arial" pitchFamily="34" charset="0"/>
                          <a:ea typeface="Times New Roman"/>
                          <a:cs typeface="Arial" pitchFamily="34" charset="0"/>
                        </a:rPr>
                        <a:t>metacognition</a:t>
                      </a:r>
                      <a:endParaRPr lang="fi-FI" sz="1800" dirty="0">
                        <a:solidFill>
                          <a:schemeClr val="accent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915220">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Ways of working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buFontTx/>
                        <a:buChar char="-"/>
                      </a:pPr>
                      <a:r>
                        <a:rPr lang="en-US" sz="1800" dirty="0" smtClean="0">
                          <a:solidFill>
                            <a:schemeClr val="accent1"/>
                          </a:solidFill>
                          <a:latin typeface="Arial" pitchFamily="34" charset="0"/>
                          <a:ea typeface="Times New Roman"/>
                          <a:cs typeface="Arial" pitchFamily="34" charset="0"/>
                        </a:rPr>
                        <a:t> Communication</a:t>
                      </a:r>
                      <a:r>
                        <a:rPr lang="en-US" sz="1800" dirty="0">
                          <a:solidFill>
                            <a:schemeClr val="accent1"/>
                          </a:solidFill>
                          <a:latin typeface="Arial" pitchFamily="34" charset="0"/>
                          <a:ea typeface="Times New Roman"/>
                          <a:cs typeface="Arial" pitchFamily="34" charset="0"/>
                        </a:rPr>
                        <a:t>, collaboration and networking</a:t>
                      </a:r>
                      <a:br>
                        <a:rPr lang="en-US" sz="1800" dirty="0">
                          <a:solidFill>
                            <a:schemeClr val="accent1"/>
                          </a:solidFill>
                          <a:latin typeface="Arial" pitchFamily="34" charset="0"/>
                          <a:ea typeface="Times New Roman"/>
                          <a:cs typeface="Arial" pitchFamily="34" charset="0"/>
                        </a:rPr>
                      </a:br>
                      <a:r>
                        <a:rPr lang="en-US" sz="1800" dirty="0">
                          <a:solidFill>
                            <a:schemeClr val="accent1"/>
                          </a:solidFill>
                          <a:latin typeface="Arial" pitchFamily="34" charset="0"/>
                          <a:ea typeface="Times New Roman"/>
                          <a:cs typeface="Arial" pitchFamily="34" charset="0"/>
                        </a:rPr>
                        <a:t>- </a:t>
                      </a:r>
                      <a:r>
                        <a:rPr lang="en-US" sz="1800" dirty="0" smtClean="0">
                          <a:solidFill>
                            <a:schemeClr val="accent1"/>
                          </a:solidFill>
                          <a:latin typeface="Arial" pitchFamily="34" charset="0"/>
                          <a:ea typeface="Times New Roman"/>
                          <a:cs typeface="Arial" pitchFamily="34" charset="0"/>
                        </a:rPr>
                        <a:t>Inquiry </a:t>
                      </a:r>
                      <a:r>
                        <a:rPr lang="en-US" sz="1800" dirty="0">
                          <a:solidFill>
                            <a:schemeClr val="accent1"/>
                          </a:solidFill>
                          <a:latin typeface="Arial" pitchFamily="34" charset="0"/>
                          <a:ea typeface="Times New Roman"/>
                          <a:cs typeface="Arial" pitchFamily="34" charset="0"/>
                        </a:rPr>
                        <a:t>(</a:t>
                      </a:r>
                      <a:r>
                        <a:rPr lang="en-US" sz="1800" dirty="0" smtClean="0">
                          <a:solidFill>
                            <a:schemeClr val="accent1"/>
                          </a:solidFill>
                          <a:latin typeface="Arial" pitchFamily="34" charset="0"/>
                          <a:ea typeface="Times New Roman"/>
                          <a:cs typeface="Arial" pitchFamily="34" charset="0"/>
                        </a:rPr>
                        <a:t>questioning, concluding), explaining</a:t>
                      </a:r>
                      <a:r>
                        <a:rPr lang="en-US" sz="1800" dirty="0">
                          <a:solidFill>
                            <a:schemeClr val="accent1"/>
                          </a:solidFill>
                          <a:latin typeface="Arial" pitchFamily="34" charset="0"/>
                          <a:ea typeface="Times New Roman"/>
                          <a:cs typeface="Arial" pitchFamily="34" charset="0"/>
                        </a:rPr>
                        <a:t/>
                      </a:r>
                      <a:br>
                        <a:rPr lang="en-US" sz="1800" dirty="0">
                          <a:solidFill>
                            <a:schemeClr val="accent1"/>
                          </a:solidFill>
                          <a:latin typeface="Arial" pitchFamily="34" charset="0"/>
                          <a:ea typeface="Times New Roman"/>
                          <a:cs typeface="Arial" pitchFamily="34" charset="0"/>
                        </a:rPr>
                      </a:br>
                      <a:r>
                        <a:rPr lang="en-GB" sz="1800" dirty="0">
                          <a:solidFill>
                            <a:schemeClr val="accent1"/>
                          </a:solidFill>
                          <a:latin typeface="Arial" pitchFamily="34" charset="0"/>
                          <a:ea typeface="Times New Roman"/>
                          <a:cs typeface="Arial" pitchFamily="34" charset="0"/>
                        </a:rPr>
                        <a:t>- </a:t>
                      </a:r>
                      <a:r>
                        <a:rPr lang="en-GB" sz="1800" u="none" dirty="0">
                          <a:solidFill>
                            <a:schemeClr val="accent1"/>
                          </a:solidFill>
                          <a:latin typeface="Arial" pitchFamily="34" charset="0"/>
                          <a:ea typeface="Times New Roman"/>
                          <a:cs typeface="Arial" pitchFamily="34" charset="0"/>
                        </a:rPr>
                        <a:t>Generating </a:t>
                      </a:r>
                      <a:r>
                        <a:rPr lang="en-GB" sz="1800" u="none" dirty="0" smtClean="0">
                          <a:solidFill>
                            <a:schemeClr val="accent1"/>
                          </a:solidFill>
                          <a:latin typeface="Arial" pitchFamily="34" charset="0"/>
                          <a:ea typeface="Times New Roman"/>
                          <a:cs typeface="Arial" pitchFamily="34" charset="0"/>
                        </a:rPr>
                        <a:t>ideas</a:t>
                      </a:r>
                      <a:endParaRPr lang="fi-FI" sz="1800" u="none" dirty="0">
                        <a:solidFill>
                          <a:schemeClr val="accent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653909">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Tools for working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pPr>
                      <a:r>
                        <a:rPr lang="en-GB" sz="1800" dirty="0">
                          <a:solidFill>
                            <a:schemeClr val="accent1"/>
                          </a:solidFill>
                          <a:latin typeface="Arial" pitchFamily="34" charset="0"/>
                          <a:ea typeface="Times New Roman"/>
                          <a:cs typeface="Arial" pitchFamily="34" charset="0"/>
                        </a:rPr>
                        <a:t>- </a:t>
                      </a:r>
                      <a:r>
                        <a:rPr lang="en-GB" sz="1800" dirty="0" smtClean="0">
                          <a:solidFill>
                            <a:schemeClr val="accent1"/>
                          </a:solidFill>
                          <a:latin typeface="Arial" pitchFamily="34" charset="0"/>
                          <a:ea typeface="Times New Roman"/>
                          <a:cs typeface="Arial" pitchFamily="34" charset="0"/>
                        </a:rPr>
                        <a:t>Broad literacy (network </a:t>
                      </a:r>
                      <a:r>
                        <a:rPr lang="en-GB" sz="1800" dirty="0">
                          <a:solidFill>
                            <a:schemeClr val="accent1"/>
                          </a:solidFill>
                          <a:latin typeface="Arial" pitchFamily="34" charset="0"/>
                          <a:ea typeface="Times New Roman"/>
                          <a:cs typeface="Arial" pitchFamily="34" charset="0"/>
                        </a:rPr>
                        <a:t>of </a:t>
                      </a:r>
                      <a:r>
                        <a:rPr lang="en-GB" sz="1800" dirty="0" smtClean="0">
                          <a:solidFill>
                            <a:schemeClr val="accent1"/>
                          </a:solidFill>
                          <a:latin typeface="Arial" pitchFamily="34" charset="0"/>
                          <a:ea typeface="Times New Roman"/>
                          <a:cs typeface="Arial" pitchFamily="34" charset="0"/>
                        </a:rPr>
                        <a:t>concepts, skills) </a:t>
                      </a:r>
                      <a:r>
                        <a:rPr lang="en-GB" sz="1800" dirty="0">
                          <a:solidFill>
                            <a:schemeClr val="accent1"/>
                          </a:solidFill>
                          <a:latin typeface="Arial" pitchFamily="34" charset="0"/>
                          <a:ea typeface="Times New Roman"/>
                          <a:cs typeface="Arial" pitchFamily="34" charset="0"/>
                        </a:rPr>
                        <a:t/>
                      </a:r>
                      <a:br>
                        <a:rPr lang="en-GB" sz="1800" dirty="0">
                          <a:solidFill>
                            <a:schemeClr val="accent1"/>
                          </a:solidFill>
                          <a:latin typeface="Arial" pitchFamily="34" charset="0"/>
                          <a:ea typeface="Times New Roman"/>
                          <a:cs typeface="Arial" pitchFamily="34" charset="0"/>
                        </a:rPr>
                      </a:br>
                      <a:r>
                        <a:rPr lang="en-GB" sz="1800" u="none" dirty="0">
                          <a:solidFill>
                            <a:schemeClr val="accent1"/>
                          </a:solidFill>
                          <a:latin typeface="Arial" pitchFamily="34" charset="0"/>
                          <a:ea typeface="Times New Roman"/>
                          <a:cs typeface="Arial" pitchFamily="34" charset="0"/>
                        </a:rPr>
                        <a:t>- </a:t>
                      </a:r>
                      <a:r>
                        <a:rPr lang="en-GB" sz="1800" u="none" dirty="0" smtClean="0">
                          <a:solidFill>
                            <a:schemeClr val="accent1"/>
                          </a:solidFill>
                          <a:latin typeface="Arial" pitchFamily="34" charset="0"/>
                          <a:ea typeface="Times New Roman"/>
                          <a:cs typeface="Arial" pitchFamily="34" charset="0"/>
                        </a:rPr>
                        <a:t>Educational technology</a:t>
                      </a:r>
                      <a:endParaRPr lang="fi-FI" sz="1800" u="none" dirty="0">
                        <a:solidFill>
                          <a:schemeClr val="accent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653909">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Context for working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pPr>
                      <a:r>
                        <a:rPr lang="en-GB" sz="1800" dirty="0">
                          <a:solidFill>
                            <a:schemeClr val="accent1"/>
                          </a:solidFill>
                          <a:latin typeface="Arial" pitchFamily="34" charset="0"/>
                          <a:ea typeface="Times New Roman"/>
                          <a:cs typeface="Arial" pitchFamily="34" charset="0"/>
                        </a:rPr>
                        <a:t>- Personal, </a:t>
                      </a:r>
                      <a:r>
                        <a:rPr lang="en-GB" sz="1800" dirty="0" smtClean="0">
                          <a:solidFill>
                            <a:schemeClr val="accent1"/>
                          </a:solidFill>
                          <a:latin typeface="Arial" pitchFamily="34" charset="0"/>
                          <a:ea typeface="Times New Roman"/>
                          <a:cs typeface="Arial" pitchFamily="34" charset="0"/>
                        </a:rPr>
                        <a:t>social</a:t>
                      </a:r>
                      <a:r>
                        <a:rPr lang="en-GB" sz="1800" dirty="0">
                          <a:solidFill>
                            <a:schemeClr val="accent1"/>
                          </a:solidFill>
                          <a:latin typeface="Arial" pitchFamily="34" charset="0"/>
                          <a:ea typeface="Times New Roman"/>
                          <a:cs typeface="Arial" pitchFamily="34" charset="0"/>
                        </a:rPr>
                        <a:t>, </a:t>
                      </a:r>
                      <a:r>
                        <a:rPr lang="en-GB" sz="1800" dirty="0" smtClean="0">
                          <a:solidFill>
                            <a:schemeClr val="tx2">
                              <a:lumMod val="40000"/>
                              <a:lumOff val="60000"/>
                            </a:schemeClr>
                          </a:solidFill>
                          <a:latin typeface="Arial" pitchFamily="34" charset="0"/>
                          <a:ea typeface="Times New Roman"/>
                          <a:cs typeface="Arial" pitchFamily="34" charset="0"/>
                        </a:rPr>
                        <a:t>local</a:t>
                      </a:r>
                      <a:r>
                        <a:rPr lang="en-GB" sz="1800" dirty="0" smtClean="0">
                          <a:solidFill>
                            <a:schemeClr val="accent1"/>
                          </a:solidFill>
                          <a:latin typeface="Arial" pitchFamily="34" charset="0"/>
                          <a:ea typeface="Times New Roman"/>
                          <a:cs typeface="Arial" pitchFamily="34" charset="0"/>
                        </a:rPr>
                        <a:t>, </a:t>
                      </a:r>
                      <a:r>
                        <a:rPr lang="en-GB" sz="1800" dirty="0" smtClean="0">
                          <a:solidFill>
                            <a:schemeClr val="tx2">
                              <a:lumMod val="40000"/>
                              <a:lumOff val="60000"/>
                            </a:schemeClr>
                          </a:solidFill>
                          <a:latin typeface="Arial" pitchFamily="34" charset="0"/>
                          <a:ea typeface="Times New Roman"/>
                          <a:cs typeface="Arial" pitchFamily="34" charset="0"/>
                        </a:rPr>
                        <a:t>global</a:t>
                      </a:r>
                      <a:r>
                        <a:rPr lang="en-GB" sz="1800" dirty="0">
                          <a:solidFill>
                            <a:schemeClr val="tx2">
                              <a:lumMod val="40000"/>
                              <a:lumOff val="60000"/>
                            </a:schemeClr>
                          </a:solidFill>
                          <a:latin typeface="Arial" pitchFamily="34" charset="0"/>
                          <a:ea typeface="Times New Roman"/>
                          <a:cs typeface="Arial" pitchFamily="34" charset="0"/>
                        </a:rPr>
                        <a:t/>
                      </a:r>
                      <a:br>
                        <a:rPr lang="en-GB" sz="1800" dirty="0">
                          <a:solidFill>
                            <a:schemeClr val="tx2">
                              <a:lumMod val="40000"/>
                              <a:lumOff val="60000"/>
                            </a:schemeClr>
                          </a:solidFill>
                          <a:latin typeface="Arial" pitchFamily="34" charset="0"/>
                          <a:ea typeface="Times New Roman"/>
                          <a:cs typeface="Arial" pitchFamily="34" charset="0"/>
                        </a:rPr>
                      </a:br>
                      <a:r>
                        <a:rPr lang="en-GB" sz="1800" dirty="0">
                          <a:solidFill>
                            <a:schemeClr val="accent1">
                              <a:lumMod val="40000"/>
                              <a:lumOff val="60000"/>
                            </a:schemeClr>
                          </a:solidFill>
                          <a:latin typeface="Arial" pitchFamily="34" charset="0"/>
                          <a:ea typeface="Times New Roman"/>
                          <a:cs typeface="Arial" pitchFamily="34" charset="0"/>
                        </a:rPr>
                        <a:t>- Working </a:t>
                      </a:r>
                      <a:r>
                        <a:rPr lang="en-GB" sz="1800" dirty="0" smtClean="0">
                          <a:solidFill>
                            <a:schemeClr val="accent1">
                              <a:lumMod val="40000"/>
                              <a:lumOff val="60000"/>
                            </a:schemeClr>
                          </a:solidFill>
                          <a:latin typeface="Arial" pitchFamily="34" charset="0"/>
                          <a:ea typeface="Times New Roman"/>
                          <a:cs typeface="Arial" pitchFamily="34" charset="0"/>
                        </a:rPr>
                        <a:t>life</a:t>
                      </a:r>
                      <a:endParaRPr lang="fi-FI" sz="1800" u="sng" dirty="0">
                        <a:solidFill>
                          <a:schemeClr val="accent1">
                            <a:lumMod val="40000"/>
                            <a:lumOff val="60000"/>
                          </a:schemeClr>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653909">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Attitude needed </a:t>
                      </a:r>
                      <a:r>
                        <a:rPr lang="en-GB" sz="1800" dirty="0" smtClean="0">
                          <a:solidFill>
                            <a:schemeClr val="bg1"/>
                          </a:solidFill>
                          <a:latin typeface="Arial" pitchFamily="34" charset="0"/>
                          <a:ea typeface="Times New Roman"/>
                          <a:cs typeface="Arial" pitchFamily="34" charset="0"/>
                        </a:rPr>
                        <a:t>for</a:t>
                      </a:r>
                      <a:r>
                        <a:rPr lang="en-GB" sz="1800" baseline="0" dirty="0" smtClean="0">
                          <a:solidFill>
                            <a:schemeClr val="bg1"/>
                          </a:solidFill>
                          <a:latin typeface="Arial" pitchFamily="34" charset="0"/>
                          <a:ea typeface="Times New Roman"/>
                          <a:cs typeface="Arial" pitchFamily="34" charset="0"/>
                        </a:rPr>
                        <a:t> </a:t>
                      </a:r>
                      <a:r>
                        <a:rPr lang="en-GB" sz="1800" dirty="0" smtClean="0">
                          <a:solidFill>
                            <a:schemeClr val="bg1"/>
                          </a:solidFill>
                          <a:latin typeface="Arial" pitchFamily="34" charset="0"/>
                          <a:ea typeface="Times New Roman"/>
                          <a:cs typeface="Arial" pitchFamily="34" charset="0"/>
                        </a:rPr>
                        <a:t>working</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marL="0" indent="0">
                        <a:lnSpc>
                          <a:spcPct val="115000"/>
                        </a:lnSpc>
                        <a:spcBef>
                          <a:spcPts val="600"/>
                        </a:spcBef>
                        <a:spcAft>
                          <a:spcPts val="600"/>
                        </a:spcAft>
                        <a:tabLst/>
                      </a:pPr>
                      <a:r>
                        <a:rPr lang="en-US" sz="1800" dirty="0" smtClean="0">
                          <a:solidFill>
                            <a:schemeClr val="accent1"/>
                          </a:solidFill>
                          <a:latin typeface="Arial" pitchFamily="34" charset="0"/>
                          <a:ea typeface="Times New Roman"/>
                          <a:cs typeface="Arial" pitchFamily="34" charset="0"/>
                        </a:rPr>
                        <a:t>- </a:t>
                      </a:r>
                      <a:r>
                        <a:rPr lang="en-US" sz="1800" u="none" dirty="0" smtClean="0">
                          <a:solidFill>
                            <a:schemeClr val="accent1"/>
                          </a:solidFill>
                          <a:latin typeface="Arial" pitchFamily="34" charset="0"/>
                          <a:ea typeface="Times New Roman"/>
                          <a:cs typeface="Arial" pitchFamily="34" charset="0"/>
                        </a:rPr>
                        <a:t>Willingness </a:t>
                      </a:r>
                      <a:r>
                        <a:rPr lang="en-US" sz="1800" u="none" dirty="0">
                          <a:solidFill>
                            <a:schemeClr val="accent1"/>
                          </a:solidFill>
                          <a:latin typeface="Arial" pitchFamily="34" charset="0"/>
                          <a:ea typeface="Times New Roman"/>
                          <a:cs typeface="Arial" pitchFamily="34" charset="0"/>
                        </a:rPr>
                        <a:t>to use </a:t>
                      </a:r>
                      <a:r>
                        <a:rPr lang="en-US" sz="1800" u="none" dirty="0" smtClean="0">
                          <a:solidFill>
                            <a:schemeClr val="accent1"/>
                          </a:solidFill>
                          <a:latin typeface="Arial" pitchFamily="34" charset="0"/>
                          <a:ea typeface="Times New Roman"/>
                          <a:cs typeface="Arial" pitchFamily="34" charset="0"/>
                        </a:rPr>
                        <a:t>knowledge,</a:t>
                      </a:r>
                      <a:r>
                        <a:rPr lang="en-US" sz="1800" u="none" baseline="0" dirty="0" smtClean="0">
                          <a:solidFill>
                            <a:schemeClr val="accent1"/>
                          </a:solidFill>
                          <a:latin typeface="Arial" pitchFamily="34" charset="0"/>
                          <a:ea typeface="Times New Roman"/>
                          <a:cs typeface="Arial" pitchFamily="34" charset="0"/>
                        </a:rPr>
                        <a:t> </a:t>
                      </a:r>
                      <a:r>
                        <a:rPr lang="en-US" sz="1800" u="none" dirty="0" smtClean="0">
                          <a:solidFill>
                            <a:schemeClr val="accent1"/>
                          </a:solidFill>
                          <a:latin typeface="Arial" pitchFamily="34" charset="0"/>
                          <a:ea typeface="Times New Roman"/>
                          <a:cs typeface="Arial" pitchFamily="34" charset="0"/>
                        </a:rPr>
                        <a:t>engagement </a:t>
                      </a:r>
                      <a:r>
                        <a:rPr lang="en-US" sz="1800" dirty="0" smtClean="0">
                          <a:solidFill>
                            <a:schemeClr val="accent1"/>
                          </a:solidFill>
                          <a:latin typeface="Arial" pitchFamily="34" charset="0"/>
                          <a:ea typeface="Times New Roman"/>
                          <a:cs typeface="Arial" pitchFamily="34" charset="0"/>
                        </a:rPr>
                        <a:t/>
                      </a:r>
                      <a:br>
                        <a:rPr lang="en-US" sz="1800" dirty="0" smtClean="0">
                          <a:solidFill>
                            <a:schemeClr val="accent1"/>
                          </a:solidFill>
                          <a:latin typeface="Arial" pitchFamily="34" charset="0"/>
                          <a:ea typeface="Times New Roman"/>
                          <a:cs typeface="Arial" pitchFamily="34" charset="0"/>
                        </a:rPr>
                      </a:br>
                      <a:r>
                        <a:rPr lang="en-US" sz="1800" dirty="0" smtClean="0">
                          <a:solidFill>
                            <a:schemeClr val="accent1"/>
                          </a:solidFill>
                          <a:latin typeface="Arial" pitchFamily="34" charset="0"/>
                          <a:ea typeface="Times New Roman"/>
                          <a:cs typeface="Arial" pitchFamily="34" charset="0"/>
                        </a:rPr>
                        <a:t>- </a:t>
                      </a:r>
                      <a:r>
                        <a:rPr lang="en-US" sz="1800" dirty="0">
                          <a:solidFill>
                            <a:schemeClr val="accent1"/>
                          </a:solidFill>
                          <a:latin typeface="Arial" pitchFamily="34" charset="0"/>
                          <a:ea typeface="Times New Roman"/>
                          <a:cs typeface="Arial" pitchFamily="34" charset="0"/>
                        </a:rPr>
                        <a:t>Self-efficacy</a:t>
                      </a:r>
                      <a:endParaRPr lang="fi-FI" sz="1800" dirty="0">
                        <a:solidFill>
                          <a:schemeClr val="accent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bl>
          </a:graphicData>
        </a:graphic>
      </p:graphicFrame>
      <p:sp>
        <p:nvSpPr>
          <p:cNvPr id="10" name="Title 1"/>
          <p:cNvSpPr>
            <a:spLocks noGrp="1"/>
          </p:cNvSpPr>
          <p:nvPr>
            <p:ph type="title"/>
          </p:nvPr>
        </p:nvSpPr>
        <p:spPr>
          <a:xfrm>
            <a:off x="1855788" y="296763"/>
            <a:ext cx="7010400" cy="1116013"/>
          </a:xfrm>
        </p:spPr>
        <p:txBody>
          <a:bodyPr/>
          <a:lstStyle/>
          <a:p>
            <a:pPr>
              <a:lnSpc>
                <a:spcPct val="100000"/>
              </a:lnSpc>
            </a:pPr>
            <a:r>
              <a:rPr lang="en-GB" dirty="0" smtClean="0"/>
              <a:t>21</a:t>
            </a:r>
            <a:r>
              <a:rPr lang="en-GB" baseline="30000" dirty="0" smtClean="0"/>
              <a:t>st</a:t>
            </a:r>
            <a:r>
              <a:rPr lang="en-GB" dirty="0" smtClean="0"/>
              <a:t> </a:t>
            </a:r>
            <a:r>
              <a:rPr lang="en-GB" dirty="0"/>
              <a:t>century </a:t>
            </a:r>
            <a:r>
              <a:rPr lang="en-GB" dirty="0" smtClean="0"/>
              <a:t>competences</a:t>
            </a:r>
            <a:br>
              <a:rPr lang="en-GB" dirty="0" smtClean="0"/>
            </a:br>
            <a:r>
              <a:rPr lang="en-GB" sz="1200" dirty="0"/>
              <a:t>Binkley, M., </a:t>
            </a:r>
            <a:r>
              <a:rPr lang="en-GB" sz="1200" dirty="0" err="1"/>
              <a:t>Erstad</a:t>
            </a:r>
            <a:r>
              <a:rPr lang="en-GB" sz="1200" dirty="0"/>
              <a:t>, O., Herman, J., </a:t>
            </a:r>
            <a:r>
              <a:rPr lang="en-GB" sz="1200" dirty="0" err="1"/>
              <a:t>Raizen</a:t>
            </a:r>
            <a:r>
              <a:rPr lang="en-GB" sz="1200" dirty="0"/>
              <a:t>, S., Ripley, M., Miller-Ricci, M. &amp; Rumble, M. (2012). Defining twenty-first century skills. In P. Griffin, B. </a:t>
            </a:r>
            <a:r>
              <a:rPr lang="en-GB" sz="1200" dirty="0" err="1"/>
              <a:t>McGaw</a:t>
            </a:r>
            <a:r>
              <a:rPr lang="en-GB" sz="1200" dirty="0"/>
              <a:t> &amp; E. Care (Eds.) Assessment and teaching of 21st century skills (pp. 17–66). </a:t>
            </a:r>
            <a:r>
              <a:rPr lang="fi-FI" sz="1200" dirty="0" err="1"/>
              <a:t>Dordrecht</a:t>
            </a:r>
            <a:r>
              <a:rPr lang="fi-FI" sz="1200" dirty="0"/>
              <a:t>: </a:t>
            </a:r>
            <a:r>
              <a:rPr lang="fi-FI" sz="1200" dirty="0" err="1" smtClean="0"/>
              <a:t>Springer</a:t>
            </a:r>
            <a:endParaRPr lang="fi-FI" sz="1200" dirty="0"/>
          </a:p>
        </p:txBody>
      </p:sp>
    </p:spTree>
    <p:extLst>
      <p:ext uri="{BB962C8B-B14F-4D97-AF65-F5344CB8AC3E}">
        <p14:creationId xmlns:p14="http://schemas.microsoft.com/office/powerpoint/2010/main" val="2430098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p:spPr>
        <p:txBody>
          <a:bodyPr/>
          <a:lstStyle/>
          <a:p>
            <a:fld id="{8AB0205D-DA58-4A53-A7DD-E3E305463C06}" type="slidenum">
              <a:rPr lang="en-US" smtClean="0">
                <a:latin typeface="Arial" pitchFamily="34" charset="0"/>
              </a:rPr>
              <a:pPr/>
              <a:t>5</a:t>
            </a:fld>
            <a:endParaRPr lang="en-US" dirty="0" smtClean="0">
              <a:latin typeface="Arial" pitchFamily="34" charset="0"/>
            </a:endParaRPr>
          </a:p>
        </p:txBody>
      </p:sp>
      <p:sp>
        <p:nvSpPr>
          <p:cNvPr id="57347" name="Rectangle 2"/>
          <p:cNvSpPr>
            <a:spLocks noGrp="1" noChangeArrowheads="1"/>
          </p:cNvSpPr>
          <p:nvPr>
            <p:ph type="title"/>
          </p:nvPr>
        </p:nvSpPr>
        <p:spPr>
          <a:xfrm>
            <a:off x="1828800" y="152400"/>
            <a:ext cx="7496175" cy="1116013"/>
          </a:xfrm>
        </p:spPr>
        <p:txBody>
          <a:bodyPr/>
          <a:lstStyle/>
          <a:p>
            <a:r>
              <a:rPr lang="en-US" dirty="0" smtClean="0"/>
              <a:t>Characteristics of Finnish Education </a:t>
            </a:r>
            <a:br>
              <a:rPr lang="en-US" dirty="0" smtClean="0"/>
            </a:br>
            <a:r>
              <a:rPr lang="en-US" altLang="ko-KR" sz="1800" dirty="0" err="1" smtClean="0">
                <a:ea typeface="Gulim" pitchFamily="34" charset="-127"/>
              </a:rPr>
              <a:t>Laukkanen</a:t>
            </a:r>
            <a:r>
              <a:rPr lang="en-US" altLang="ko-KR" sz="1800" dirty="0" smtClean="0">
                <a:ea typeface="Gulim" pitchFamily="34" charset="-127"/>
              </a:rPr>
              <a:t> (2008), </a:t>
            </a:r>
            <a:r>
              <a:rPr lang="en-US" altLang="ko-KR" sz="1800" dirty="0" err="1" smtClean="0">
                <a:ea typeface="Gulim" pitchFamily="34" charset="-127"/>
              </a:rPr>
              <a:t>Niemi</a:t>
            </a:r>
            <a:r>
              <a:rPr lang="en-US" altLang="ko-KR" sz="1800" dirty="0" smtClean="0">
                <a:ea typeface="Gulim" pitchFamily="34" charset="-127"/>
              </a:rPr>
              <a:t> et al. (2012), </a:t>
            </a:r>
            <a:r>
              <a:rPr lang="en-US" altLang="ko-KR" sz="1800" dirty="0" err="1" smtClean="0">
                <a:ea typeface="Gulim" pitchFamily="34" charset="-127"/>
              </a:rPr>
              <a:t>Sahlberg</a:t>
            </a:r>
            <a:r>
              <a:rPr lang="en-US" altLang="ko-KR" sz="1800" dirty="0" smtClean="0">
                <a:ea typeface="Gulim" pitchFamily="34" charset="-127"/>
              </a:rPr>
              <a:t> (2011)</a:t>
            </a:r>
            <a:endParaRPr lang="en-US" sz="1800" dirty="0" smtClean="0"/>
          </a:p>
        </p:txBody>
      </p:sp>
      <p:sp>
        <p:nvSpPr>
          <p:cNvPr id="629763" name="Rectangle 3"/>
          <p:cNvSpPr>
            <a:spLocks noGrp="1" noChangeArrowheads="1"/>
          </p:cNvSpPr>
          <p:nvPr>
            <p:ph type="body" idx="1"/>
          </p:nvPr>
        </p:nvSpPr>
        <p:spPr>
          <a:xfrm>
            <a:off x="1763713" y="1557338"/>
            <a:ext cx="7380287" cy="4953000"/>
          </a:xfrm>
        </p:spPr>
        <p:txBody>
          <a:bodyPr/>
          <a:lstStyle/>
          <a:p>
            <a:pPr marL="457200" indent="-457200">
              <a:lnSpc>
                <a:spcPts val="2400"/>
              </a:lnSpc>
              <a:buClr>
                <a:schemeClr val="tx1"/>
              </a:buClr>
              <a:buFont typeface="+mj-lt"/>
              <a:buAutoNum type="arabicPeriod"/>
            </a:pPr>
            <a:r>
              <a:rPr lang="en-GB" altLang="fi-FI" dirty="0"/>
              <a:t>Common, </a:t>
            </a:r>
            <a:r>
              <a:rPr lang="en-GB" altLang="fi-FI" u="sng" dirty="0"/>
              <a:t>consistent</a:t>
            </a:r>
            <a:r>
              <a:rPr lang="en-GB" altLang="fi-FI" dirty="0"/>
              <a:t> and </a:t>
            </a:r>
            <a:r>
              <a:rPr lang="en-GB" altLang="fi-FI" u="sng" dirty="0"/>
              <a:t>long-term policy</a:t>
            </a:r>
          </a:p>
          <a:p>
            <a:pPr marL="457200" indent="-457200">
              <a:lnSpc>
                <a:spcPts val="2400"/>
              </a:lnSpc>
              <a:buClr>
                <a:schemeClr val="tx1"/>
              </a:buClr>
              <a:buFont typeface="+mj-lt"/>
              <a:buAutoNum type="arabicPeriod"/>
            </a:pPr>
            <a:endParaRPr lang="en-GB" u="sng" dirty="0" smtClean="0"/>
          </a:p>
          <a:p>
            <a:pPr marL="457200" indent="-457200">
              <a:lnSpc>
                <a:spcPts val="2400"/>
              </a:lnSpc>
              <a:buClr>
                <a:schemeClr val="tx1"/>
              </a:buClr>
              <a:buFont typeface="+mj-lt"/>
              <a:buAutoNum type="arabicPeriod"/>
            </a:pPr>
            <a:r>
              <a:rPr lang="en-GB" u="sng" dirty="0" smtClean="0"/>
              <a:t>Educational equality</a:t>
            </a:r>
            <a:r>
              <a:rPr lang="en-GB" dirty="0" smtClean="0"/>
              <a:t> </a:t>
            </a:r>
            <a:br>
              <a:rPr lang="en-GB" dirty="0" smtClean="0"/>
            </a:br>
            <a:r>
              <a:rPr lang="en-GB" dirty="0" smtClean="0"/>
              <a:t> </a:t>
            </a:r>
            <a:r>
              <a:rPr lang="en-US" dirty="0" smtClean="0"/>
              <a:t>- education is free in first and second </a:t>
            </a:r>
            <a:r>
              <a:rPr lang="en-US" dirty="0" err="1" smtClean="0"/>
              <a:t>scyles</a:t>
            </a:r>
            <a:r>
              <a:rPr lang="en-US" dirty="0" smtClean="0"/>
              <a:t/>
            </a:r>
            <a:br>
              <a:rPr lang="en-US" dirty="0" smtClean="0"/>
            </a:br>
            <a:r>
              <a:rPr lang="en-US" dirty="0" smtClean="0"/>
              <a:t> </a:t>
            </a:r>
            <a:r>
              <a:rPr lang="en-GB" dirty="0" smtClean="0"/>
              <a:t>- well-organised </a:t>
            </a:r>
            <a:r>
              <a:rPr lang="en-GB" u="sng" dirty="0" smtClean="0"/>
              <a:t>special education </a:t>
            </a:r>
            <a:r>
              <a:rPr lang="en-GB" dirty="0" smtClean="0"/>
              <a:t>(inclusive education/ </a:t>
            </a:r>
            <a:br>
              <a:rPr lang="en-GB" dirty="0" smtClean="0"/>
            </a:br>
            <a:r>
              <a:rPr lang="en-GB" dirty="0" smtClean="0"/>
              <a:t>   personalised learning) and counselling</a:t>
            </a:r>
          </a:p>
          <a:p>
            <a:pPr marL="457200" indent="-457200">
              <a:lnSpc>
                <a:spcPts val="2400"/>
              </a:lnSpc>
              <a:buClr>
                <a:schemeClr val="tx1"/>
              </a:buClr>
              <a:buFont typeface="+mj-lt"/>
              <a:buAutoNum type="arabicPeriod"/>
            </a:pPr>
            <a:endParaRPr lang="en-GB" u="sng" dirty="0"/>
          </a:p>
          <a:p>
            <a:pPr marL="457200" indent="-457200">
              <a:lnSpc>
                <a:spcPts val="2400"/>
              </a:lnSpc>
              <a:buClr>
                <a:schemeClr val="tx1"/>
              </a:buClr>
              <a:buFont typeface="+mj-lt"/>
              <a:buAutoNum type="arabicPeriod"/>
            </a:pPr>
            <a:r>
              <a:rPr lang="en-GB" u="sng" dirty="0" smtClean="0"/>
              <a:t>Decentralisation</a:t>
            </a:r>
            <a:r>
              <a:rPr lang="en-GB" dirty="0" smtClean="0"/>
              <a:t> </a:t>
            </a:r>
            <a:br>
              <a:rPr lang="en-GB" dirty="0" smtClean="0"/>
            </a:br>
            <a:r>
              <a:rPr lang="en-US" sz="2400" dirty="0" smtClean="0"/>
              <a:t> </a:t>
            </a:r>
            <a:r>
              <a:rPr lang="en-US" dirty="0" smtClean="0"/>
              <a:t>- leadership and management at school level </a:t>
            </a:r>
            <a:r>
              <a:rPr lang="en-US" dirty="0"/>
              <a:t/>
            </a:r>
            <a:br>
              <a:rPr lang="en-US" dirty="0"/>
            </a:br>
            <a:r>
              <a:rPr lang="en-US" dirty="0" smtClean="0"/>
              <a:t> - no inspectors and testing (comprehensive school)</a:t>
            </a:r>
            <a:br>
              <a:rPr lang="en-US" dirty="0" smtClean="0"/>
            </a:br>
            <a:r>
              <a:rPr lang="en-GB" dirty="0" smtClean="0"/>
              <a:t> - </a:t>
            </a:r>
            <a:r>
              <a:rPr lang="en-GB" dirty="0" smtClean="0">
                <a:solidFill>
                  <a:schemeClr val="accent1"/>
                </a:solidFill>
              </a:rPr>
              <a:t>teachers</a:t>
            </a:r>
            <a:r>
              <a:rPr lang="en-GB" dirty="0" smtClean="0"/>
              <a:t> are responsible to prepare a local curriculum </a:t>
            </a:r>
            <a:br>
              <a:rPr lang="en-GB" dirty="0" smtClean="0"/>
            </a:br>
            <a:r>
              <a:rPr lang="en-GB" dirty="0" smtClean="0"/>
              <a:t>   and classroom based assessment</a:t>
            </a:r>
          </a:p>
          <a:p>
            <a:pPr marL="457200" indent="-457200">
              <a:lnSpc>
                <a:spcPts val="2400"/>
              </a:lnSpc>
              <a:buClr>
                <a:schemeClr val="tx1"/>
              </a:buClr>
              <a:buFont typeface="+mj-lt"/>
              <a:buAutoNum type="arabicPeriod"/>
            </a:pPr>
            <a:endParaRPr lang="en-GB" altLang="fi-FI" u="sng"/>
          </a:p>
          <a:p>
            <a:pPr marL="457200" indent="-457200">
              <a:lnSpc>
                <a:spcPts val="2400"/>
              </a:lnSpc>
              <a:buClr>
                <a:schemeClr val="tx1"/>
              </a:buClr>
              <a:buFont typeface="+mj-lt"/>
              <a:buAutoNum type="arabicPeriod"/>
            </a:pPr>
            <a:r>
              <a:rPr lang="en-GB" altLang="fi-FI" u="sng" dirty="0" smtClean="0"/>
              <a:t>The </a:t>
            </a:r>
            <a:r>
              <a:rPr lang="en-GB" altLang="fi-FI" u="sng" dirty="0"/>
              <a:t>culture of trust</a:t>
            </a:r>
            <a:r>
              <a:rPr lang="en-US" altLang="fi-FI" dirty="0"/>
              <a:t> and co-operation:</a:t>
            </a:r>
            <a:br>
              <a:rPr lang="en-US" altLang="fi-FI" dirty="0"/>
            </a:br>
            <a:r>
              <a:rPr lang="en-US" dirty="0" smtClean="0"/>
              <a:t/>
            </a:r>
            <a:br>
              <a:rPr lang="en-US" dirty="0" smtClean="0"/>
            </a:br>
            <a:r>
              <a:rPr lang="en-US" sz="1800" dirty="0" smtClean="0"/>
              <a:t> </a:t>
            </a:r>
            <a:endParaRPr lang="en-GB" sz="1800" dirty="0" smtClean="0"/>
          </a:p>
        </p:txBody>
      </p:sp>
      <p:sp>
        <p:nvSpPr>
          <p:cNvPr id="2" name="Rectangle 1"/>
          <p:cNvSpPr/>
          <p:nvPr/>
        </p:nvSpPr>
        <p:spPr>
          <a:xfrm>
            <a:off x="9324975" y="-603448"/>
            <a:ext cx="4572000" cy="6736268"/>
          </a:xfrm>
          <a:prstGeom prst="rect">
            <a:avLst/>
          </a:prstGeom>
        </p:spPr>
        <p:txBody>
          <a:bodyPr>
            <a:spAutoFit/>
          </a:bodyPr>
          <a:lstStyle/>
          <a:p>
            <a:pPr marL="381000" indent="-381000">
              <a:buClr>
                <a:schemeClr val="tx1"/>
              </a:buClr>
              <a:buFont typeface="Wingdings" pitchFamily="2" charset="2"/>
              <a:buAutoNum type="arabicPeriod"/>
            </a:pPr>
            <a:r>
              <a:rPr lang="en-GB" altLang="fi-FI" sz="1400" dirty="0"/>
              <a:t>Common, </a:t>
            </a:r>
            <a:r>
              <a:rPr lang="en-GB" altLang="fi-FI" sz="1400" u="sng" dirty="0"/>
              <a:t>consistent</a:t>
            </a:r>
            <a:r>
              <a:rPr lang="en-GB" altLang="fi-FI" sz="1400" dirty="0"/>
              <a:t> and </a:t>
            </a:r>
            <a:r>
              <a:rPr lang="en-GB" altLang="fi-FI" sz="1400" u="sng" dirty="0"/>
              <a:t>long-term policy</a:t>
            </a:r>
          </a:p>
          <a:p>
            <a:pPr marL="381000" indent="-381000">
              <a:lnSpc>
                <a:spcPts val="2400"/>
              </a:lnSpc>
              <a:buClr>
                <a:schemeClr val="tx1"/>
              </a:buClr>
              <a:buFont typeface="Wingdings" pitchFamily="2" charset="2"/>
              <a:buNone/>
            </a:pPr>
            <a:r>
              <a:rPr lang="en-GB" altLang="fi-FI" sz="1400" dirty="0"/>
              <a:t>	- models for </a:t>
            </a:r>
            <a:r>
              <a:rPr lang="en-GB" altLang="fi-FI" sz="1400" u="sng" dirty="0"/>
              <a:t>teacher </a:t>
            </a:r>
            <a:r>
              <a:rPr lang="en-GB" altLang="fi-FI" sz="1400" dirty="0"/>
              <a:t>and </a:t>
            </a:r>
            <a:r>
              <a:rPr lang="en-GB" altLang="fi-FI" sz="1400" u="sng" dirty="0"/>
              <a:t>compulsory education </a:t>
            </a:r>
            <a:r>
              <a:rPr lang="en-GB" altLang="fi-FI" sz="1400" dirty="0"/>
              <a:t> are 40 years old</a:t>
            </a:r>
            <a:r>
              <a:rPr lang="en-US" altLang="fi-FI" sz="1400"/>
              <a:t/>
            </a:r>
            <a:br>
              <a:rPr lang="en-US" altLang="fi-FI" sz="1400"/>
            </a:br>
            <a:r>
              <a:rPr lang="en-US" altLang="fi-FI" sz="1400"/>
              <a:t>- </a:t>
            </a:r>
            <a:r>
              <a:rPr lang="en-GB" altLang="fi-FI" sz="1400"/>
              <a:t>teachers are </a:t>
            </a:r>
            <a:r>
              <a:rPr lang="en-GB" altLang="fi-FI" sz="1400" u="sng"/>
              <a:t>qualified</a:t>
            </a:r>
            <a:r>
              <a:rPr lang="en-GB" altLang="fi-FI" sz="1400"/>
              <a:t> and </a:t>
            </a:r>
            <a:r>
              <a:rPr lang="en-GB" altLang="fi-FI" sz="1400" u="sng"/>
              <a:t>committed</a:t>
            </a:r>
            <a:br>
              <a:rPr lang="en-GB" altLang="fi-FI" sz="1400" u="sng"/>
            </a:br>
            <a:r>
              <a:rPr lang="en-US" altLang="fi-FI" sz="1400"/>
              <a:t>- support to the development of </a:t>
            </a:r>
            <a:r>
              <a:rPr lang="en-US" altLang="fi-FI" sz="1400" u="sng"/>
              <a:t>broad literacy</a:t>
            </a:r>
          </a:p>
          <a:p>
            <a:pPr marL="381000" indent="-381000">
              <a:lnSpc>
                <a:spcPts val="2400"/>
              </a:lnSpc>
              <a:buClr>
                <a:schemeClr val="tx1"/>
              </a:buClr>
              <a:buFont typeface="Wingdings" pitchFamily="2" charset="2"/>
              <a:buAutoNum type="arabicPeriod" startAt="2"/>
            </a:pPr>
            <a:r>
              <a:rPr lang="en-GB" altLang="fi-FI" sz="1400" u="sng"/>
              <a:t>Educational equality</a:t>
            </a:r>
            <a:r>
              <a:rPr lang="en-GB" altLang="fi-FI" sz="1400"/>
              <a:t> (especially in comprehensive school)</a:t>
            </a:r>
            <a:br>
              <a:rPr lang="en-GB" altLang="fi-FI" sz="1400"/>
            </a:br>
            <a:r>
              <a:rPr lang="en-US" altLang="fi-FI" sz="1400"/>
              <a:t> - education is free, including books, meals, health care, …</a:t>
            </a:r>
            <a:br>
              <a:rPr lang="en-US" altLang="fi-FI" sz="1400"/>
            </a:br>
            <a:r>
              <a:rPr lang="en-US" altLang="fi-FI" sz="1400"/>
              <a:t>-  </a:t>
            </a:r>
            <a:r>
              <a:rPr lang="en-GB" altLang="fi-FI" sz="1400"/>
              <a:t>schools do not select their students (school districts)</a:t>
            </a:r>
            <a:br>
              <a:rPr lang="en-GB" altLang="fi-FI" sz="1400"/>
            </a:br>
            <a:r>
              <a:rPr lang="en-GB" altLang="fi-FI" sz="1400"/>
              <a:t>-  well-organised </a:t>
            </a:r>
            <a:r>
              <a:rPr lang="en-GB" altLang="fi-FI" sz="1400" u="sng"/>
              <a:t>special education </a:t>
            </a:r>
            <a:r>
              <a:rPr lang="en-GB" altLang="fi-FI" sz="1400"/>
              <a:t>(inclusion) and counselling</a:t>
            </a:r>
          </a:p>
          <a:p>
            <a:pPr marL="381000" indent="-381000">
              <a:lnSpc>
                <a:spcPts val="2400"/>
              </a:lnSpc>
              <a:buClr>
                <a:schemeClr val="tx1"/>
              </a:buClr>
              <a:buFont typeface="Wingdings" pitchFamily="2" charset="2"/>
              <a:buNone/>
            </a:pPr>
            <a:r>
              <a:rPr lang="en-GB" altLang="fi-FI" sz="1400" b="1" dirty="0"/>
              <a:t>3.</a:t>
            </a:r>
            <a:r>
              <a:rPr lang="en-GB" altLang="fi-FI" sz="1400" dirty="0"/>
              <a:t>	</a:t>
            </a:r>
            <a:r>
              <a:rPr lang="en-GB" altLang="fi-FI" sz="1400" u="sng" dirty="0"/>
              <a:t>Devolution of decision power to the local level</a:t>
            </a:r>
            <a:r>
              <a:rPr lang="en-GB" altLang="fi-FI" sz="1400" dirty="0"/>
              <a:t> </a:t>
            </a:r>
            <a:br>
              <a:rPr lang="en-GB" altLang="fi-FI" sz="1400" dirty="0"/>
            </a:br>
            <a:r>
              <a:rPr lang="en-US" altLang="fi-FI" sz="1400"/>
              <a:t> - a headmaster is a pedagogical leader (leadership)</a:t>
            </a:r>
            <a:br>
              <a:rPr lang="en-US" altLang="fi-FI" sz="1400"/>
            </a:br>
            <a:r>
              <a:rPr lang="en-US" altLang="fi-FI" sz="1400"/>
              <a:t> - </a:t>
            </a:r>
            <a:r>
              <a:rPr lang="en-GB" altLang="fi-FI" sz="1400"/>
              <a:t>local authorities (together with the teachers) plan local </a:t>
            </a:r>
            <a:br>
              <a:rPr lang="en-GB" altLang="fi-FI" sz="1400"/>
            </a:br>
            <a:r>
              <a:rPr lang="en-GB" altLang="fi-FI" sz="1400"/>
              <a:t>   curriculum, allocate resources, ... </a:t>
            </a:r>
            <a:br>
              <a:rPr lang="en-GB" altLang="fi-FI" sz="1400"/>
            </a:br>
            <a:r>
              <a:rPr lang="en-GB" altLang="fi-FI" sz="1400"/>
              <a:t> </a:t>
            </a:r>
            <a:r>
              <a:rPr lang="en-GB" altLang="fi-FI" sz="1400" dirty="0"/>
              <a:t>- school based  and encouraging assessment</a:t>
            </a:r>
          </a:p>
          <a:p>
            <a:pPr marL="381000" indent="-381000">
              <a:lnSpc>
                <a:spcPts val="2400"/>
              </a:lnSpc>
              <a:buClr>
                <a:schemeClr val="tx1"/>
              </a:buClr>
              <a:buFont typeface="Wingdings" pitchFamily="2" charset="2"/>
              <a:buAutoNum type="arabicPeriod" startAt="4"/>
            </a:pPr>
            <a:r>
              <a:rPr lang="en-GB" altLang="fi-FI" sz="1400" u="sng" dirty="0"/>
              <a:t>The culture of trust</a:t>
            </a:r>
            <a:r>
              <a:rPr lang="en-US" altLang="fi-FI" sz="1400"/>
              <a:t> and co-operation:</a:t>
            </a:r>
            <a:br>
              <a:rPr lang="en-US" altLang="fi-FI" sz="1400"/>
            </a:br>
            <a:r>
              <a:rPr lang="en-US" altLang="fi-FI" sz="1400">
                <a:solidFill>
                  <a:srgbClr val="7030A0"/>
                </a:solidFill>
              </a:rPr>
              <a:t>          national level – district – school – families</a:t>
            </a:r>
            <a:r>
              <a:rPr lang="en-GB" altLang="fi-FI" sz="1400"/>
              <a:t/>
            </a:r>
            <a:br>
              <a:rPr lang="en-GB" altLang="fi-FI" sz="1400"/>
            </a:br>
            <a:r>
              <a:rPr lang="en-GB" altLang="fi-FI" sz="1400"/>
              <a:t> - no inspectors, no national exams …</a:t>
            </a:r>
            <a:br>
              <a:rPr lang="en-GB" altLang="fi-FI" sz="1400"/>
            </a:br>
            <a:r>
              <a:rPr lang="en-GB" altLang="fi-FI" sz="1400"/>
              <a:t> - no private tutoring or evening schools </a:t>
            </a:r>
            <a:endParaRPr lang="fi-FI" sz="1400"/>
          </a:p>
        </p:txBody>
      </p:sp>
    </p:spTree>
    <p:extLst>
      <p:ext uri="{BB962C8B-B14F-4D97-AF65-F5344CB8AC3E}">
        <p14:creationId xmlns:p14="http://schemas.microsoft.com/office/powerpoint/2010/main" val="25862338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6792" y="-57150"/>
            <a:ext cx="9144000" cy="6858000"/>
          </a:xfrm>
          <a:prstGeom prst="rect">
            <a:avLst/>
          </a:prstGeom>
        </p:spPr>
      </p:pic>
      <p:sp>
        <p:nvSpPr>
          <p:cNvPr id="2" name="Slide Number Placeholder 1"/>
          <p:cNvSpPr>
            <a:spLocks noGrp="1"/>
          </p:cNvSpPr>
          <p:nvPr>
            <p:ph type="sldNum" sz="quarter" idx="10"/>
          </p:nvPr>
        </p:nvSpPr>
        <p:spPr/>
        <p:txBody>
          <a:bodyPr/>
          <a:lstStyle/>
          <a:p>
            <a:pPr>
              <a:defRPr/>
            </a:pPr>
            <a:fld id="{076757D2-96AE-41DA-AA1A-548E5DF703F2}" type="slidenum">
              <a:rPr lang="en-US" smtClean="0"/>
              <a:pPr>
                <a:defRPr/>
              </a:pPr>
              <a:t>50</a:t>
            </a:fld>
            <a:endParaRPr lang="en-US"/>
          </a:p>
        </p:txBody>
      </p:sp>
      <p:sp>
        <p:nvSpPr>
          <p:cNvPr id="5" name="Rounded Rectangular Callout 4"/>
          <p:cNvSpPr/>
          <p:nvPr/>
        </p:nvSpPr>
        <p:spPr>
          <a:xfrm>
            <a:off x="3779912" y="188640"/>
            <a:ext cx="5184576" cy="5904656"/>
          </a:xfrm>
          <a:prstGeom prst="wedgeRoundRectCallout">
            <a:avLst>
              <a:gd name="adj1" fmla="val -70108"/>
              <a:gd name="adj2" fmla="val 382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buFont typeface="Arial" panose="020B0604020202020204" pitchFamily="34" charset="0"/>
              <a:buChar char="•"/>
              <a:defRPr/>
            </a:pPr>
            <a:r>
              <a:rPr lang="en-GB" sz="3000" dirty="0" smtClean="0">
                <a:solidFill>
                  <a:schemeClr val="tx1"/>
                </a:solidFill>
              </a:rPr>
              <a:t>I have </a:t>
            </a:r>
            <a:r>
              <a:rPr lang="en-GB" sz="3000" u="sng" dirty="0" smtClean="0">
                <a:solidFill>
                  <a:schemeClr val="tx1"/>
                </a:solidFill>
              </a:rPr>
              <a:t>designed </a:t>
            </a:r>
            <a:r>
              <a:rPr lang="en-GB" sz="3000" dirty="0">
                <a:solidFill>
                  <a:schemeClr val="tx1"/>
                </a:solidFill>
              </a:rPr>
              <a:t> with other teachers, </a:t>
            </a:r>
            <a:r>
              <a:rPr lang="en-GB" sz="3000" u="sng" dirty="0" smtClean="0">
                <a:solidFill>
                  <a:schemeClr val="tx1"/>
                </a:solidFill>
              </a:rPr>
              <a:t>pupils</a:t>
            </a:r>
            <a:r>
              <a:rPr lang="en-GB" sz="3000" dirty="0" smtClean="0">
                <a:solidFill>
                  <a:schemeClr val="tx1"/>
                </a:solidFill>
              </a:rPr>
              <a:t> and </a:t>
            </a:r>
            <a:r>
              <a:rPr lang="en-GB" sz="3000" dirty="0">
                <a:solidFill>
                  <a:schemeClr val="tx1"/>
                </a:solidFill>
              </a:rPr>
              <a:t>out-of-school </a:t>
            </a:r>
            <a:r>
              <a:rPr lang="en-GB" sz="3000" dirty="0" smtClean="0">
                <a:solidFill>
                  <a:schemeClr val="tx1"/>
                </a:solidFill>
              </a:rPr>
              <a:t>collaborators a new </a:t>
            </a:r>
            <a:r>
              <a:rPr lang="en-GB" sz="3000" dirty="0">
                <a:solidFill>
                  <a:schemeClr val="tx1"/>
                </a:solidFill>
              </a:rPr>
              <a:t>model for </a:t>
            </a:r>
            <a:r>
              <a:rPr lang="en-GB" sz="3000" i="1" dirty="0">
                <a:solidFill>
                  <a:schemeClr val="tx1"/>
                </a:solidFill>
              </a:rPr>
              <a:t>School-Community Collaboration </a:t>
            </a:r>
            <a:r>
              <a:rPr lang="en-GB" sz="3000" dirty="0">
                <a:solidFill>
                  <a:schemeClr val="tx1"/>
                </a:solidFill>
              </a:rPr>
              <a:t>(SCC) </a:t>
            </a:r>
            <a:r>
              <a:rPr lang="en-GB" sz="3000" dirty="0" smtClean="0">
                <a:solidFill>
                  <a:schemeClr val="tx1"/>
                </a:solidFill>
              </a:rPr>
              <a:t>that </a:t>
            </a:r>
            <a:r>
              <a:rPr lang="en-GB" sz="3000" b="1" u="sng" dirty="0" smtClean="0">
                <a:solidFill>
                  <a:schemeClr val="tx1"/>
                </a:solidFill>
              </a:rPr>
              <a:t>engage primary pupils </a:t>
            </a:r>
            <a:r>
              <a:rPr lang="en-GB" sz="3000" dirty="0">
                <a:solidFill>
                  <a:schemeClr val="tx1"/>
                </a:solidFill>
              </a:rPr>
              <a:t>in SCC. </a:t>
            </a:r>
            <a:r>
              <a:rPr lang="en-GB" sz="3000" dirty="0" smtClean="0">
                <a:solidFill>
                  <a:schemeClr val="tx1"/>
                </a:solidFill>
              </a:rPr>
              <a:t/>
            </a:r>
            <a:br>
              <a:rPr lang="en-GB" sz="3000" dirty="0" smtClean="0">
                <a:solidFill>
                  <a:schemeClr val="tx1"/>
                </a:solidFill>
              </a:rPr>
            </a:br>
            <a:endParaRPr lang="en-GB" sz="3000" dirty="0" smtClean="0">
              <a:solidFill>
                <a:schemeClr val="tx1"/>
              </a:solidFill>
            </a:endParaRPr>
          </a:p>
          <a:p>
            <a:pPr marL="173038" indent="-173038">
              <a:buFont typeface="Arial" panose="020B0604020202020204" pitchFamily="34" charset="0"/>
              <a:buChar char="•"/>
              <a:defRPr/>
            </a:pPr>
            <a:r>
              <a:rPr lang="en-GB" sz="3000" u="sng" dirty="0">
                <a:solidFill>
                  <a:schemeClr val="tx1"/>
                </a:solidFill>
              </a:rPr>
              <a:t>SSC creates learning environments</a:t>
            </a:r>
            <a:r>
              <a:rPr lang="en-GB" sz="3000" dirty="0">
                <a:solidFill>
                  <a:schemeClr val="tx1"/>
                </a:solidFill>
              </a:rPr>
              <a:t> </a:t>
            </a:r>
            <a:r>
              <a:rPr lang="en-GB" sz="3000" dirty="0" smtClean="0">
                <a:solidFill>
                  <a:schemeClr val="tx1"/>
                </a:solidFill>
              </a:rPr>
              <a:t>for </a:t>
            </a:r>
            <a:r>
              <a:rPr lang="en-GB" sz="3000" dirty="0">
                <a:solidFill>
                  <a:schemeClr val="tx1"/>
                </a:solidFill>
              </a:rPr>
              <a:t>creative </a:t>
            </a:r>
            <a:r>
              <a:rPr lang="en-GB" sz="3000" dirty="0" smtClean="0">
                <a:solidFill>
                  <a:schemeClr val="tx1"/>
                </a:solidFill>
              </a:rPr>
              <a:t>use of ICT.</a:t>
            </a:r>
            <a:endParaRPr lang="en-GB" sz="3000" dirty="0">
              <a:solidFill>
                <a:schemeClr val="tx1"/>
              </a:solidFill>
            </a:endParaRPr>
          </a:p>
        </p:txBody>
      </p:sp>
    </p:spTree>
    <p:extLst>
      <p:ext uri="{BB962C8B-B14F-4D97-AF65-F5344CB8AC3E}">
        <p14:creationId xmlns:p14="http://schemas.microsoft.com/office/powerpoint/2010/main" val="1545967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76757D2-96AE-41DA-AA1A-548E5DF703F2}" type="slidenum">
              <a:rPr lang="en-US" smtClean="0"/>
              <a:pPr>
                <a:defRPr/>
              </a:pPr>
              <a:t>51</a:t>
            </a:fld>
            <a:endParaRPr lang="en-US"/>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4000" contrast="6000"/>
                    </a14:imgEffect>
                  </a14:imgLayer>
                </a14:imgProps>
              </a:ext>
              <a:ext uri="{28A0092B-C50C-407E-A947-70E740481C1C}">
                <a14:useLocalDpi xmlns:a14="http://schemas.microsoft.com/office/drawing/2010/main" val="0"/>
              </a:ext>
            </a:extLst>
          </a:blip>
          <a:stretch>
            <a:fillRect/>
          </a:stretch>
        </p:blipFill>
        <p:spPr>
          <a:xfrm>
            <a:off x="-108520" y="-315415"/>
            <a:ext cx="9814512" cy="7330592"/>
          </a:xfrm>
          <a:prstGeom prst="rect">
            <a:avLst/>
          </a:prstGeom>
        </p:spPr>
      </p:pic>
      <p:pic>
        <p:nvPicPr>
          <p:cNvPr id="4"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6000" contrast="31000"/>
                    </a14:imgEffect>
                  </a14:imgLayer>
                </a14:imgProps>
              </a:ext>
              <a:ext uri="{28A0092B-C50C-407E-A947-70E740481C1C}">
                <a14:useLocalDpi xmlns:a14="http://schemas.microsoft.com/office/drawing/2010/main" val="0"/>
              </a:ext>
            </a:extLst>
          </a:blip>
          <a:srcRect/>
          <a:stretch>
            <a:fillRect/>
          </a:stretch>
        </p:blipFill>
        <p:spPr bwMode="auto">
          <a:xfrm>
            <a:off x="5379873" y="-171400"/>
            <a:ext cx="4326119" cy="3180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 contrast="29000"/>
                    </a14:imgEffect>
                  </a14:imgLayer>
                </a14:imgProps>
              </a:ext>
              <a:ext uri="{28A0092B-C50C-407E-A947-70E740481C1C}">
                <a14:useLocalDpi xmlns:a14="http://schemas.microsoft.com/office/drawing/2010/main" val="0"/>
              </a:ext>
            </a:extLst>
          </a:blip>
          <a:srcRect/>
          <a:stretch>
            <a:fillRect/>
          </a:stretch>
        </p:blipFill>
        <p:spPr bwMode="auto">
          <a:xfrm>
            <a:off x="-137888" y="3662116"/>
            <a:ext cx="4565871" cy="335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315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0157" y="3294099"/>
            <a:ext cx="2764371" cy="204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tsikko 1"/>
          <p:cNvSpPr>
            <a:spLocks noGrp="1"/>
          </p:cNvSpPr>
          <p:nvPr>
            <p:ph type="title"/>
          </p:nvPr>
        </p:nvSpPr>
        <p:spPr>
          <a:xfrm>
            <a:off x="1832322" y="414470"/>
            <a:ext cx="4961172" cy="854290"/>
          </a:xfrm>
        </p:spPr>
        <p:txBody>
          <a:bodyPr>
            <a:noAutofit/>
          </a:bodyPr>
          <a:lstStyle/>
          <a:p>
            <a:r>
              <a:rPr lang="en-GB" dirty="0"/>
              <a:t>School, Kindergarten, Senior </a:t>
            </a:r>
            <a:r>
              <a:rPr lang="en-GB" dirty="0" smtClean="0"/>
              <a:t>Home </a:t>
            </a:r>
            <a:r>
              <a:rPr lang="en-GB" dirty="0"/>
              <a:t>and Library</a:t>
            </a:r>
            <a:r>
              <a:rPr lang="en-GB" dirty="0" smtClean="0"/>
              <a:t> Partnerships through the Use of ICT</a:t>
            </a:r>
            <a:endParaRPr lang="en-GB" dirty="0"/>
          </a:p>
        </p:txBody>
      </p:sp>
      <p:sp>
        <p:nvSpPr>
          <p:cNvPr id="3" name="Sisällön paikkamerkki 2"/>
          <p:cNvSpPr>
            <a:spLocks noGrp="1"/>
          </p:cNvSpPr>
          <p:nvPr>
            <p:ph idx="1"/>
          </p:nvPr>
        </p:nvSpPr>
        <p:spPr>
          <a:xfrm>
            <a:off x="1331641" y="1612724"/>
            <a:ext cx="5112568" cy="4552580"/>
          </a:xfrm>
        </p:spPr>
        <p:txBody>
          <a:bodyPr/>
          <a:lstStyle/>
          <a:p>
            <a:pPr marL="715505">
              <a:defRPr/>
            </a:pPr>
            <a:r>
              <a:rPr lang="en-GB" dirty="0" smtClean="0"/>
              <a:t>Crossing of boundaries creates </a:t>
            </a:r>
            <a:r>
              <a:rPr lang="en-GB" u="sng" dirty="0" smtClean="0"/>
              <a:t>learning </a:t>
            </a:r>
            <a:r>
              <a:rPr lang="en-GB" u="sng" dirty="0"/>
              <a:t>environments </a:t>
            </a:r>
            <a:r>
              <a:rPr lang="en-GB" dirty="0"/>
              <a:t>for engaging pupils in learning </a:t>
            </a:r>
            <a:endParaRPr lang="en-GB" dirty="0" smtClean="0"/>
          </a:p>
          <a:p>
            <a:pPr marL="715505">
              <a:defRPr/>
            </a:pPr>
            <a:endParaRPr lang="en-GB" dirty="0"/>
          </a:p>
          <a:p>
            <a:pPr marL="715505">
              <a:defRPr/>
            </a:pPr>
            <a:r>
              <a:rPr lang="en-GB" dirty="0" smtClean="0"/>
              <a:t>Versatile </a:t>
            </a:r>
            <a:r>
              <a:rPr lang="en-GB" u="sng" dirty="0" smtClean="0"/>
              <a:t>use of  ICT </a:t>
            </a:r>
            <a:r>
              <a:rPr lang="en-GB" dirty="0" smtClean="0"/>
              <a:t>as an </a:t>
            </a:r>
            <a:r>
              <a:rPr lang="en-GB" u="sng" dirty="0" smtClean="0"/>
              <a:t>Innovation </a:t>
            </a:r>
          </a:p>
          <a:p>
            <a:pPr marL="715505">
              <a:defRPr/>
            </a:pPr>
            <a:endParaRPr lang="en-GB" dirty="0" smtClean="0"/>
          </a:p>
          <a:p>
            <a:pPr marL="715505">
              <a:defRPr/>
            </a:pPr>
            <a:r>
              <a:rPr lang="en-GB" u="sng" dirty="0" smtClean="0"/>
              <a:t>Tutor-students as innovators</a:t>
            </a:r>
            <a:r>
              <a:rPr lang="en-GB" dirty="0" smtClean="0"/>
              <a:t>, innovation adaptors and experts      </a:t>
            </a:r>
          </a:p>
          <a:p>
            <a:pPr marL="432930" indent="0">
              <a:buNone/>
              <a:defRPr/>
            </a:pPr>
            <a:r>
              <a:rPr lang="en-GB" dirty="0" smtClean="0"/>
              <a:t> </a:t>
            </a:r>
          </a:p>
          <a:p>
            <a:pPr marL="715505">
              <a:defRPr/>
            </a:pPr>
            <a:r>
              <a:rPr lang="en-GB" dirty="0" smtClean="0"/>
              <a:t>Active, responsible,  participation</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0157" y="11382"/>
            <a:ext cx="2540599" cy="1905450"/>
          </a:xfrm>
          <a:prstGeom prst="rect">
            <a:avLst/>
          </a:prstGeom>
        </p:spPr>
      </p:pic>
      <p:pic>
        <p:nvPicPr>
          <p:cNvPr id="5" name="Picture 3" descr="F:\Tiinalle19.11.2012\Päiväkodissa\Kim-leikki_käynnissä.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0157" y="4892736"/>
            <a:ext cx="2620355" cy="1965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Digikuvat\LV_2012-2013\FINNABLE\Tutor-oppilaat\Niina_Bellin_haastattelu_tutor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0157" y="1612722"/>
            <a:ext cx="2671367" cy="200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5517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Kaaviokuva 4"/>
          <p:cNvGraphicFramePr/>
          <p:nvPr>
            <p:extLst/>
          </p:nvPr>
        </p:nvGraphicFramePr>
        <p:xfrm>
          <a:off x="-252536" y="1124744"/>
          <a:ext cx="9289032" cy="545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uorakulmio 3"/>
          <p:cNvSpPr/>
          <p:nvPr/>
        </p:nvSpPr>
        <p:spPr>
          <a:xfrm>
            <a:off x="1979712" y="188640"/>
            <a:ext cx="6192688" cy="830997"/>
          </a:xfrm>
          <a:prstGeom prst="rect">
            <a:avLst/>
          </a:prstGeom>
        </p:spPr>
        <p:txBody>
          <a:bodyPr wrap="square">
            <a:spAutoFit/>
          </a:bodyPr>
          <a:lstStyle/>
          <a:p>
            <a:r>
              <a:rPr lang="en-GB" b="1" dirty="0" smtClean="0">
                <a:latin typeface="+mn-lt"/>
              </a:rPr>
              <a:t>An action </a:t>
            </a:r>
            <a:r>
              <a:rPr lang="en-GB" b="1" dirty="0">
                <a:latin typeface="+mn-lt"/>
              </a:rPr>
              <a:t>team in </a:t>
            </a:r>
            <a:r>
              <a:rPr lang="en-GB" b="1" dirty="0" smtClean="0">
                <a:latin typeface="+mn-lt"/>
              </a:rPr>
              <a:t>partnerships is </a:t>
            </a:r>
            <a:r>
              <a:rPr lang="en-GB" b="1" dirty="0">
                <a:latin typeface="+mn-lt"/>
              </a:rPr>
              <a:t>based on Epstein’s (2011) model.</a:t>
            </a:r>
            <a:endParaRPr lang="fi-FI" b="1" dirty="0">
              <a:latin typeface="+mn-lt"/>
            </a:endParaRPr>
          </a:p>
        </p:txBody>
      </p:sp>
    </p:spTree>
    <p:extLst>
      <p:ext uri="{BB962C8B-B14F-4D97-AF65-F5344CB8AC3E}">
        <p14:creationId xmlns:p14="http://schemas.microsoft.com/office/powerpoint/2010/main" val="21590370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1932" y="1792029"/>
            <a:ext cx="3236614" cy="1891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tsikko 1"/>
          <p:cNvSpPr>
            <a:spLocks noGrp="1"/>
          </p:cNvSpPr>
          <p:nvPr>
            <p:ph type="title"/>
          </p:nvPr>
        </p:nvSpPr>
        <p:spPr>
          <a:xfrm>
            <a:off x="1835150" y="409859"/>
            <a:ext cx="7380311" cy="756084"/>
          </a:xfrm>
        </p:spPr>
        <p:txBody>
          <a:bodyPr>
            <a:noAutofit/>
          </a:bodyPr>
          <a:lstStyle/>
          <a:p>
            <a:r>
              <a:rPr lang="fi-FI" sz="3000" dirty="0" smtClean="0"/>
              <a:t>Collaboration in </a:t>
            </a:r>
            <a:r>
              <a:rPr lang="fi-FI" sz="3000" dirty="0" err="1"/>
              <a:t>practice</a:t>
            </a:r>
            <a:endParaRPr lang="fi-FI" sz="3000" dirty="0"/>
          </a:p>
        </p:txBody>
      </p:sp>
      <p:sp>
        <p:nvSpPr>
          <p:cNvPr id="3" name="Sisällön paikkamerkki 2"/>
          <p:cNvSpPr>
            <a:spLocks noGrp="1"/>
          </p:cNvSpPr>
          <p:nvPr>
            <p:ph idx="1"/>
          </p:nvPr>
        </p:nvSpPr>
        <p:spPr>
          <a:xfrm>
            <a:off x="1835696" y="1412776"/>
            <a:ext cx="4537051" cy="5445224"/>
          </a:xfrm>
        </p:spPr>
        <p:txBody>
          <a:bodyPr>
            <a:normAutofit/>
          </a:bodyPr>
          <a:lstStyle/>
          <a:p>
            <a:r>
              <a:rPr lang="fi-FI" dirty="0" err="1" smtClean="0"/>
              <a:t>Getting</a:t>
            </a:r>
            <a:r>
              <a:rPr lang="fi-FI" dirty="0" smtClean="0"/>
              <a:t> </a:t>
            </a:r>
            <a:r>
              <a:rPr lang="fi-FI" dirty="0" err="1" smtClean="0"/>
              <a:t>familiar</a:t>
            </a:r>
            <a:r>
              <a:rPr lang="fi-FI" dirty="0" smtClean="0"/>
              <a:t> to </a:t>
            </a:r>
            <a:r>
              <a:rPr lang="fi-FI" dirty="0" err="1" smtClean="0"/>
              <a:t>each</a:t>
            </a:r>
            <a:r>
              <a:rPr lang="fi-FI" dirty="0" smtClean="0"/>
              <a:t> </a:t>
            </a:r>
            <a:r>
              <a:rPr lang="fi-FI" dirty="0" err="1" smtClean="0"/>
              <a:t>other</a:t>
            </a:r>
            <a:r>
              <a:rPr lang="fi-FI" dirty="0" smtClean="0"/>
              <a:t> </a:t>
            </a:r>
          </a:p>
          <a:p>
            <a:pPr marL="0" indent="0">
              <a:buNone/>
            </a:pPr>
            <a:endParaRPr lang="fi-FI" dirty="0" smtClean="0"/>
          </a:p>
          <a:p>
            <a:r>
              <a:rPr lang="fi-FI" dirty="0" smtClean="0"/>
              <a:t>Planning the action </a:t>
            </a:r>
            <a:r>
              <a:rPr lang="fi-FI" dirty="0" err="1" smtClean="0"/>
              <a:t>together</a:t>
            </a:r>
            <a:r>
              <a:rPr lang="fi-FI" dirty="0" smtClean="0"/>
              <a:t> </a:t>
            </a:r>
          </a:p>
          <a:p>
            <a:pPr marL="0" indent="0">
              <a:buNone/>
            </a:pPr>
            <a:endParaRPr lang="fi-FI" dirty="0"/>
          </a:p>
          <a:p>
            <a:r>
              <a:rPr lang="fi-FI" dirty="0" smtClean="0"/>
              <a:t>Training</a:t>
            </a:r>
            <a:endParaRPr lang="fi-FI" dirty="0"/>
          </a:p>
          <a:p>
            <a:pPr marL="0" indent="0">
              <a:buNone/>
            </a:pPr>
            <a:r>
              <a:rPr lang="fi-FI" dirty="0" smtClean="0"/>
              <a:t> </a:t>
            </a:r>
          </a:p>
          <a:p>
            <a:r>
              <a:rPr lang="fi-FI" dirty="0" err="1" smtClean="0"/>
              <a:t>Implementing</a:t>
            </a:r>
            <a:r>
              <a:rPr lang="fi-FI" dirty="0" smtClean="0"/>
              <a:t> to </a:t>
            </a:r>
            <a:r>
              <a:rPr lang="fi-FI" dirty="0" err="1" smtClean="0"/>
              <a:t>practice</a:t>
            </a:r>
            <a:endParaRPr lang="fi-FI" dirty="0" smtClean="0"/>
          </a:p>
          <a:p>
            <a:endParaRPr lang="fi-FI" dirty="0"/>
          </a:p>
          <a:p>
            <a:r>
              <a:rPr lang="fi-FI" dirty="0"/>
              <a:t>Dat </a:t>
            </a:r>
            <a:r>
              <a:rPr lang="fi-FI" dirty="0" err="1" smtClean="0"/>
              <a:t>collection</a:t>
            </a:r>
            <a:r>
              <a:rPr lang="fi-FI" dirty="0" smtClean="0"/>
              <a:t> </a:t>
            </a:r>
            <a:r>
              <a:rPr lang="fi-FI" dirty="0" err="1" smtClean="0"/>
              <a:t>trough</a:t>
            </a:r>
            <a:r>
              <a:rPr lang="fi-FI" dirty="0" smtClean="0"/>
              <a:t> </a:t>
            </a:r>
            <a:r>
              <a:rPr lang="fi-FI" dirty="0" err="1" smtClean="0"/>
              <a:t>questionnaires</a:t>
            </a:r>
            <a:r>
              <a:rPr lang="fi-FI" dirty="0" smtClean="0"/>
              <a:t> </a:t>
            </a:r>
            <a:r>
              <a:rPr lang="fi-FI" dirty="0"/>
              <a:t>and </a:t>
            </a:r>
            <a:r>
              <a:rPr lang="fi-FI" dirty="0" err="1" smtClean="0"/>
              <a:t>interviews</a:t>
            </a:r>
            <a:r>
              <a:rPr lang="fi-FI" dirty="0" smtClean="0"/>
              <a:t>     and </a:t>
            </a:r>
            <a:r>
              <a:rPr lang="fi-FI" dirty="0" err="1" smtClean="0"/>
              <a:t>analysis</a:t>
            </a:r>
            <a:endParaRPr lang="fi-FI" dirty="0" smtClean="0"/>
          </a:p>
          <a:p>
            <a:endParaRPr lang="fi-FI" dirty="0" smtClean="0"/>
          </a:p>
          <a:p>
            <a:r>
              <a:rPr lang="fi-FI" dirty="0" err="1" smtClean="0"/>
              <a:t>Sharing</a:t>
            </a:r>
            <a:r>
              <a:rPr lang="fi-FI" dirty="0" smtClean="0"/>
              <a:t> </a:t>
            </a:r>
            <a:r>
              <a:rPr lang="fi-FI" dirty="0" err="1" smtClean="0"/>
              <a:t>best</a:t>
            </a:r>
            <a:r>
              <a:rPr lang="fi-FI" dirty="0" smtClean="0"/>
              <a:t> </a:t>
            </a:r>
            <a:r>
              <a:rPr lang="fi-FI" dirty="0" err="1" smtClean="0"/>
              <a:t>practices</a:t>
            </a:r>
            <a:endParaRPr lang="fi-FI" dirty="0" smtClean="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1932" y="-18569"/>
            <a:ext cx="2960387" cy="1889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69951" y="230195"/>
            <a:ext cx="3178534" cy="1848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63217" y="1870962"/>
            <a:ext cx="2268058" cy="251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1932" y="3557379"/>
            <a:ext cx="3612676" cy="218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1932" y="5152331"/>
            <a:ext cx="3272665" cy="211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749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771" y="2924944"/>
            <a:ext cx="7010400" cy="1116013"/>
          </a:xfrm>
        </p:spPr>
        <p:txBody>
          <a:bodyPr/>
          <a:lstStyle/>
          <a:p>
            <a:r>
              <a:rPr lang="en-US" sz="2000" dirty="0"/>
              <a:t>Smartphones in education - Finnish Forest Fair (</a:t>
            </a:r>
            <a:r>
              <a:rPr lang="en-US" sz="2000" dirty="0" err="1"/>
              <a:t>vitoset</a:t>
            </a:r>
            <a:r>
              <a:rPr lang="en-US" sz="2000" dirty="0"/>
              <a:t>) </a:t>
            </a:r>
            <a:r>
              <a:rPr lang="en-US" sz="2000" u="sng" dirty="0">
                <a:hlinkClick r:id="rId2"/>
              </a:rPr>
              <a:t>https://www.youtube.com/watch?v=yvjIsfZhKfA</a:t>
            </a:r>
            <a:r>
              <a:rPr lang="fi-FI" sz="2000" dirty="0"/>
              <a:t/>
            </a:r>
            <a:br>
              <a:rPr lang="fi-FI" sz="2000" dirty="0"/>
            </a:br>
            <a:endParaRPr lang="fi-FI" sz="2000" dirty="0"/>
          </a:p>
        </p:txBody>
      </p:sp>
      <p:sp>
        <p:nvSpPr>
          <p:cNvPr id="4" name="Slide Number Placeholder 3"/>
          <p:cNvSpPr>
            <a:spLocks noGrp="1"/>
          </p:cNvSpPr>
          <p:nvPr>
            <p:ph type="sldNum" sz="quarter" idx="10"/>
          </p:nvPr>
        </p:nvSpPr>
        <p:spPr/>
        <p:txBody>
          <a:bodyPr/>
          <a:lstStyle/>
          <a:p>
            <a:pPr>
              <a:defRPr/>
            </a:pPr>
            <a:fld id="{1663DB54-CAA1-4FF1-A656-126DF26C6362}" type="slidenum">
              <a:rPr lang="en-US" smtClean="0"/>
              <a:pPr>
                <a:defRPr/>
              </a:pPr>
              <a:t>55</a:t>
            </a:fld>
            <a:endParaRPr lang="en-US"/>
          </a:p>
        </p:txBody>
      </p:sp>
    </p:spTree>
    <p:extLst>
      <p:ext uri="{BB962C8B-B14F-4D97-AF65-F5344CB8AC3E}">
        <p14:creationId xmlns:p14="http://schemas.microsoft.com/office/powerpoint/2010/main" val="129806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ulukko 3"/>
          <p:cNvGraphicFramePr>
            <a:graphicFrameLocks noGrp="1"/>
          </p:cNvGraphicFramePr>
          <p:nvPr>
            <p:extLst>
              <p:ext uri="{D42A27DB-BD31-4B8C-83A1-F6EECF244321}">
                <p14:modId xmlns:p14="http://schemas.microsoft.com/office/powerpoint/2010/main" val="3947897002"/>
              </p:ext>
            </p:extLst>
          </p:nvPr>
        </p:nvGraphicFramePr>
        <p:xfrm>
          <a:off x="663035" y="2110022"/>
          <a:ext cx="8157437" cy="3820160"/>
        </p:xfrm>
        <a:graphic>
          <a:graphicData uri="http://schemas.openxmlformats.org/drawingml/2006/table">
            <a:tbl>
              <a:tblPr>
                <a:effectLst>
                  <a:outerShdw blurRad="50800" dist="38100" dir="2700000" algn="tl" rotWithShape="0">
                    <a:prstClr val="black">
                      <a:alpha val="40000"/>
                    </a:prstClr>
                  </a:outerShdw>
                </a:effectLst>
              </a:tblPr>
              <a:tblGrid>
                <a:gridCol w="2756837"/>
                <a:gridCol w="5400600"/>
              </a:tblGrid>
              <a:tr h="661166">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Ways of thinking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pPr>
                      <a:r>
                        <a:rPr lang="en-GB" sz="1800" dirty="0">
                          <a:solidFill>
                            <a:schemeClr val="accent1">
                              <a:lumMod val="75000"/>
                            </a:schemeClr>
                          </a:solidFill>
                          <a:latin typeface="Arial" pitchFamily="34" charset="0"/>
                          <a:ea typeface="Times New Roman"/>
                          <a:cs typeface="Arial" pitchFamily="34" charset="0"/>
                        </a:rPr>
                        <a:t>- </a:t>
                      </a:r>
                      <a:r>
                        <a:rPr lang="en-GB" sz="1800" u="none" dirty="0">
                          <a:solidFill>
                            <a:schemeClr val="accent1">
                              <a:lumMod val="75000"/>
                            </a:schemeClr>
                          </a:solidFill>
                          <a:latin typeface="Arial" pitchFamily="34" charset="0"/>
                          <a:ea typeface="Times New Roman"/>
                          <a:cs typeface="Arial" pitchFamily="34" charset="0"/>
                        </a:rPr>
                        <a:t>Creative and critical </a:t>
                      </a:r>
                      <a:r>
                        <a:rPr lang="en-GB" sz="1800" dirty="0" smtClean="0">
                          <a:solidFill>
                            <a:schemeClr val="accent1">
                              <a:lumMod val="75000"/>
                            </a:schemeClr>
                          </a:solidFill>
                          <a:latin typeface="Arial" pitchFamily="34" charset="0"/>
                          <a:ea typeface="Times New Roman"/>
                          <a:cs typeface="Arial" pitchFamily="34" charset="0"/>
                        </a:rPr>
                        <a:t>thinking</a:t>
                      </a:r>
                      <a:r>
                        <a:rPr lang="en-GB" sz="1800" dirty="0">
                          <a:solidFill>
                            <a:schemeClr val="accent1">
                              <a:lumMod val="75000"/>
                            </a:schemeClr>
                          </a:solidFill>
                          <a:latin typeface="Arial" pitchFamily="34" charset="0"/>
                          <a:ea typeface="Times New Roman"/>
                          <a:cs typeface="Arial" pitchFamily="34" charset="0"/>
                        </a:rPr>
                        <a:t/>
                      </a:r>
                      <a:br>
                        <a:rPr lang="en-GB" sz="1800" dirty="0">
                          <a:solidFill>
                            <a:schemeClr val="accent1">
                              <a:lumMod val="75000"/>
                            </a:schemeClr>
                          </a:solidFill>
                          <a:latin typeface="Arial" pitchFamily="34" charset="0"/>
                          <a:ea typeface="Times New Roman"/>
                          <a:cs typeface="Arial" pitchFamily="34" charset="0"/>
                        </a:rPr>
                      </a:br>
                      <a:r>
                        <a:rPr lang="en-GB" sz="1800" dirty="0">
                          <a:solidFill>
                            <a:schemeClr val="accent1">
                              <a:lumMod val="75000"/>
                            </a:schemeClr>
                          </a:solidFill>
                          <a:latin typeface="Arial" pitchFamily="34" charset="0"/>
                          <a:ea typeface="Times New Roman"/>
                          <a:cs typeface="Arial" pitchFamily="34" charset="0"/>
                        </a:rPr>
                        <a:t>- Learning to learn, use of </a:t>
                      </a:r>
                      <a:r>
                        <a:rPr lang="en-GB" sz="1800" dirty="0" err="1" smtClean="0">
                          <a:solidFill>
                            <a:schemeClr val="accent1">
                              <a:lumMod val="75000"/>
                            </a:schemeClr>
                          </a:solidFill>
                          <a:latin typeface="Arial" pitchFamily="34" charset="0"/>
                          <a:ea typeface="Times New Roman"/>
                          <a:cs typeface="Arial" pitchFamily="34" charset="0"/>
                        </a:rPr>
                        <a:t>metacognition</a:t>
                      </a:r>
                      <a:endParaRPr lang="fi-FI" sz="1800" dirty="0">
                        <a:solidFill>
                          <a:schemeClr val="accent1">
                            <a:lumMod val="75000"/>
                          </a:schemeClr>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915220">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Ways of working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buFontTx/>
                        <a:buChar char="-"/>
                      </a:pPr>
                      <a:r>
                        <a:rPr lang="en-US" sz="1800" dirty="0" smtClean="0">
                          <a:solidFill>
                            <a:schemeClr val="accent1">
                              <a:lumMod val="75000"/>
                            </a:schemeClr>
                          </a:solidFill>
                          <a:latin typeface="Arial" pitchFamily="34" charset="0"/>
                          <a:ea typeface="Times New Roman"/>
                          <a:cs typeface="Arial" pitchFamily="34" charset="0"/>
                        </a:rPr>
                        <a:t> Communication</a:t>
                      </a:r>
                      <a:r>
                        <a:rPr lang="en-US" sz="1800" dirty="0">
                          <a:solidFill>
                            <a:schemeClr val="accent1">
                              <a:lumMod val="75000"/>
                            </a:schemeClr>
                          </a:solidFill>
                          <a:latin typeface="Arial" pitchFamily="34" charset="0"/>
                          <a:ea typeface="Times New Roman"/>
                          <a:cs typeface="Arial" pitchFamily="34" charset="0"/>
                        </a:rPr>
                        <a:t>, collaboration and networking</a:t>
                      </a:r>
                      <a:br>
                        <a:rPr lang="en-US" sz="1800" dirty="0">
                          <a:solidFill>
                            <a:schemeClr val="accent1">
                              <a:lumMod val="75000"/>
                            </a:schemeClr>
                          </a:solidFill>
                          <a:latin typeface="Arial" pitchFamily="34" charset="0"/>
                          <a:ea typeface="Times New Roman"/>
                          <a:cs typeface="Arial" pitchFamily="34" charset="0"/>
                        </a:rPr>
                      </a:br>
                      <a:r>
                        <a:rPr lang="en-US" sz="1800" dirty="0">
                          <a:solidFill>
                            <a:schemeClr val="accent1">
                              <a:lumMod val="75000"/>
                            </a:schemeClr>
                          </a:solidFill>
                          <a:latin typeface="Arial" pitchFamily="34" charset="0"/>
                          <a:ea typeface="Times New Roman"/>
                          <a:cs typeface="Arial" pitchFamily="34" charset="0"/>
                        </a:rPr>
                        <a:t>- </a:t>
                      </a:r>
                      <a:r>
                        <a:rPr lang="en-US" sz="1800" dirty="0" smtClean="0">
                          <a:solidFill>
                            <a:schemeClr val="accent1">
                              <a:lumMod val="75000"/>
                            </a:schemeClr>
                          </a:solidFill>
                          <a:latin typeface="Arial" pitchFamily="34" charset="0"/>
                          <a:ea typeface="Times New Roman"/>
                          <a:cs typeface="Arial" pitchFamily="34" charset="0"/>
                        </a:rPr>
                        <a:t>Inquiry </a:t>
                      </a:r>
                      <a:r>
                        <a:rPr lang="en-US" sz="1800" dirty="0">
                          <a:solidFill>
                            <a:schemeClr val="accent1">
                              <a:lumMod val="75000"/>
                            </a:schemeClr>
                          </a:solidFill>
                          <a:latin typeface="Arial" pitchFamily="34" charset="0"/>
                          <a:ea typeface="Times New Roman"/>
                          <a:cs typeface="Arial" pitchFamily="34" charset="0"/>
                        </a:rPr>
                        <a:t>(</a:t>
                      </a:r>
                      <a:r>
                        <a:rPr lang="en-US" sz="1800" dirty="0" smtClean="0">
                          <a:solidFill>
                            <a:schemeClr val="accent1">
                              <a:lumMod val="75000"/>
                            </a:schemeClr>
                          </a:solidFill>
                          <a:latin typeface="Arial" pitchFamily="34" charset="0"/>
                          <a:ea typeface="Times New Roman"/>
                          <a:cs typeface="Arial" pitchFamily="34" charset="0"/>
                        </a:rPr>
                        <a:t>questioning, concluding), explaining</a:t>
                      </a:r>
                      <a:r>
                        <a:rPr lang="en-US" sz="1800" dirty="0">
                          <a:solidFill>
                            <a:schemeClr val="accent1">
                              <a:lumMod val="75000"/>
                            </a:schemeClr>
                          </a:solidFill>
                          <a:latin typeface="Arial" pitchFamily="34" charset="0"/>
                          <a:ea typeface="Times New Roman"/>
                          <a:cs typeface="Arial" pitchFamily="34" charset="0"/>
                        </a:rPr>
                        <a:t/>
                      </a:r>
                      <a:br>
                        <a:rPr lang="en-US" sz="1800" dirty="0">
                          <a:solidFill>
                            <a:schemeClr val="accent1">
                              <a:lumMod val="75000"/>
                            </a:schemeClr>
                          </a:solidFill>
                          <a:latin typeface="Arial" pitchFamily="34" charset="0"/>
                          <a:ea typeface="Times New Roman"/>
                          <a:cs typeface="Arial" pitchFamily="34" charset="0"/>
                        </a:rPr>
                      </a:br>
                      <a:r>
                        <a:rPr lang="en-GB" sz="1800" dirty="0">
                          <a:solidFill>
                            <a:schemeClr val="accent1">
                              <a:lumMod val="75000"/>
                            </a:schemeClr>
                          </a:solidFill>
                          <a:latin typeface="Arial" pitchFamily="34" charset="0"/>
                          <a:ea typeface="Times New Roman"/>
                          <a:cs typeface="Arial" pitchFamily="34" charset="0"/>
                        </a:rPr>
                        <a:t>- </a:t>
                      </a:r>
                      <a:r>
                        <a:rPr lang="en-GB" sz="1800" u="none" dirty="0">
                          <a:solidFill>
                            <a:schemeClr val="accent1">
                              <a:lumMod val="75000"/>
                            </a:schemeClr>
                          </a:solidFill>
                          <a:latin typeface="Arial" pitchFamily="34" charset="0"/>
                          <a:ea typeface="Times New Roman"/>
                          <a:cs typeface="Arial" pitchFamily="34" charset="0"/>
                        </a:rPr>
                        <a:t>Generating </a:t>
                      </a:r>
                      <a:r>
                        <a:rPr lang="en-GB" sz="1800" u="none" dirty="0" smtClean="0">
                          <a:solidFill>
                            <a:schemeClr val="accent1">
                              <a:lumMod val="75000"/>
                            </a:schemeClr>
                          </a:solidFill>
                          <a:latin typeface="Arial" pitchFamily="34" charset="0"/>
                          <a:ea typeface="Times New Roman"/>
                          <a:cs typeface="Arial" pitchFamily="34" charset="0"/>
                        </a:rPr>
                        <a:t>ideas</a:t>
                      </a:r>
                      <a:endParaRPr lang="fi-FI" sz="1800" u="none" dirty="0">
                        <a:solidFill>
                          <a:schemeClr val="accent1">
                            <a:lumMod val="75000"/>
                          </a:schemeClr>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653909">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Tools for working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pPr>
                      <a:r>
                        <a:rPr lang="en-GB" sz="1800" dirty="0">
                          <a:solidFill>
                            <a:schemeClr val="accent1">
                              <a:lumMod val="75000"/>
                            </a:schemeClr>
                          </a:solidFill>
                          <a:latin typeface="Arial" pitchFamily="34" charset="0"/>
                          <a:ea typeface="Times New Roman"/>
                          <a:cs typeface="Arial" pitchFamily="34" charset="0"/>
                        </a:rPr>
                        <a:t>- </a:t>
                      </a:r>
                      <a:r>
                        <a:rPr lang="en-GB" sz="1800" dirty="0" smtClean="0">
                          <a:solidFill>
                            <a:schemeClr val="accent1">
                              <a:lumMod val="75000"/>
                            </a:schemeClr>
                          </a:solidFill>
                          <a:latin typeface="Arial" pitchFamily="34" charset="0"/>
                          <a:ea typeface="Times New Roman"/>
                          <a:cs typeface="Arial" pitchFamily="34" charset="0"/>
                        </a:rPr>
                        <a:t>Broad literacy (network </a:t>
                      </a:r>
                      <a:r>
                        <a:rPr lang="en-GB" sz="1800" dirty="0">
                          <a:solidFill>
                            <a:schemeClr val="accent1">
                              <a:lumMod val="75000"/>
                            </a:schemeClr>
                          </a:solidFill>
                          <a:latin typeface="Arial" pitchFamily="34" charset="0"/>
                          <a:ea typeface="Times New Roman"/>
                          <a:cs typeface="Arial" pitchFamily="34" charset="0"/>
                        </a:rPr>
                        <a:t>of </a:t>
                      </a:r>
                      <a:r>
                        <a:rPr lang="en-GB" sz="1800" dirty="0" smtClean="0">
                          <a:solidFill>
                            <a:schemeClr val="accent1">
                              <a:lumMod val="75000"/>
                            </a:schemeClr>
                          </a:solidFill>
                          <a:latin typeface="Arial" pitchFamily="34" charset="0"/>
                          <a:ea typeface="Times New Roman"/>
                          <a:cs typeface="Arial" pitchFamily="34" charset="0"/>
                        </a:rPr>
                        <a:t>concepts, skills) </a:t>
                      </a:r>
                      <a:r>
                        <a:rPr lang="en-GB" sz="1800" dirty="0">
                          <a:solidFill>
                            <a:schemeClr val="accent1">
                              <a:lumMod val="75000"/>
                            </a:schemeClr>
                          </a:solidFill>
                          <a:latin typeface="Arial" pitchFamily="34" charset="0"/>
                          <a:ea typeface="Times New Roman"/>
                          <a:cs typeface="Arial" pitchFamily="34" charset="0"/>
                        </a:rPr>
                        <a:t/>
                      </a:r>
                      <a:br>
                        <a:rPr lang="en-GB" sz="1800" dirty="0">
                          <a:solidFill>
                            <a:schemeClr val="accent1">
                              <a:lumMod val="75000"/>
                            </a:schemeClr>
                          </a:solidFill>
                          <a:latin typeface="Arial" pitchFamily="34" charset="0"/>
                          <a:ea typeface="Times New Roman"/>
                          <a:cs typeface="Arial" pitchFamily="34" charset="0"/>
                        </a:rPr>
                      </a:br>
                      <a:r>
                        <a:rPr lang="en-GB" sz="1800" u="none" dirty="0">
                          <a:solidFill>
                            <a:schemeClr val="accent1">
                              <a:lumMod val="75000"/>
                            </a:schemeClr>
                          </a:solidFill>
                          <a:latin typeface="Arial" pitchFamily="34" charset="0"/>
                          <a:ea typeface="Times New Roman"/>
                          <a:cs typeface="Arial" pitchFamily="34" charset="0"/>
                        </a:rPr>
                        <a:t>- </a:t>
                      </a:r>
                      <a:r>
                        <a:rPr lang="en-GB" sz="1800" u="none" dirty="0" smtClean="0">
                          <a:solidFill>
                            <a:schemeClr val="accent1">
                              <a:lumMod val="75000"/>
                            </a:schemeClr>
                          </a:solidFill>
                          <a:latin typeface="Arial" pitchFamily="34" charset="0"/>
                          <a:ea typeface="Times New Roman"/>
                          <a:cs typeface="Arial" pitchFamily="34" charset="0"/>
                        </a:rPr>
                        <a:t>Educational technology</a:t>
                      </a:r>
                      <a:endParaRPr lang="fi-FI" sz="1800" u="none" dirty="0">
                        <a:solidFill>
                          <a:schemeClr val="accent1">
                            <a:lumMod val="75000"/>
                          </a:schemeClr>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653909">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Context for working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pPr>
                      <a:r>
                        <a:rPr lang="en-GB" sz="1800" dirty="0">
                          <a:solidFill>
                            <a:schemeClr val="accent1">
                              <a:lumMod val="75000"/>
                            </a:schemeClr>
                          </a:solidFill>
                          <a:latin typeface="Arial" pitchFamily="34" charset="0"/>
                          <a:ea typeface="Times New Roman"/>
                          <a:cs typeface="Arial" pitchFamily="34" charset="0"/>
                        </a:rPr>
                        <a:t>- Personal, </a:t>
                      </a:r>
                      <a:r>
                        <a:rPr lang="en-GB" sz="1800" dirty="0" smtClean="0">
                          <a:solidFill>
                            <a:schemeClr val="accent1">
                              <a:lumMod val="75000"/>
                            </a:schemeClr>
                          </a:solidFill>
                          <a:latin typeface="Arial" pitchFamily="34" charset="0"/>
                          <a:ea typeface="Times New Roman"/>
                          <a:cs typeface="Arial" pitchFamily="34" charset="0"/>
                        </a:rPr>
                        <a:t>social</a:t>
                      </a:r>
                      <a:r>
                        <a:rPr lang="en-GB" sz="1800" dirty="0">
                          <a:solidFill>
                            <a:schemeClr val="accent1">
                              <a:lumMod val="75000"/>
                            </a:schemeClr>
                          </a:solidFill>
                          <a:latin typeface="Arial" pitchFamily="34" charset="0"/>
                          <a:ea typeface="Times New Roman"/>
                          <a:cs typeface="Arial" pitchFamily="34" charset="0"/>
                        </a:rPr>
                        <a:t>, </a:t>
                      </a:r>
                      <a:r>
                        <a:rPr lang="en-GB" sz="1800" dirty="0" smtClean="0">
                          <a:solidFill>
                            <a:schemeClr val="accent1">
                              <a:lumMod val="75000"/>
                            </a:schemeClr>
                          </a:solidFill>
                          <a:latin typeface="Arial" pitchFamily="34" charset="0"/>
                          <a:ea typeface="Times New Roman"/>
                          <a:cs typeface="Arial" pitchFamily="34" charset="0"/>
                        </a:rPr>
                        <a:t>local, </a:t>
                      </a:r>
                      <a:r>
                        <a:rPr lang="en-GB" sz="1800" dirty="0" smtClean="0">
                          <a:solidFill>
                            <a:schemeClr val="tx2">
                              <a:lumMod val="40000"/>
                              <a:lumOff val="60000"/>
                            </a:schemeClr>
                          </a:solidFill>
                          <a:latin typeface="Arial" pitchFamily="34" charset="0"/>
                          <a:ea typeface="Times New Roman"/>
                          <a:cs typeface="Arial" pitchFamily="34" charset="0"/>
                        </a:rPr>
                        <a:t>global</a:t>
                      </a:r>
                      <a:r>
                        <a:rPr lang="en-GB" sz="1800" dirty="0">
                          <a:solidFill>
                            <a:schemeClr val="accent1">
                              <a:lumMod val="75000"/>
                            </a:schemeClr>
                          </a:solidFill>
                          <a:latin typeface="Arial" pitchFamily="34" charset="0"/>
                          <a:ea typeface="Times New Roman"/>
                          <a:cs typeface="Arial" pitchFamily="34" charset="0"/>
                        </a:rPr>
                        <a:t/>
                      </a:r>
                      <a:br>
                        <a:rPr lang="en-GB" sz="1800" dirty="0">
                          <a:solidFill>
                            <a:schemeClr val="accent1">
                              <a:lumMod val="75000"/>
                            </a:schemeClr>
                          </a:solidFill>
                          <a:latin typeface="Arial" pitchFamily="34" charset="0"/>
                          <a:ea typeface="Times New Roman"/>
                          <a:cs typeface="Arial" pitchFamily="34" charset="0"/>
                        </a:rPr>
                      </a:br>
                      <a:r>
                        <a:rPr lang="en-GB" sz="1800" dirty="0">
                          <a:solidFill>
                            <a:schemeClr val="accent1">
                              <a:lumMod val="75000"/>
                            </a:schemeClr>
                          </a:solidFill>
                          <a:latin typeface="Arial" pitchFamily="34" charset="0"/>
                          <a:ea typeface="Times New Roman"/>
                          <a:cs typeface="Arial" pitchFamily="34" charset="0"/>
                        </a:rPr>
                        <a:t>- Working </a:t>
                      </a:r>
                      <a:r>
                        <a:rPr lang="en-GB" sz="1800" dirty="0" smtClean="0">
                          <a:solidFill>
                            <a:schemeClr val="accent1">
                              <a:lumMod val="75000"/>
                            </a:schemeClr>
                          </a:solidFill>
                          <a:latin typeface="Arial" pitchFamily="34" charset="0"/>
                          <a:ea typeface="Times New Roman"/>
                          <a:cs typeface="Arial" pitchFamily="34" charset="0"/>
                        </a:rPr>
                        <a:t>life</a:t>
                      </a:r>
                      <a:endParaRPr lang="fi-FI" sz="1800" u="sng" dirty="0">
                        <a:solidFill>
                          <a:schemeClr val="accent1">
                            <a:lumMod val="75000"/>
                          </a:schemeClr>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653909">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Attitude needed </a:t>
                      </a:r>
                      <a:r>
                        <a:rPr lang="en-GB" sz="1800" dirty="0" smtClean="0">
                          <a:solidFill>
                            <a:schemeClr val="bg1"/>
                          </a:solidFill>
                          <a:latin typeface="Arial" pitchFamily="34" charset="0"/>
                          <a:ea typeface="Times New Roman"/>
                          <a:cs typeface="Arial" pitchFamily="34" charset="0"/>
                        </a:rPr>
                        <a:t>for</a:t>
                      </a:r>
                      <a:r>
                        <a:rPr lang="en-GB" sz="1800" baseline="0" dirty="0" smtClean="0">
                          <a:solidFill>
                            <a:schemeClr val="bg1"/>
                          </a:solidFill>
                          <a:latin typeface="Arial" pitchFamily="34" charset="0"/>
                          <a:ea typeface="Times New Roman"/>
                          <a:cs typeface="Arial" pitchFamily="34" charset="0"/>
                        </a:rPr>
                        <a:t> </a:t>
                      </a:r>
                      <a:r>
                        <a:rPr lang="en-GB" sz="1800" dirty="0" smtClean="0">
                          <a:solidFill>
                            <a:schemeClr val="bg1"/>
                          </a:solidFill>
                          <a:latin typeface="Arial" pitchFamily="34" charset="0"/>
                          <a:ea typeface="Times New Roman"/>
                          <a:cs typeface="Arial" pitchFamily="34" charset="0"/>
                        </a:rPr>
                        <a:t>working</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marL="0" indent="0">
                        <a:lnSpc>
                          <a:spcPct val="115000"/>
                        </a:lnSpc>
                        <a:spcBef>
                          <a:spcPts val="600"/>
                        </a:spcBef>
                        <a:spcAft>
                          <a:spcPts val="600"/>
                        </a:spcAft>
                        <a:tabLst/>
                      </a:pPr>
                      <a:r>
                        <a:rPr lang="en-US" sz="1800" dirty="0" smtClean="0">
                          <a:solidFill>
                            <a:schemeClr val="accent1">
                              <a:lumMod val="75000"/>
                            </a:schemeClr>
                          </a:solidFill>
                          <a:latin typeface="Arial" pitchFamily="34" charset="0"/>
                          <a:ea typeface="Times New Roman"/>
                          <a:cs typeface="Arial" pitchFamily="34" charset="0"/>
                        </a:rPr>
                        <a:t>- </a:t>
                      </a:r>
                      <a:r>
                        <a:rPr lang="en-US" sz="1800" u="none" dirty="0" smtClean="0">
                          <a:solidFill>
                            <a:schemeClr val="accent1">
                              <a:lumMod val="75000"/>
                            </a:schemeClr>
                          </a:solidFill>
                          <a:latin typeface="Arial" pitchFamily="34" charset="0"/>
                          <a:ea typeface="Times New Roman"/>
                          <a:cs typeface="Arial" pitchFamily="34" charset="0"/>
                        </a:rPr>
                        <a:t>Willingness </a:t>
                      </a:r>
                      <a:r>
                        <a:rPr lang="en-US" sz="1800" u="none" dirty="0">
                          <a:solidFill>
                            <a:schemeClr val="accent1">
                              <a:lumMod val="75000"/>
                            </a:schemeClr>
                          </a:solidFill>
                          <a:latin typeface="Arial" pitchFamily="34" charset="0"/>
                          <a:ea typeface="Times New Roman"/>
                          <a:cs typeface="Arial" pitchFamily="34" charset="0"/>
                        </a:rPr>
                        <a:t>to use </a:t>
                      </a:r>
                      <a:r>
                        <a:rPr lang="en-US" sz="1800" u="none" dirty="0" smtClean="0">
                          <a:solidFill>
                            <a:schemeClr val="accent1">
                              <a:lumMod val="75000"/>
                            </a:schemeClr>
                          </a:solidFill>
                          <a:latin typeface="Arial" pitchFamily="34" charset="0"/>
                          <a:ea typeface="Times New Roman"/>
                          <a:cs typeface="Arial" pitchFamily="34" charset="0"/>
                        </a:rPr>
                        <a:t>knowledge,</a:t>
                      </a:r>
                      <a:r>
                        <a:rPr lang="en-US" sz="1800" u="none" baseline="0" dirty="0" smtClean="0">
                          <a:solidFill>
                            <a:schemeClr val="accent1">
                              <a:lumMod val="75000"/>
                            </a:schemeClr>
                          </a:solidFill>
                          <a:latin typeface="Arial" pitchFamily="34" charset="0"/>
                          <a:ea typeface="Times New Roman"/>
                          <a:cs typeface="Arial" pitchFamily="34" charset="0"/>
                        </a:rPr>
                        <a:t> </a:t>
                      </a:r>
                      <a:r>
                        <a:rPr lang="en-US" sz="1800" u="none" dirty="0" smtClean="0">
                          <a:solidFill>
                            <a:schemeClr val="accent1">
                              <a:lumMod val="75000"/>
                            </a:schemeClr>
                          </a:solidFill>
                          <a:latin typeface="Arial" pitchFamily="34" charset="0"/>
                          <a:ea typeface="Times New Roman"/>
                          <a:cs typeface="Arial" pitchFamily="34" charset="0"/>
                        </a:rPr>
                        <a:t>engagement </a:t>
                      </a:r>
                      <a:r>
                        <a:rPr lang="en-US" sz="1800" dirty="0" smtClean="0">
                          <a:solidFill>
                            <a:schemeClr val="accent1">
                              <a:lumMod val="75000"/>
                            </a:schemeClr>
                          </a:solidFill>
                          <a:latin typeface="Arial" pitchFamily="34" charset="0"/>
                          <a:ea typeface="Times New Roman"/>
                          <a:cs typeface="Arial" pitchFamily="34" charset="0"/>
                        </a:rPr>
                        <a:t/>
                      </a:r>
                      <a:br>
                        <a:rPr lang="en-US" sz="1800" dirty="0" smtClean="0">
                          <a:solidFill>
                            <a:schemeClr val="accent1">
                              <a:lumMod val="75000"/>
                            </a:schemeClr>
                          </a:solidFill>
                          <a:latin typeface="Arial" pitchFamily="34" charset="0"/>
                          <a:ea typeface="Times New Roman"/>
                          <a:cs typeface="Arial" pitchFamily="34" charset="0"/>
                        </a:rPr>
                      </a:br>
                      <a:r>
                        <a:rPr lang="en-US" sz="1800" dirty="0" smtClean="0">
                          <a:solidFill>
                            <a:schemeClr val="accent1">
                              <a:lumMod val="75000"/>
                            </a:schemeClr>
                          </a:solidFill>
                          <a:latin typeface="Arial" pitchFamily="34" charset="0"/>
                          <a:ea typeface="Times New Roman"/>
                          <a:cs typeface="Arial" pitchFamily="34" charset="0"/>
                        </a:rPr>
                        <a:t>- </a:t>
                      </a:r>
                      <a:r>
                        <a:rPr lang="en-US" sz="1800" dirty="0">
                          <a:solidFill>
                            <a:schemeClr val="accent1">
                              <a:lumMod val="75000"/>
                            </a:schemeClr>
                          </a:solidFill>
                          <a:latin typeface="Arial" pitchFamily="34" charset="0"/>
                          <a:ea typeface="Times New Roman"/>
                          <a:cs typeface="Arial" pitchFamily="34" charset="0"/>
                        </a:rPr>
                        <a:t>Self-efficacy</a:t>
                      </a:r>
                      <a:endParaRPr lang="fi-FI" sz="1800" dirty="0">
                        <a:solidFill>
                          <a:schemeClr val="accent1">
                            <a:lumMod val="75000"/>
                          </a:schemeClr>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bl>
          </a:graphicData>
        </a:graphic>
      </p:graphicFrame>
      <p:sp>
        <p:nvSpPr>
          <p:cNvPr id="10" name="Title 1"/>
          <p:cNvSpPr>
            <a:spLocks noGrp="1"/>
          </p:cNvSpPr>
          <p:nvPr>
            <p:ph type="title"/>
          </p:nvPr>
        </p:nvSpPr>
        <p:spPr>
          <a:xfrm>
            <a:off x="1855788" y="296763"/>
            <a:ext cx="7010400" cy="1116013"/>
          </a:xfrm>
        </p:spPr>
        <p:txBody>
          <a:bodyPr/>
          <a:lstStyle/>
          <a:p>
            <a:pPr>
              <a:lnSpc>
                <a:spcPct val="100000"/>
              </a:lnSpc>
            </a:pPr>
            <a:r>
              <a:rPr lang="en-GB" dirty="0" smtClean="0"/>
              <a:t>21</a:t>
            </a:r>
            <a:r>
              <a:rPr lang="en-GB" baseline="30000" dirty="0" smtClean="0"/>
              <a:t>st</a:t>
            </a:r>
            <a:r>
              <a:rPr lang="en-GB" dirty="0" smtClean="0"/>
              <a:t> </a:t>
            </a:r>
            <a:r>
              <a:rPr lang="en-GB" dirty="0"/>
              <a:t>century </a:t>
            </a:r>
            <a:r>
              <a:rPr lang="en-GB" dirty="0" smtClean="0"/>
              <a:t>competences</a:t>
            </a:r>
            <a:br>
              <a:rPr lang="en-GB" dirty="0" smtClean="0"/>
            </a:br>
            <a:r>
              <a:rPr lang="en-GB" sz="1200" dirty="0"/>
              <a:t>Binkley, M., </a:t>
            </a:r>
            <a:r>
              <a:rPr lang="en-GB" sz="1200" dirty="0" err="1"/>
              <a:t>Erstad</a:t>
            </a:r>
            <a:r>
              <a:rPr lang="en-GB" sz="1200" dirty="0"/>
              <a:t>, O., Herman, J., </a:t>
            </a:r>
            <a:r>
              <a:rPr lang="en-GB" sz="1200" dirty="0" err="1"/>
              <a:t>Raizen</a:t>
            </a:r>
            <a:r>
              <a:rPr lang="en-GB" sz="1200" dirty="0"/>
              <a:t>, S., Ripley, M., Miller-Ricci, M. &amp; Rumble, M. (2012). Defining twenty-first century skills. In P. Griffin, B. </a:t>
            </a:r>
            <a:r>
              <a:rPr lang="en-GB" sz="1200" dirty="0" err="1"/>
              <a:t>McGaw</a:t>
            </a:r>
            <a:r>
              <a:rPr lang="en-GB" sz="1200" dirty="0"/>
              <a:t> &amp; E. Care (Eds.) Assessment and teaching of 21st century skills (pp. 17–66). </a:t>
            </a:r>
            <a:r>
              <a:rPr lang="fi-FI" sz="1200" dirty="0" err="1"/>
              <a:t>Dordrecht</a:t>
            </a:r>
            <a:r>
              <a:rPr lang="fi-FI" sz="1200" dirty="0"/>
              <a:t>: </a:t>
            </a:r>
            <a:r>
              <a:rPr lang="fi-FI" sz="1200" dirty="0" err="1" smtClean="0"/>
              <a:t>Springer</a:t>
            </a:r>
            <a:endParaRPr lang="fi-FI" sz="1200" dirty="0"/>
          </a:p>
        </p:txBody>
      </p:sp>
    </p:spTree>
    <p:extLst>
      <p:ext uri="{BB962C8B-B14F-4D97-AF65-F5344CB8AC3E}">
        <p14:creationId xmlns:p14="http://schemas.microsoft.com/office/powerpoint/2010/main" val="2585251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1030188.JPG"/>
          <p:cNvPicPr>
            <a:picLocks noChangeAspect="1"/>
          </p:cNvPicPr>
          <p:nvPr/>
        </p:nvPicPr>
        <p:blipFill>
          <a:blip r:embed="rId3">
            <a:lum bright="8000"/>
            <a:extLst>
              <a:ext uri="{28A0092B-C50C-407E-A947-70E740481C1C}">
                <a14:useLocalDpi xmlns:a14="http://schemas.microsoft.com/office/drawing/2010/main" val="0"/>
              </a:ext>
            </a:extLst>
          </a:blip>
          <a:srcRect/>
          <a:stretch>
            <a:fillRect/>
          </a:stretch>
        </p:blipFill>
        <p:spPr bwMode="auto">
          <a:xfrm>
            <a:off x="-108521" y="-64733"/>
            <a:ext cx="11081727" cy="80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2"/>
          <p:cNvSpPr>
            <a:spLocks noGrp="1" noChangeArrowheads="1"/>
          </p:cNvSpPr>
          <p:nvPr>
            <p:ph type="ctrTitle"/>
          </p:nvPr>
        </p:nvSpPr>
        <p:spPr>
          <a:xfrm>
            <a:off x="-900608" y="7533456"/>
            <a:ext cx="10715626" cy="1928813"/>
          </a:xfrm>
          <a:solidFill>
            <a:schemeClr val="bg1"/>
          </a:solidFill>
        </p:spPr>
        <p:txBody>
          <a:bodyPr/>
          <a:lstStyle/>
          <a:p>
            <a:pPr algn="ctr"/>
            <a:r>
              <a:rPr lang="en-US" sz="2800" dirty="0" smtClean="0"/>
              <a:t>National core curriculum</a:t>
            </a:r>
            <a:br>
              <a:rPr lang="en-US" sz="2800" dirty="0" smtClean="0"/>
            </a:br>
            <a:r>
              <a:rPr lang="en-US" sz="2800" dirty="0" smtClean="0"/>
              <a:t/>
            </a:r>
            <a:br>
              <a:rPr lang="en-US" sz="2800" dirty="0" smtClean="0"/>
            </a:br>
            <a:endParaRPr lang="fi-FI" sz="2800" dirty="0" smtClean="0"/>
          </a:p>
        </p:txBody>
      </p:sp>
      <p:sp>
        <p:nvSpPr>
          <p:cNvPr id="60420" name="Text Box 3"/>
          <p:cNvSpPr txBox="1">
            <a:spLocks noChangeArrowheads="1"/>
          </p:cNvSpPr>
          <p:nvPr/>
        </p:nvSpPr>
        <p:spPr bwMode="auto">
          <a:xfrm>
            <a:off x="1071563" y="6422082"/>
            <a:ext cx="69373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GB" sz="1600" b="1">
              <a:latin typeface="Arial" charset="0"/>
            </a:endParaRPr>
          </a:p>
        </p:txBody>
      </p:sp>
      <p:sp>
        <p:nvSpPr>
          <p:cNvPr id="2" name="Rectangle 1"/>
          <p:cNvSpPr/>
          <p:nvPr/>
        </p:nvSpPr>
        <p:spPr>
          <a:xfrm>
            <a:off x="2794746" y="620688"/>
            <a:ext cx="7020272" cy="1077218"/>
          </a:xfrm>
          <a:prstGeom prst="rect">
            <a:avLst/>
          </a:prstGeom>
        </p:spPr>
        <p:txBody>
          <a:bodyPr wrap="square">
            <a:spAutoFit/>
          </a:bodyPr>
          <a:lstStyle/>
          <a:p>
            <a:r>
              <a:rPr lang="en-US" sz="3200" b="1" dirty="0" smtClean="0">
                <a:solidFill>
                  <a:schemeClr val="accent1">
                    <a:lumMod val="75000"/>
                  </a:schemeClr>
                </a:solidFill>
                <a:effectLst>
                  <a:outerShdw blurRad="38100" dist="38100" dir="2700000" algn="tl">
                    <a:srgbClr val="000000">
                      <a:alpha val="43137"/>
                    </a:srgbClr>
                  </a:outerShdw>
                </a:effectLst>
                <a:latin typeface="+mn-lt"/>
              </a:rPr>
              <a:t>4. How </a:t>
            </a:r>
            <a:r>
              <a:rPr lang="en-US" sz="3200" b="1" dirty="0">
                <a:solidFill>
                  <a:schemeClr val="accent1">
                    <a:lumMod val="75000"/>
                  </a:schemeClr>
                </a:solidFill>
                <a:effectLst>
                  <a:outerShdw blurRad="38100" dist="38100" dir="2700000" algn="tl">
                    <a:srgbClr val="000000">
                      <a:alpha val="43137"/>
                    </a:srgbClr>
                  </a:outerShdw>
                </a:effectLst>
                <a:latin typeface="+mn-lt"/>
              </a:rPr>
              <a:t>do school site supports </a:t>
            </a:r>
            <a:r>
              <a:rPr lang="en-US" sz="3200" b="1" dirty="0" smtClean="0">
                <a:solidFill>
                  <a:schemeClr val="accent1">
                    <a:lumMod val="75000"/>
                  </a:schemeClr>
                </a:solidFill>
                <a:effectLst>
                  <a:outerShdw blurRad="38100" dist="38100" dir="2700000" algn="tl">
                    <a:srgbClr val="000000">
                      <a:alpha val="43137"/>
                    </a:srgbClr>
                  </a:outerShdw>
                </a:effectLst>
                <a:latin typeface="+mn-lt"/>
              </a:rPr>
              <a:t/>
            </a:r>
            <a:br>
              <a:rPr lang="en-US" sz="3200" b="1" dirty="0" smtClean="0">
                <a:solidFill>
                  <a:schemeClr val="accent1">
                    <a:lumMod val="75000"/>
                  </a:schemeClr>
                </a:solidFill>
                <a:effectLst>
                  <a:outerShdw blurRad="38100" dist="38100" dir="2700000" algn="tl">
                    <a:srgbClr val="000000">
                      <a:alpha val="43137"/>
                    </a:srgbClr>
                  </a:outerShdw>
                </a:effectLst>
                <a:latin typeface="+mn-lt"/>
              </a:rPr>
            </a:br>
            <a:r>
              <a:rPr lang="en-US" sz="3200" b="1" dirty="0" smtClean="0">
                <a:solidFill>
                  <a:schemeClr val="accent1">
                    <a:lumMod val="75000"/>
                  </a:schemeClr>
                </a:solidFill>
                <a:effectLst>
                  <a:outerShdw blurRad="38100" dist="38100" dir="2700000" algn="tl">
                    <a:srgbClr val="000000">
                      <a:alpha val="43137"/>
                    </a:srgbClr>
                  </a:outerShdw>
                </a:effectLst>
                <a:latin typeface="+mn-lt"/>
              </a:rPr>
              <a:t>the </a:t>
            </a:r>
            <a:r>
              <a:rPr lang="fi-FI" sz="3200" b="1" u="sng" dirty="0" err="1" smtClean="0">
                <a:solidFill>
                  <a:schemeClr val="accent1">
                    <a:lumMod val="75000"/>
                  </a:schemeClr>
                </a:solidFill>
                <a:effectLst>
                  <a:outerShdw blurRad="38100" dist="38100" dir="2700000" algn="tl">
                    <a:srgbClr val="000000">
                      <a:alpha val="43137"/>
                    </a:srgbClr>
                  </a:outerShdw>
                </a:effectLst>
                <a:latin typeface="+mn-lt"/>
              </a:rPr>
              <a:t>professionalism</a:t>
            </a:r>
            <a:r>
              <a:rPr lang="fi-FI" sz="3200" b="1" dirty="0" smtClean="0">
                <a:solidFill>
                  <a:schemeClr val="accent1">
                    <a:lumMod val="75000"/>
                  </a:schemeClr>
                </a:solidFill>
                <a:effectLst>
                  <a:outerShdw blurRad="38100" dist="38100" dir="2700000" algn="tl">
                    <a:srgbClr val="000000">
                      <a:alpha val="43137"/>
                    </a:srgbClr>
                  </a:outerShdw>
                </a:effectLst>
                <a:latin typeface="+mn-lt"/>
              </a:rPr>
              <a:t> </a:t>
            </a:r>
            <a:r>
              <a:rPr lang="fi-FI" sz="3200" b="1" dirty="0">
                <a:solidFill>
                  <a:schemeClr val="accent1">
                    <a:lumMod val="75000"/>
                  </a:schemeClr>
                </a:solidFill>
                <a:effectLst>
                  <a:outerShdw blurRad="38100" dist="38100" dir="2700000" algn="tl">
                    <a:srgbClr val="000000">
                      <a:alpha val="43137"/>
                    </a:srgbClr>
                  </a:outerShdw>
                </a:effectLst>
                <a:latin typeface="+mn-lt"/>
              </a:rPr>
              <a:t>of </a:t>
            </a:r>
            <a:r>
              <a:rPr lang="fi-FI" sz="3200" b="1" dirty="0" err="1">
                <a:solidFill>
                  <a:schemeClr val="accent1">
                    <a:lumMod val="75000"/>
                  </a:schemeClr>
                </a:solidFill>
                <a:effectLst>
                  <a:outerShdw blurRad="38100" dist="38100" dir="2700000" algn="tl">
                    <a:srgbClr val="000000">
                      <a:alpha val="43137"/>
                    </a:srgbClr>
                  </a:outerShdw>
                </a:effectLst>
                <a:latin typeface="+mn-lt"/>
              </a:rPr>
              <a:t>teachers</a:t>
            </a:r>
            <a:endParaRPr lang="en-US" sz="3200" b="1" dirty="0">
              <a:solidFill>
                <a:schemeClr val="accent1">
                  <a:lumMod val="75000"/>
                </a:schemeClr>
              </a:solidFill>
              <a:latin typeface="+mn-lt"/>
            </a:endParaRPr>
          </a:p>
        </p:txBody>
      </p:sp>
    </p:spTree>
    <p:extLst>
      <p:ext uri="{BB962C8B-B14F-4D97-AF65-F5344CB8AC3E}">
        <p14:creationId xmlns:p14="http://schemas.microsoft.com/office/powerpoint/2010/main" val="394323412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4294967295"/>
          </p:nvPr>
        </p:nvSpPr>
        <p:spPr>
          <a:xfrm>
            <a:off x="71628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fld id="{16C058AC-E0DD-4ED2-A5E9-C9401DF9E968}" type="slidenum">
              <a:rPr kumimoji="0" lang="fi-FI" altLang="fi-FI" sz="1400" smtClean="0">
                <a:latin typeface="Times New Roman" pitchFamily="18" charset="0"/>
              </a:rPr>
              <a:pPr>
                <a:spcBef>
                  <a:spcPct val="0"/>
                </a:spcBef>
                <a:buClrTx/>
                <a:buFontTx/>
                <a:buNone/>
              </a:pPr>
              <a:t>58</a:t>
            </a:fld>
            <a:endParaRPr kumimoji="0" lang="fi-FI" altLang="fi-FI" sz="1400" dirty="0" smtClean="0">
              <a:latin typeface="Times New Roman" pitchFamily="18" charset="0"/>
            </a:endParaRPr>
          </a:p>
        </p:txBody>
      </p:sp>
      <p:graphicFrame>
        <p:nvGraphicFramePr>
          <p:cNvPr id="55301" name="Object 6"/>
          <p:cNvGraphicFramePr>
            <a:graphicFrameLocks noChangeAspect="1"/>
          </p:cNvGraphicFramePr>
          <p:nvPr/>
        </p:nvGraphicFramePr>
        <p:xfrm>
          <a:off x="1524000" y="2590800"/>
          <a:ext cx="2914650" cy="4019550"/>
        </p:xfrm>
        <a:graphic>
          <a:graphicData uri="http://schemas.openxmlformats.org/presentationml/2006/ole">
            <mc:AlternateContent xmlns:mc="http://schemas.openxmlformats.org/markup-compatibility/2006">
              <mc:Choice xmlns:v="urn:schemas-microsoft-com:vml" Requires="v">
                <p:oleObj spid="_x0000_s15381" name="Picture Publisher Image" r:id="rId4" imgW="2914650" imgH="4019550" progId="PictPub.Image.7">
                  <p:embed/>
                </p:oleObj>
              </mc:Choice>
              <mc:Fallback>
                <p:oleObj name="Picture Publisher Image" r:id="rId4" imgW="2914650" imgH="4019550" progId="PictPub.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590800"/>
                        <a:ext cx="291465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8425" cap="sq">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a:spLocks noChangeArrowheads="1"/>
          </p:cNvSpPr>
          <p:nvPr/>
        </p:nvSpPr>
        <p:spPr bwMode="auto">
          <a:xfrm flipH="1">
            <a:off x="1835150" y="6239469"/>
            <a:ext cx="2207963" cy="576064"/>
          </a:xfrm>
          <a:prstGeom prst="rect">
            <a:avLst/>
          </a:prstGeom>
          <a:solidFill>
            <a:schemeClr val="bg1"/>
          </a:solidFill>
          <a:ln>
            <a:noFill/>
          </a:ln>
          <a:extLst>
            <a:ext uri="{91240B29-F687-4F45-9708-019B960494DF}">
              <a14:hiddenLine xmlns:a14="http://schemas.microsoft.com/office/drawing/2010/main" w="98425" cap="sq" algn="ctr">
                <a:solidFill>
                  <a:srgbClr val="000000"/>
                </a:solidFill>
                <a:round/>
                <a:headEnd type="none" w="sm" len="sm"/>
                <a:tailEnd type="triangle" w="med" len="med"/>
              </a14:hiddenLine>
            </a:ext>
          </a:extLst>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fi-FI" altLang="fi-FI" sz="1800"/>
          </a:p>
        </p:txBody>
      </p:sp>
      <p:sp>
        <p:nvSpPr>
          <p:cNvPr id="7" name="Rectangle 6"/>
          <p:cNvSpPr>
            <a:spLocks noChangeArrowheads="1"/>
          </p:cNvSpPr>
          <p:nvPr/>
        </p:nvSpPr>
        <p:spPr bwMode="auto">
          <a:xfrm rot="1306683" flipH="1">
            <a:off x="1776303" y="6447748"/>
            <a:ext cx="2207963" cy="576064"/>
          </a:xfrm>
          <a:prstGeom prst="rect">
            <a:avLst/>
          </a:prstGeom>
          <a:solidFill>
            <a:schemeClr val="bg1"/>
          </a:solidFill>
          <a:ln>
            <a:noFill/>
          </a:ln>
          <a:extLst>
            <a:ext uri="{91240B29-F687-4F45-9708-019B960494DF}">
              <a14:hiddenLine xmlns:a14="http://schemas.microsoft.com/office/drawing/2010/main" w="98425" cap="sq" algn="ctr">
                <a:solidFill>
                  <a:srgbClr val="000000"/>
                </a:solidFill>
                <a:round/>
                <a:headEnd type="none" w="sm" len="sm"/>
                <a:tailEnd type="triangle" w="med" len="med"/>
              </a14:hiddenLine>
            </a:ext>
          </a:extLst>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fi-FI" altLang="fi-FI" sz="1800"/>
          </a:p>
        </p:txBody>
      </p:sp>
      <p:sp>
        <p:nvSpPr>
          <p:cNvPr id="8" name="Rectangle 7"/>
          <p:cNvSpPr>
            <a:spLocks noChangeArrowheads="1"/>
          </p:cNvSpPr>
          <p:nvPr/>
        </p:nvSpPr>
        <p:spPr bwMode="auto">
          <a:xfrm rot="19833848" flipH="1">
            <a:off x="1784390" y="6447748"/>
            <a:ext cx="2207963" cy="576064"/>
          </a:xfrm>
          <a:prstGeom prst="rect">
            <a:avLst/>
          </a:prstGeom>
          <a:solidFill>
            <a:schemeClr val="bg1"/>
          </a:solidFill>
          <a:ln>
            <a:noFill/>
          </a:ln>
          <a:extLst>
            <a:ext uri="{91240B29-F687-4F45-9708-019B960494DF}">
              <a14:hiddenLine xmlns:a14="http://schemas.microsoft.com/office/drawing/2010/main" w="98425" cap="sq" algn="ctr">
                <a:solidFill>
                  <a:srgbClr val="000000"/>
                </a:solidFill>
                <a:round/>
                <a:headEnd type="none" w="sm" len="sm"/>
                <a:tailEnd type="triangle" w="med" len="med"/>
              </a14:hiddenLine>
            </a:ext>
          </a:extLst>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fi-FI" altLang="fi-FI" sz="1800"/>
          </a:p>
        </p:txBody>
      </p:sp>
      <p:sp>
        <p:nvSpPr>
          <p:cNvPr id="10" name="Rectangle 9"/>
          <p:cNvSpPr>
            <a:spLocks noChangeArrowheads="1"/>
          </p:cNvSpPr>
          <p:nvPr/>
        </p:nvSpPr>
        <p:spPr bwMode="auto">
          <a:xfrm flipH="1">
            <a:off x="4427984" y="2420888"/>
            <a:ext cx="108012" cy="4314892"/>
          </a:xfrm>
          <a:prstGeom prst="rect">
            <a:avLst/>
          </a:prstGeom>
          <a:solidFill>
            <a:schemeClr val="bg1"/>
          </a:solidFill>
          <a:ln>
            <a:noFill/>
          </a:ln>
          <a:extLst>
            <a:ext uri="{91240B29-F687-4F45-9708-019B960494DF}">
              <a14:hiddenLine xmlns:a14="http://schemas.microsoft.com/office/drawing/2010/main" w="98425" cap="sq" algn="ctr">
                <a:solidFill>
                  <a:srgbClr val="000000"/>
                </a:solidFill>
                <a:round/>
                <a:headEnd type="none" w="sm" len="sm"/>
                <a:tailEnd type="triangle" w="med" len="med"/>
              </a14:hiddenLine>
            </a:ext>
          </a:extLst>
        </p:spPr>
        <p:txBody>
          <a:bodyPr wrap="none" anchor="ctr"/>
          <a:lstStyle>
            <a:lvl1pPr>
              <a:spcBef>
                <a:spcPct val="20000"/>
              </a:spcBef>
              <a:buClr>
                <a:schemeClr val="accent2"/>
              </a:buClr>
              <a:buFont typeface="Wingdings" pitchFamily="2" charset="2"/>
              <a:buChar char="§"/>
              <a:defRPr kumimoji="1" sz="2400">
                <a:solidFill>
                  <a:schemeClr val="tx1"/>
                </a:solidFill>
                <a:latin typeface="Arial" charset="0"/>
              </a:defRPr>
            </a:lvl1pPr>
            <a:lvl2pPr marL="742950" indent="-285750">
              <a:spcBef>
                <a:spcPct val="20000"/>
              </a:spcBef>
              <a:buChar char="–"/>
              <a:defRPr kumimoji="1" sz="24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FontTx/>
              <a:buNone/>
            </a:pPr>
            <a:endParaRPr kumimoji="0" lang="fi-FI" altLang="fi-FI" sz="1800"/>
          </a:p>
        </p:txBody>
      </p:sp>
      <p:sp>
        <p:nvSpPr>
          <p:cNvPr id="2" name="Rectangle 1"/>
          <p:cNvSpPr/>
          <p:nvPr/>
        </p:nvSpPr>
        <p:spPr>
          <a:xfrm>
            <a:off x="4283968" y="888529"/>
            <a:ext cx="4572000" cy="1077218"/>
          </a:xfrm>
          <a:prstGeom prst="rect">
            <a:avLst/>
          </a:prstGeom>
        </p:spPr>
        <p:txBody>
          <a:bodyPr>
            <a:spAutoFit/>
          </a:bodyPr>
          <a:lstStyle/>
          <a:p>
            <a:r>
              <a:rPr lang="en-GB" sz="3200" b="1" dirty="0">
                <a:latin typeface="+mn-lt"/>
              </a:rPr>
              <a:t>What is adoption and what influences it?</a:t>
            </a:r>
            <a:endParaRPr lang="fi-FI" sz="3200" b="1" dirty="0">
              <a:latin typeface="+mn-lt"/>
            </a:endParaRPr>
          </a:p>
        </p:txBody>
      </p:sp>
      <p:sp>
        <p:nvSpPr>
          <p:cNvPr id="3" name="Rectangle 2"/>
          <p:cNvSpPr/>
          <p:nvPr/>
        </p:nvSpPr>
        <p:spPr bwMode="auto">
          <a:xfrm>
            <a:off x="4412744" y="2590800"/>
            <a:ext cx="54006" cy="4007619"/>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8175990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835150" y="2924944"/>
            <a:ext cx="7057330" cy="1440160"/>
          </a:xfrm>
          <a:prstGeom prst="rect">
            <a:avLst/>
          </a:prstGeom>
          <a:solidFill>
            <a:srgbClr val="FFFF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t>Factors influencing the adoption of educational innovations </a:t>
            </a:r>
            <a:r>
              <a:rPr lang="en-GB" dirty="0" smtClean="0"/>
              <a:t>(</a:t>
            </a:r>
            <a:r>
              <a:rPr lang="en-GB" dirty="0" err="1" smtClean="0"/>
              <a:t>Fullan</a:t>
            </a:r>
            <a:r>
              <a:rPr lang="en-GB" dirty="0"/>
              <a:t>, </a:t>
            </a:r>
            <a:r>
              <a:rPr lang="en-GB" dirty="0" smtClean="0"/>
              <a:t>2007)</a:t>
            </a:r>
            <a:endParaRPr lang="en-US" dirty="0"/>
          </a:p>
        </p:txBody>
      </p:sp>
      <p:sp>
        <p:nvSpPr>
          <p:cNvPr id="3" name="Content Placeholder 2"/>
          <p:cNvSpPr>
            <a:spLocks noGrp="1"/>
          </p:cNvSpPr>
          <p:nvPr>
            <p:ph idx="1"/>
          </p:nvPr>
        </p:nvSpPr>
        <p:spPr>
          <a:xfrm>
            <a:off x="1855788" y="1484784"/>
            <a:ext cx="7036692" cy="4953000"/>
          </a:xfrm>
        </p:spPr>
        <p:txBody>
          <a:bodyPr/>
          <a:lstStyle/>
          <a:p>
            <a:r>
              <a:rPr lang="en-US" b="1" dirty="0" smtClean="0"/>
              <a:t>Properties </a:t>
            </a:r>
            <a:r>
              <a:rPr lang="en-US" b="1" dirty="0"/>
              <a:t>of the innovations</a:t>
            </a:r>
            <a:r>
              <a:rPr lang="en-US" dirty="0"/>
              <a:t>: </a:t>
            </a:r>
            <a:r>
              <a:rPr lang="en-US" dirty="0" smtClean="0"/>
              <a:t>usability </a:t>
            </a:r>
            <a:r>
              <a:rPr lang="en-US" dirty="0"/>
              <a:t>aspects (learnability, newness, …), influence to </a:t>
            </a:r>
            <a:r>
              <a:rPr lang="en-US" dirty="0" smtClean="0"/>
              <a:t>learning </a:t>
            </a:r>
            <a:r>
              <a:rPr lang="en-US" dirty="0"/>
              <a:t>and </a:t>
            </a:r>
            <a:r>
              <a:rPr lang="en-US" dirty="0" smtClean="0"/>
              <a:t>engagement, …</a:t>
            </a:r>
          </a:p>
          <a:p>
            <a:endParaRPr lang="en-US" dirty="0"/>
          </a:p>
          <a:p>
            <a:r>
              <a:rPr lang="en-US" b="1" dirty="0" smtClean="0"/>
              <a:t>Local </a:t>
            </a:r>
            <a:r>
              <a:rPr lang="en-US" b="1" dirty="0"/>
              <a:t>characteristics</a:t>
            </a:r>
            <a:r>
              <a:rPr lang="en-US" dirty="0"/>
              <a:t>: </a:t>
            </a:r>
            <a:r>
              <a:rPr lang="en-US" dirty="0" smtClean="0"/>
              <a:t>curriculum and assessment, teachers’ beliefs, leadership, </a:t>
            </a:r>
            <a:r>
              <a:rPr lang="en-US" u="sng" dirty="0" smtClean="0"/>
              <a:t>how teachers and pupils collaborate</a:t>
            </a:r>
            <a:r>
              <a:rPr lang="en-US" dirty="0" smtClean="0"/>
              <a:t>, networks and partnerships (inside – external),  </a:t>
            </a:r>
          </a:p>
          <a:p>
            <a:endParaRPr lang="en-US" dirty="0"/>
          </a:p>
          <a:p>
            <a:r>
              <a:rPr lang="en-US" b="1" dirty="0"/>
              <a:t>External </a:t>
            </a:r>
            <a:r>
              <a:rPr lang="en-US" b="1" dirty="0" smtClean="0"/>
              <a:t>factors</a:t>
            </a:r>
            <a:r>
              <a:rPr lang="en-US" dirty="0" smtClean="0"/>
              <a:t>: </a:t>
            </a:r>
            <a:r>
              <a:rPr lang="en-US" dirty="0"/>
              <a:t>education </a:t>
            </a:r>
            <a:r>
              <a:rPr lang="en-US" dirty="0" smtClean="0"/>
              <a:t>context, policy, </a:t>
            </a:r>
            <a:r>
              <a:rPr lang="en-US" dirty="0"/>
              <a:t>21</a:t>
            </a:r>
            <a:r>
              <a:rPr lang="en-US" baseline="30000" dirty="0"/>
              <a:t>st</a:t>
            </a:r>
            <a:r>
              <a:rPr lang="en-US" dirty="0"/>
              <a:t> century skills movement, </a:t>
            </a:r>
            <a:r>
              <a:rPr lang="en-US" dirty="0" smtClean="0"/>
              <a:t>reforms in education, teacher education, level of decentralization, …</a:t>
            </a:r>
          </a:p>
          <a:p>
            <a:endParaRPr lang="en-US" dirty="0" smtClean="0"/>
          </a:p>
          <a:p>
            <a:r>
              <a:rPr lang="en-US" b="1" dirty="0" smtClean="0"/>
              <a:t>Communication channels</a:t>
            </a:r>
            <a:endParaRPr lang="en-US" dirty="0"/>
          </a:p>
        </p:txBody>
      </p:sp>
      <p:sp>
        <p:nvSpPr>
          <p:cNvPr id="4" name="Slide Number Placeholder 3"/>
          <p:cNvSpPr>
            <a:spLocks noGrp="1"/>
          </p:cNvSpPr>
          <p:nvPr>
            <p:ph type="sldNum" sz="quarter" idx="10"/>
          </p:nvPr>
        </p:nvSpPr>
        <p:spPr/>
        <p:txBody>
          <a:bodyPr/>
          <a:lstStyle/>
          <a:p>
            <a:pPr>
              <a:defRPr/>
            </a:pPr>
            <a:fld id="{1663DB54-CAA1-4FF1-A656-126DF26C6362}" type="slidenum">
              <a:rPr lang="en-US" smtClean="0"/>
              <a:pPr>
                <a:defRPr/>
              </a:pPr>
              <a:t>59</a:t>
            </a:fld>
            <a:endParaRPr lang="en-US"/>
          </a:p>
        </p:txBody>
      </p:sp>
      <p:sp>
        <p:nvSpPr>
          <p:cNvPr id="7" name="Left Brace 6"/>
          <p:cNvSpPr/>
          <p:nvPr/>
        </p:nvSpPr>
        <p:spPr bwMode="auto">
          <a:xfrm>
            <a:off x="1620764" y="2780928"/>
            <a:ext cx="286940" cy="2952328"/>
          </a:xfrm>
          <a:prstGeom prst="leftBrace">
            <a:avLst/>
          </a:prstGeom>
          <a:noFill/>
          <a:ln w="571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8" name="TextBox 7"/>
          <p:cNvSpPr txBox="1"/>
          <p:nvPr/>
        </p:nvSpPr>
        <p:spPr>
          <a:xfrm>
            <a:off x="-33199" y="3453968"/>
            <a:ext cx="1853391" cy="1631216"/>
          </a:xfrm>
          <a:prstGeom prst="rect">
            <a:avLst/>
          </a:prstGeom>
          <a:noFill/>
        </p:spPr>
        <p:txBody>
          <a:bodyPr wrap="none" rtlCol="0">
            <a:spAutoFit/>
          </a:bodyPr>
          <a:lstStyle/>
          <a:p>
            <a:pPr algn="ctr"/>
            <a:r>
              <a:rPr lang="fi-FI" sz="2000" b="1" dirty="0" err="1" smtClean="0">
                <a:solidFill>
                  <a:schemeClr val="accent1"/>
                </a:solidFill>
                <a:latin typeface="Arial Narrow" panose="020B0606020202030204" pitchFamily="34" charset="0"/>
              </a:rPr>
              <a:t>Could</a:t>
            </a:r>
            <a:r>
              <a:rPr lang="fi-FI" sz="2000" b="1" dirty="0" smtClean="0">
                <a:solidFill>
                  <a:schemeClr val="accent1"/>
                </a:solidFill>
                <a:latin typeface="Arial Narrow" panose="020B0606020202030204" pitchFamily="34" charset="0"/>
              </a:rPr>
              <a:t> </a:t>
            </a:r>
            <a:r>
              <a:rPr lang="fi-FI" sz="2000" b="1" dirty="0" err="1" smtClean="0">
                <a:solidFill>
                  <a:schemeClr val="accent1"/>
                </a:solidFill>
                <a:latin typeface="Arial Narrow" panose="020B0606020202030204" pitchFamily="34" charset="0"/>
              </a:rPr>
              <a:t>be</a:t>
            </a:r>
            <a:r>
              <a:rPr lang="fi-FI" sz="2000" b="1" dirty="0" smtClean="0">
                <a:solidFill>
                  <a:schemeClr val="accent1"/>
                </a:solidFill>
                <a:latin typeface="Arial Narrow" panose="020B0606020202030204" pitchFamily="34" charset="0"/>
              </a:rPr>
              <a:t> </a:t>
            </a:r>
            <a:br>
              <a:rPr lang="fi-FI" sz="2000" b="1" dirty="0" smtClean="0">
                <a:solidFill>
                  <a:schemeClr val="accent1"/>
                </a:solidFill>
                <a:latin typeface="Arial Narrow" panose="020B0606020202030204" pitchFamily="34" charset="0"/>
              </a:rPr>
            </a:br>
            <a:r>
              <a:rPr lang="fi-FI" sz="2000" b="1" dirty="0" err="1" smtClean="0">
                <a:solidFill>
                  <a:schemeClr val="accent1"/>
                </a:solidFill>
                <a:latin typeface="Arial Narrow" panose="020B0606020202030204" pitchFamily="34" charset="0"/>
              </a:rPr>
              <a:t>supportive</a:t>
            </a:r>
            <a:r>
              <a:rPr lang="fi-FI" sz="2000" b="1" dirty="0" smtClean="0">
                <a:solidFill>
                  <a:schemeClr val="accent1"/>
                </a:solidFill>
                <a:latin typeface="Arial Narrow" panose="020B0606020202030204" pitchFamily="34" charset="0"/>
              </a:rPr>
              <a:t/>
            </a:r>
            <a:br>
              <a:rPr lang="fi-FI" sz="2000" b="1" dirty="0" smtClean="0">
                <a:solidFill>
                  <a:schemeClr val="accent1"/>
                </a:solidFill>
                <a:latin typeface="Arial Narrow" panose="020B0606020202030204" pitchFamily="34" charset="0"/>
              </a:rPr>
            </a:br>
            <a:r>
              <a:rPr lang="fi-FI" sz="2000" b="1" dirty="0" smtClean="0">
                <a:solidFill>
                  <a:schemeClr val="accent1"/>
                </a:solidFill>
                <a:latin typeface="Arial Narrow" panose="020B0606020202030204" pitchFamily="34" charset="0"/>
              </a:rPr>
              <a:t>to the </a:t>
            </a:r>
            <a:br>
              <a:rPr lang="fi-FI" sz="2000" b="1" dirty="0" smtClean="0">
                <a:solidFill>
                  <a:schemeClr val="accent1"/>
                </a:solidFill>
                <a:latin typeface="Arial Narrow" panose="020B0606020202030204" pitchFamily="34" charset="0"/>
              </a:rPr>
            </a:br>
            <a:r>
              <a:rPr lang="fi-FI" sz="2000" b="1" dirty="0" err="1" smtClean="0">
                <a:solidFill>
                  <a:schemeClr val="accent1"/>
                </a:solidFill>
                <a:latin typeface="Arial Narrow" panose="020B0606020202030204" pitchFamily="34" charset="0"/>
              </a:rPr>
              <a:t>professionalism</a:t>
            </a:r>
            <a:r>
              <a:rPr lang="fi-FI" sz="2000" b="1" dirty="0" smtClean="0">
                <a:solidFill>
                  <a:schemeClr val="accent1"/>
                </a:solidFill>
                <a:latin typeface="Arial Narrow" panose="020B0606020202030204" pitchFamily="34" charset="0"/>
              </a:rPr>
              <a:t> </a:t>
            </a:r>
            <a:br>
              <a:rPr lang="fi-FI" sz="2000" b="1" dirty="0" smtClean="0">
                <a:solidFill>
                  <a:schemeClr val="accent1"/>
                </a:solidFill>
                <a:latin typeface="Arial Narrow" panose="020B0606020202030204" pitchFamily="34" charset="0"/>
              </a:rPr>
            </a:br>
            <a:r>
              <a:rPr lang="fi-FI" sz="2000" b="1" dirty="0" smtClean="0">
                <a:solidFill>
                  <a:schemeClr val="accent1"/>
                </a:solidFill>
                <a:latin typeface="Arial Narrow" panose="020B0606020202030204" pitchFamily="34" charset="0"/>
              </a:rPr>
              <a:t>of </a:t>
            </a:r>
            <a:r>
              <a:rPr lang="fi-FI" sz="2000" b="1" dirty="0" err="1" smtClean="0">
                <a:solidFill>
                  <a:schemeClr val="accent1"/>
                </a:solidFill>
                <a:latin typeface="Arial Narrow" panose="020B0606020202030204" pitchFamily="34" charset="0"/>
              </a:rPr>
              <a:t>teachers</a:t>
            </a:r>
            <a:endParaRPr lang="fi-FI" sz="2000" b="1" dirty="0">
              <a:solidFill>
                <a:schemeClr val="accent1"/>
              </a:solidFill>
              <a:latin typeface="Arial Narrow" panose="020B0606020202030204" pitchFamily="34" charset="0"/>
            </a:endParaRPr>
          </a:p>
        </p:txBody>
      </p:sp>
    </p:spTree>
    <p:extLst>
      <p:ext uri="{BB962C8B-B14F-4D97-AF65-F5344CB8AC3E}">
        <p14:creationId xmlns:p14="http://schemas.microsoft.com/office/powerpoint/2010/main" val="1535688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29621" y="1634383"/>
          <a:ext cx="9085944" cy="3522809"/>
        </p:xfrm>
        <a:graphic>
          <a:graphicData uri="http://schemas.openxmlformats.org/drawingml/2006/table">
            <a:tbl>
              <a:tblPr firstRow="1" bandRow="1">
                <a:tableStyleId>{5C22544A-7EE6-4342-B048-85BDC9FD1C3A}</a:tableStyleId>
              </a:tblPr>
              <a:tblGrid>
                <a:gridCol w="1766861"/>
                <a:gridCol w="3489199"/>
                <a:gridCol w="3829884"/>
              </a:tblGrid>
              <a:tr h="432048">
                <a:tc>
                  <a:txBody>
                    <a:bodyPr/>
                    <a:lstStyle/>
                    <a:p>
                      <a:endParaRPr lang="fi-FI" sz="2400" dirty="0"/>
                    </a:p>
                  </a:txBody>
                  <a:tcPr/>
                </a:tc>
                <a:tc>
                  <a:txBody>
                    <a:bodyPr/>
                    <a:lstStyle/>
                    <a:p>
                      <a:r>
                        <a:rPr lang="en-US" sz="2000" b="1" dirty="0" smtClean="0"/>
                        <a:t>Outcome based –model</a:t>
                      </a:r>
                      <a:endParaRPr lang="fi-FI" sz="2000" dirty="0"/>
                    </a:p>
                  </a:txBody>
                  <a:tcPr/>
                </a:tc>
                <a:tc>
                  <a:txBody>
                    <a:bodyPr/>
                    <a:lstStyle/>
                    <a:p>
                      <a:r>
                        <a:rPr lang="en-US" sz="2000" b="1" dirty="0" smtClean="0"/>
                        <a:t>Finnish  –model</a:t>
                      </a:r>
                      <a:endParaRPr lang="fi-FI" sz="2000" dirty="0"/>
                    </a:p>
                  </a:txBody>
                  <a:tcPr/>
                </a:tc>
              </a:tr>
              <a:tr h="413849">
                <a:tc>
                  <a:txBody>
                    <a:bodyPr/>
                    <a:lstStyle/>
                    <a:p>
                      <a:r>
                        <a:rPr lang="en-US" sz="1800" noProof="0" dirty="0" smtClean="0"/>
                        <a:t>Aims as</a:t>
                      </a:r>
                      <a:endParaRPr lang="en-US" sz="1800" noProof="0" dirty="0"/>
                    </a:p>
                  </a:txBody>
                  <a:tcPr>
                    <a:solidFill>
                      <a:schemeClr val="accent5">
                        <a:lumMod val="60000"/>
                        <a:lumOff val="40000"/>
                      </a:schemeClr>
                    </a:solidFill>
                  </a:tcPr>
                </a:tc>
                <a:tc>
                  <a:txBody>
                    <a:bodyPr/>
                    <a:lstStyle/>
                    <a:p>
                      <a:r>
                        <a:rPr lang="en-US" sz="1800" noProof="0" dirty="0" smtClean="0"/>
                        <a:t>Learning outcomes</a:t>
                      </a:r>
                      <a:endParaRPr lang="en-US" sz="1800" noProof="0" dirty="0"/>
                    </a:p>
                  </a:txBody>
                  <a:tcPr>
                    <a:solidFill>
                      <a:schemeClr val="accent5">
                        <a:lumMod val="60000"/>
                        <a:lumOff val="40000"/>
                      </a:schemeClr>
                    </a:solidFill>
                  </a:tcPr>
                </a:tc>
                <a:tc>
                  <a:txBody>
                    <a:bodyPr/>
                    <a:lstStyle/>
                    <a:p>
                      <a:r>
                        <a:rPr lang="en-US" sz="1800" noProof="0" dirty="0" smtClean="0"/>
                        <a:t>Broad aims for teaching/ learning</a:t>
                      </a:r>
                      <a:endParaRPr lang="en-US" sz="1800" noProof="0" dirty="0"/>
                    </a:p>
                  </a:txBody>
                  <a:tcPr>
                    <a:solidFill>
                      <a:schemeClr val="accent5">
                        <a:lumMod val="60000"/>
                        <a:lumOff val="40000"/>
                      </a:schemeClr>
                    </a:solidFill>
                  </a:tcPr>
                </a:tc>
              </a:tr>
              <a:tr h="576064">
                <a:tc>
                  <a:txBody>
                    <a:bodyPr/>
                    <a:lstStyle/>
                    <a:p>
                      <a:r>
                        <a:rPr lang="en-US" sz="1800" noProof="0" dirty="0" smtClean="0"/>
                        <a:t>Important</a:t>
                      </a:r>
                      <a:r>
                        <a:rPr lang="en-US" sz="1800" baseline="0" noProof="0" dirty="0" smtClean="0"/>
                        <a:t> l</a:t>
                      </a:r>
                      <a:r>
                        <a:rPr lang="en-US" sz="1800" noProof="0" dirty="0" smtClean="0"/>
                        <a:t>evel</a:t>
                      </a:r>
                      <a:endParaRPr lang="en-US" sz="1800" noProof="0" dirty="0"/>
                    </a:p>
                  </a:txBody>
                  <a:tcPr/>
                </a:tc>
                <a:tc>
                  <a:txBody>
                    <a:bodyPr/>
                    <a:lstStyle/>
                    <a:p>
                      <a:r>
                        <a:rPr lang="en-US" sz="1800" noProof="0" dirty="0" smtClean="0"/>
                        <a:t>National/</a:t>
                      </a:r>
                      <a:r>
                        <a:rPr lang="en-GB" dirty="0" smtClean="0"/>
                        <a:t>district</a:t>
                      </a:r>
                      <a:r>
                        <a:rPr lang="en-US" sz="1800" noProof="0" dirty="0" smtClean="0"/>
                        <a:t>  level planning and assessment</a:t>
                      </a:r>
                      <a:endParaRPr lang="en-US" sz="1800" noProof="0" dirty="0"/>
                    </a:p>
                  </a:txBody>
                  <a:tcPr/>
                </a:tc>
                <a:tc>
                  <a:txBody>
                    <a:bodyPr/>
                    <a:lstStyle/>
                    <a:p>
                      <a:r>
                        <a:rPr lang="en-US" sz="1800" noProof="0" dirty="0" smtClean="0"/>
                        <a:t>Assessment and planning at the level of a school and classrooms </a:t>
                      </a:r>
                      <a:endParaRPr lang="en-US" sz="1800" noProof="0" dirty="0"/>
                    </a:p>
                  </a:txBody>
                  <a:tcPr/>
                </a:tc>
              </a:tr>
              <a:tr h="1757888">
                <a:tc>
                  <a:txBody>
                    <a:bodyPr/>
                    <a:lstStyle/>
                    <a:p>
                      <a:endParaRPr lang="en-US" sz="28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+a learner knows what he/she </a:t>
                      </a:r>
                      <a:br>
                        <a:rPr lang="en-US" sz="1800" noProof="0" dirty="0" smtClean="0"/>
                      </a:br>
                      <a:r>
                        <a:rPr lang="en-US" sz="1800" noProof="0" dirty="0" smtClean="0"/>
                        <a:t>  should</a:t>
                      </a:r>
                      <a:r>
                        <a:rPr lang="en-US" sz="1800" baseline="0" noProof="0" dirty="0" smtClean="0"/>
                        <a:t> </a:t>
                      </a:r>
                      <a:r>
                        <a:rPr lang="en-US" sz="1800" noProof="0" dirty="0" smtClean="0"/>
                        <a:t>learn</a:t>
                      </a:r>
                      <a:r>
                        <a:rPr lang="en-US" sz="1800" baseline="0" noProof="0" dirty="0" smtClean="0"/>
                        <a:t> </a:t>
                      </a:r>
                      <a:r>
                        <a:rPr lang="en-US" sz="1800" noProof="0" dirty="0" smtClean="0"/>
                        <a:t/>
                      </a:r>
                      <a:br>
                        <a:rPr lang="en-US" sz="1800" noProof="0" dirty="0" smtClean="0"/>
                      </a:br>
                      <a:r>
                        <a:rPr lang="en-US" sz="1800" noProof="0" dirty="0" smtClean="0"/>
                        <a:t>- competitive school culture:</a:t>
                      </a:r>
                      <a:br>
                        <a:rPr lang="en-US" sz="1800" noProof="0" dirty="0" smtClean="0"/>
                      </a:br>
                      <a:r>
                        <a:rPr lang="en-US" sz="1800" noProof="0" dirty="0" smtClean="0"/>
                        <a:t>  ranking of students and </a:t>
                      </a:r>
                      <a:br>
                        <a:rPr lang="en-US" sz="1800" noProof="0" dirty="0" smtClean="0"/>
                      </a:br>
                      <a:r>
                        <a:rPr lang="en-US" sz="1800" noProof="0" dirty="0" smtClean="0"/>
                        <a:t>  schools</a:t>
                      </a:r>
                    </a:p>
                    <a:p>
                      <a:r>
                        <a:rPr lang="en-US" sz="1800" noProof="0" dirty="0" smtClean="0"/>
                        <a:t>- “teaching to the test”</a:t>
                      </a:r>
                    </a:p>
                    <a:p>
                      <a:endParaRPr lang="en-US" sz="1800" noProof="0" dirty="0"/>
                    </a:p>
                  </a:txBody>
                  <a:tcPr/>
                </a:tc>
                <a:tc>
                  <a:txBody>
                    <a:bodyPr/>
                    <a:lstStyle/>
                    <a:p>
                      <a:r>
                        <a:rPr lang="en-US" sz="1800" noProof="0" dirty="0" smtClean="0"/>
                        <a:t>+co-planning</a:t>
                      </a:r>
                      <a:br>
                        <a:rPr lang="en-US" sz="1800" noProof="0" dirty="0" smtClean="0"/>
                      </a:br>
                      <a:r>
                        <a:rPr lang="en-US" sz="1800" noProof="0" dirty="0" smtClean="0"/>
                        <a:t>+a teacher conducts  assessment  </a:t>
                      </a:r>
                      <a:br>
                        <a:rPr lang="en-US" sz="1800" noProof="0" dirty="0" smtClean="0"/>
                      </a:br>
                      <a:r>
                        <a:rPr lang="en-US" sz="1800" noProof="0" dirty="0" smtClean="0"/>
                        <a:t>  for  enhancing learning processes</a:t>
                      </a:r>
                    </a:p>
                    <a:p>
                      <a:r>
                        <a:rPr lang="en-US" sz="1800" noProof="0" dirty="0" smtClean="0"/>
                        <a:t>- problematic to compare the </a:t>
                      </a:r>
                      <a:br>
                        <a:rPr lang="en-US" sz="1800" noProof="0" dirty="0" smtClean="0"/>
                      </a:br>
                      <a:r>
                        <a:rPr lang="en-US" sz="1800" noProof="0" dirty="0" smtClean="0"/>
                        <a:t>  quality of learning outcomes and </a:t>
                      </a:r>
                      <a:br>
                        <a:rPr lang="en-US" sz="1800" noProof="0" dirty="0" smtClean="0"/>
                      </a:br>
                      <a:r>
                        <a:rPr lang="en-US" sz="1800" noProof="0" dirty="0" smtClean="0"/>
                        <a:t>  select students to next level</a:t>
                      </a:r>
                      <a:endParaRPr lang="en-US" sz="1800" noProof="0" dirty="0"/>
                    </a:p>
                  </a:txBody>
                  <a:tcPr/>
                </a:tc>
              </a:tr>
            </a:tbl>
          </a:graphicData>
        </a:graphic>
      </p:graphicFrame>
    </p:spTree>
    <p:extLst>
      <p:ext uri="{BB962C8B-B14F-4D97-AF65-F5344CB8AC3E}">
        <p14:creationId xmlns:p14="http://schemas.microsoft.com/office/powerpoint/2010/main" val="2118440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Cloud 33"/>
          <p:cNvSpPr/>
          <p:nvPr/>
        </p:nvSpPr>
        <p:spPr>
          <a:xfrm>
            <a:off x="-108519" y="4506158"/>
            <a:ext cx="9721080" cy="2523242"/>
          </a:xfrm>
          <a:prstGeom prst="cloud">
            <a:avLst/>
          </a:prstGeom>
          <a:ln>
            <a:gradFill flip="none" rotWithShape="1">
              <a:gsLst>
                <a:gs pos="0">
                  <a:schemeClr val="accent1">
                    <a:tint val="66000"/>
                    <a:satMod val="160000"/>
                    <a:lumMod val="50000"/>
                  </a:schemeClr>
                </a:gs>
                <a:gs pos="48000">
                  <a:schemeClr val="accent1">
                    <a:tint val="44500"/>
                    <a:satMod val="160000"/>
                    <a:lumMod val="96000"/>
                  </a:schemeClr>
                </a:gs>
                <a:gs pos="100000">
                  <a:schemeClr val="bg1"/>
                </a:gs>
              </a:gsLst>
              <a:lin ang="16200000" scaled="1"/>
              <a:tileRect/>
            </a:gradFill>
          </a:ln>
          <a:effectLst>
            <a:outerShdw blurRad="50800" dist="38100" dir="2700000" algn="tl" rotWithShape="0">
              <a:schemeClr val="tx1">
                <a:lumMod val="65000"/>
                <a:lumOff val="35000"/>
                <a:alpha val="43000"/>
              </a:scheme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800">
              <a:latin typeface="Calibri" pitchFamily="34" charset="0"/>
              <a:cs typeface="Calibri" pitchFamily="34"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521" y="2931846"/>
            <a:ext cx="5500466" cy="5500466"/>
          </a:xfrm>
          <a:prstGeom prst="rect">
            <a:avLst/>
          </a:prstGeom>
        </p:spPr>
      </p:pic>
      <p:sp>
        <p:nvSpPr>
          <p:cNvPr id="24" name="Rectangle 23"/>
          <p:cNvSpPr/>
          <p:nvPr/>
        </p:nvSpPr>
        <p:spPr>
          <a:xfrm>
            <a:off x="3315129" y="5815561"/>
            <a:ext cx="3384376" cy="1077218"/>
          </a:xfrm>
          <a:prstGeom prst="rect">
            <a:avLst/>
          </a:prstGeom>
          <a:noFill/>
        </p:spPr>
        <p:txBody>
          <a:bodyPr wrap="square">
            <a:spAutoFit/>
          </a:bodyPr>
          <a:lstStyle/>
          <a:p>
            <a:r>
              <a:rPr lang="en-US" sz="3200" b="1" dirty="0" smtClean="0">
                <a:solidFill>
                  <a:srgbClr val="FFC000"/>
                </a:solidFill>
                <a:effectLst>
                  <a:outerShdw blurRad="38100" dist="38100" dir="2700000" algn="tl">
                    <a:srgbClr val="000000">
                      <a:alpha val="43137"/>
                    </a:srgbClr>
                  </a:outerShdw>
                </a:effectLst>
                <a:latin typeface="Calibri" pitchFamily="34" charset="0"/>
                <a:cs typeface="Calibri" pitchFamily="34" charset="0"/>
              </a:rPr>
              <a:t>Diverse </a:t>
            </a:r>
            <a:br>
              <a:rPr lang="en-US" sz="3200" b="1" dirty="0" smtClean="0">
                <a:solidFill>
                  <a:srgbClr val="FFC000"/>
                </a:solidFill>
                <a:effectLst>
                  <a:outerShdw blurRad="38100" dist="38100" dir="2700000" algn="tl">
                    <a:srgbClr val="000000">
                      <a:alpha val="43137"/>
                    </a:srgbClr>
                  </a:outerShdw>
                </a:effectLst>
                <a:latin typeface="Calibri" pitchFamily="34" charset="0"/>
                <a:cs typeface="Calibri" pitchFamily="34" charset="0"/>
              </a:rPr>
            </a:br>
            <a:r>
              <a:rPr lang="en-US" sz="3200" b="1" dirty="0" smtClean="0">
                <a:solidFill>
                  <a:srgbClr val="FFC000"/>
                </a:solidFill>
                <a:effectLst>
                  <a:outerShdw blurRad="38100" dist="38100" dir="2700000" algn="tl">
                    <a:srgbClr val="000000">
                      <a:alpha val="43137"/>
                    </a:srgbClr>
                  </a:outerShdw>
                </a:effectLst>
                <a:latin typeface="Calibri" pitchFamily="34" charset="0"/>
                <a:cs typeface="Calibri" pitchFamily="34" charset="0"/>
              </a:rPr>
              <a:t>learners</a:t>
            </a:r>
            <a:endParaRPr lang="en-US" sz="3200" b="1" dirty="0">
              <a:solidFill>
                <a:srgbClr val="FFC000"/>
              </a:solidFill>
              <a:effectLst>
                <a:outerShdw blurRad="38100" dist="38100" dir="2700000" algn="tl">
                  <a:srgbClr val="000000">
                    <a:alpha val="43137"/>
                  </a:srgbClr>
                </a:outerShdw>
              </a:effectLst>
            </a:endParaRPr>
          </a:p>
        </p:txBody>
      </p:sp>
      <p:sp>
        <p:nvSpPr>
          <p:cNvPr id="41" name="Suorakulmio 40"/>
          <p:cNvSpPr/>
          <p:nvPr/>
        </p:nvSpPr>
        <p:spPr>
          <a:xfrm>
            <a:off x="0" y="0"/>
            <a:ext cx="9144000" cy="93316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alibri" pitchFamily="34" charset="0"/>
                <a:cs typeface="Calibri" pitchFamily="34" charset="0"/>
              </a:rPr>
              <a:t>Values  and Aims of </a:t>
            </a:r>
            <a:r>
              <a:rPr lang="en-GB" sz="2400" b="1" i="1" dirty="0" smtClean="0">
                <a:latin typeface="Calibri" pitchFamily="34" charset="0"/>
                <a:cs typeface="Calibri" pitchFamily="34" charset="0"/>
              </a:rPr>
              <a:t> </a:t>
            </a:r>
            <a:r>
              <a:rPr lang="en-GB" sz="2400" b="1" dirty="0" smtClean="0">
                <a:latin typeface="Calibri" pitchFamily="34" charset="0"/>
                <a:cs typeface="Calibri" pitchFamily="34" charset="0"/>
              </a:rPr>
              <a:t>a </a:t>
            </a:r>
            <a:r>
              <a:rPr lang="en-GB" b="1" dirty="0" smtClean="0">
                <a:latin typeface="Calibri" pitchFamily="34" charset="0"/>
                <a:cs typeface="Calibri" pitchFamily="34" charset="0"/>
              </a:rPr>
              <a:t>F</a:t>
            </a:r>
            <a:r>
              <a:rPr lang="en-GB" sz="2400" b="1" dirty="0" smtClean="0">
                <a:latin typeface="Calibri" pitchFamily="34" charset="0"/>
                <a:cs typeface="Calibri" pitchFamily="34" charset="0"/>
              </a:rPr>
              <a:t>innish </a:t>
            </a:r>
            <a:r>
              <a:rPr lang="en-GB" b="1" dirty="0" smtClean="0">
                <a:latin typeface="Calibri" pitchFamily="34" charset="0"/>
                <a:cs typeface="Calibri" pitchFamily="34" charset="0"/>
              </a:rPr>
              <a:t>S</a:t>
            </a:r>
            <a:r>
              <a:rPr lang="en-GB" sz="2400" b="1" dirty="0" smtClean="0">
                <a:latin typeface="Calibri" pitchFamily="34" charset="0"/>
                <a:cs typeface="Calibri" pitchFamily="34" charset="0"/>
              </a:rPr>
              <a:t>chool</a:t>
            </a:r>
            <a:br>
              <a:rPr lang="en-GB" sz="2400" b="1" dirty="0" smtClean="0">
                <a:latin typeface="Calibri" pitchFamily="34" charset="0"/>
                <a:cs typeface="Calibri" pitchFamily="34" charset="0"/>
              </a:rPr>
            </a:br>
            <a:r>
              <a:rPr lang="en-GB" sz="1400" b="1" dirty="0" smtClean="0">
                <a:latin typeface="Calibri" pitchFamily="34" charset="0"/>
                <a:cs typeface="Calibri" pitchFamily="34" charset="0"/>
              </a:rPr>
              <a:t>Values: </a:t>
            </a:r>
            <a:r>
              <a:rPr lang="en-GB" sz="1400" dirty="0" smtClean="0"/>
              <a:t>human </a:t>
            </a:r>
            <a:r>
              <a:rPr lang="en-GB" sz="1400" dirty="0"/>
              <a:t>rights, equality, democracy, natural diversity, </a:t>
            </a:r>
            <a:r>
              <a:rPr lang="en-GB" sz="1400" dirty="0" smtClean="0"/>
              <a:t>sustainable development, </a:t>
            </a:r>
            <a:r>
              <a:rPr lang="en-GB" sz="1400" dirty="0"/>
              <a:t>endorsement of multiculturalism, individualism (responsibility, a sense of community), respect for the </a:t>
            </a:r>
            <a:r>
              <a:rPr lang="en-GB" sz="1400" dirty="0" smtClean="0"/>
              <a:t>rights …</a:t>
            </a:r>
            <a:endParaRPr lang="en-GB" sz="1400" b="1" dirty="0">
              <a:latin typeface="Calibri" pitchFamily="34" charset="0"/>
              <a:cs typeface="Calibri" pitchFamily="34" charset="0"/>
            </a:endParaRPr>
          </a:p>
        </p:txBody>
      </p:sp>
      <p:sp>
        <p:nvSpPr>
          <p:cNvPr id="35" name="TextBox 34"/>
          <p:cNvSpPr txBox="1"/>
          <p:nvPr/>
        </p:nvSpPr>
        <p:spPr>
          <a:xfrm>
            <a:off x="384652" y="5044242"/>
            <a:ext cx="1676400" cy="1323439"/>
          </a:xfrm>
          <a:prstGeom prst="rect">
            <a:avLst/>
          </a:prstGeom>
          <a:noFill/>
        </p:spPr>
        <p:txBody>
          <a:bodyPr wrap="square" rtlCol="0">
            <a:spAutoFit/>
          </a:bodyPr>
          <a:lstStyle/>
          <a:p>
            <a:pPr algn="ctr"/>
            <a:endParaRPr lang="en-US" sz="2000" b="1" dirty="0">
              <a:solidFill>
                <a:schemeClr val="tx1">
                  <a:lumMod val="65000"/>
                  <a:lumOff val="35000"/>
                </a:schemeClr>
              </a:solidFill>
              <a:latin typeface="Calibri" pitchFamily="34" charset="0"/>
              <a:cs typeface="Calibri" pitchFamily="34" charset="0"/>
            </a:endParaRPr>
          </a:p>
          <a:p>
            <a:pPr algn="ctr"/>
            <a:r>
              <a:rPr lang="en-US" sz="2000" b="1" dirty="0" smtClean="0">
                <a:solidFill>
                  <a:schemeClr val="tx1">
                    <a:lumMod val="65000"/>
                    <a:lumOff val="35000"/>
                  </a:schemeClr>
                </a:solidFill>
                <a:latin typeface="Calibri" pitchFamily="34" charset="0"/>
                <a:cs typeface="Calibri" pitchFamily="34" charset="0"/>
              </a:rPr>
              <a:t>Finnish</a:t>
            </a:r>
            <a:br>
              <a:rPr lang="en-US" sz="2000" b="1" dirty="0" smtClean="0">
                <a:solidFill>
                  <a:schemeClr val="tx1">
                    <a:lumMod val="65000"/>
                    <a:lumOff val="35000"/>
                  </a:schemeClr>
                </a:solidFill>
                <a:latin typeface="Calibri" pitchFamily="34" charset="0"/>
                <a:cs typeface="Calibri" pitchFamily="34" charset="0"/>
              </a:rPr>
            </a:br>
            <a:r>
              <a:rPr lang="en-US" sz="2000" b="1" dirty="0" smtClean="0">
                <a:solidFill>
                  <a:schemeClr val="tx1">
                    <a:lumMod val="65000"/>
                    <a:lumOff val="35000"/>
                  </a:schemeClr>
                </a:solidFill>
                <a:latin typeface="Calibri" pitchFamily="34" charset="0"/>
                <a:cs typeface="Calibri" pitchFamily="34" charset="0"/>
              </a:rPr>
              <a:t>society</a:t>
            </a:r>
            <a:endParaRPr lang="en-US" sz="2000" b="1" dirty="0">
              <a:solidFill>
                <a:schemeClr val="tx1">
                  <a:lumMod val="65000"/>
                  <a:lumOff val="35000"/>
                </a:schemeClr>
              </a:solidFill>
              <a:latin typeface="Calibri" pitchFamily="34" charset="0"/>
              <a:cs typeface="Calibri" pitchFamily="34" charset="0"/>
            </a:endParaRPr>
          </a:p>
          <a:p>
            <a:pPr algn="ctr"/>
            <a:r>
              <a:rPr lang="en-US" sz="2000" b="1" dirty="0" smtClean="0">
                <a:solidFill>
                  <a:schemeClr val="tx1">
                    <a:lumMod val="65000"/>
                    <a:lumOff val="35000"/>
                  </a:schemeClr>
                </a:solidFill>
                <a:latin typeface="Calibri" pitchFamily="34" charset="0"/>
                <a:cs typeface="Calibri" pitchFamily="34" charset="0"/>
              </a:rPr>
              <a:t>          Partners</a:t>
            </a:r>
            <a:endParaRPr lang="en-US" sz="2000" b="1" dirty="0">
              <a:solidFill>
                <a:schemeClr val="tx1">
                  <a:lumMod val="65000"/>
                  <a:lumOff val="35000"/>
                </a:schemeClr>
              </a:solidFill>
              <a:latin typeface="Calibri" pitchFamily="34" charset="0"/>
              <a:cs typeface="Calibri" pitchFamily="34" charset="0"/>
            </a:endParaRPr>
          </a:p>
        </p:txBody>
      </p:sp>
      <p:sp>
        <p:nvSpPr>
          <p:cNvPr id="56" name="Tekstikehys 55"/>
          <p:cNvSpPr txBox="1"/>
          <p:nvPr/>
        </p:nvSpPr>
        <p:spPr>
          <a:xfrm>
            <a:off x="7450511" y="4789726"/>
            <a:ext cx="1850378" cy="1015663"/>
          </a:xfrm>
          <a:prstGeom prst="rect">
            <a:avLst/>
          </a:prstGeom>
          <a:noFill/>
        </p:spPr>
        <p:txBody>
          <a:bodyPr wrap="none" rtlCol="0">
            <a:spAutoFit/>
          </a:bodyPr>
          <a:lstStyle/>
          <a:p>
            <a:r>
              <a:rPr lang="en-GB" sz="2000" b="1" dirty="0" smtClean="0">
                <a:solidFill>
                  <a:schemeClr val="tx1">
                    <a:lumMod val="65000"/>
                    <a:lumOff val="35000"/>
                  </a:schemeClr>
                </a:solidFill>
                <a:latin typeface="Calibri" pitchFamily="34" charset="0"/>
                <a:cs typeface="Calibri" pitchFamily="34" charset="0"/>
              </a:rPr>
              <a:t>     Global</a:t>
            </a:r>
          </a:p>
          <a:p>
            <a:r>
              <a:rPr lang="en-GB" sz="2000" b="1" dirty="0" smtClean="0">
                <a:solidFill>
                  <a:schemeClr val="tx1">
                    <a:lumMod val="65000"/>
                    <a:lumOff val="35000"/>
                  </a:schemeClr>
                </a:solidFill>
                <a:latin typeface="Calibri" pitchFamily="34" charset="0"/>
                <a:cs typeface="Calibri" pitchFamily="34" charset="0"/>
              </a:rPr>
              <a:t>     Stakeholders</a:t>
            </a:r>
          </a:p>
          <a:p>
            <a:r>
              <a:rPr lang="en-GB" sz="2000" b="1" dirty="0" smtClean="0">
                <a:solidFill>
                  <a:schemeClr val="tx1">
                    <a:lumMod val="65000"/>
                    <a:lumOff val="35000"/>
                  </a:schemeClr>
                </a:solidFill>
                <a:latin typeface="Calibri" pitchFamily="34" charset="0"/>
                <a:cs typeface="Calibri" pitchFamily="34" charset="0"/>
              </a:rPr>
              <a:t>Parents</a:t>
            </a:r>
            <a:endParaRPr lang="en-US" sz="2000" dirty="0" smtClean="0">
              <a:solidFill>
                <a:schemeClr val="tx1">
                  <a:lumMod val="65000"/>
                  <a:lumOff val="35000"/>
                </a:schemeClr>
              </a:solidFill>
              <a:latin typeface="Calibri" pitchFamily="34" charset="0"/>
              <a:cs typeface="Calibri" pitchFamily="34" charset="0"/>
            </a:endParaRPr>
          </a:p>
        </p:txBody>
      </p:sp>
      <p:sp>
        <p:nvSpPr>
          <p:cNvPr id="2" name="Tekstiruutu 1"/>
          <p:cNvSpPr txBox="1"/>
          <p:nvPr/>
        </p:nvSpPr>
        <p:spPr>
          <a:xfrm>
            <a:off x="58057" y="4532174"/>
            <a:ext cx="8708684" cy="830997"/>
          </a:xfrm>
          <a:prstGeom prst="rect">
            <a:avLst/>
          </a:prstGeom>
          <a:noFill/>
          <a:ln w="38100">
            <a:noFill/>
          </a:ln>
          <a:effectLst>
            <a:outerShdw blurRad="50800" dist="38100" dir="2700000" algn="tl" rotWithShape="0">
              <a:prstClr val="black">
                <a:alpha val="22000"/>
              </a:prstClr>
            </a:outerShdw>
          </a:effectLst>
        </p:spPr>
        <p:txBody>
          <a:bodyPr wrap="square" rtlCol="0">
            <a:spAutoFit/>
          </a:bodyPr>
          <a:lstStyle/>
          <a:p>
            <a:r>
              <a:rPr lang="fi-FI" b="1" dirty="0" smtClean="0">
                <a:latin typeface="+mn-lt"/>
              </a:rPr>
              <a:t>Learning of 21</a:t>
            </a:r>
            <a:r>
              <a:rPr lang="fi-FI" b="1" baseline="30000" dirty="0" smtClean="0">
                <a:latin typeface="+mn-lt"/>
              </a:rPr>
              <a:t>st</a:t>
            </a:r>
            <a:r>
              <a:rPr lang="fi-FI" b="1" dirty="0" smtClean="0">
                <a:latin typeface="+mn-lt"/>
              </a:rPr>
              <a:t> </a:t>
            </a:r>
            <a:r>
              <a:rPr lang="fi-FI" b="1" dirty="0" err="1" smtClean="0">
                <a:latin typeface="+mn-lt"/>
              </a:rPr>
              <a:t>century</a:t>
            </a:r>
            <a:r>
              <a:rPr lang="fi-FI" b="1" dirty="0" smtClean="0">
                <a:latin typeface="+mn-lt"/>
              </a:rPr>
              <a:t> </a:t>
            </a:r>
            <a:br>
              <a:rPr lang="fi-FI" b="1" dirty="0" smtClean="0">
                <a:latin typeface="+mn-lt"/>
              </a:rPr>
            </a:br>
            <a:r>
              <a:rPr lang="fi-FI" b="1" dirty="0" err="1" smtClean="0">
                <a:latin typeface="+mn-lt"/>
              </a:rPr>
              <a:t>competences</a:t>
            </a:r>
            <a:endParaRPr lang="fi-FI" b="1" dirty="0">
              <a:latin typeface="+mn-lt"/>
            </a:endParaRPr>
          </a:p>
        </p:txBody>
      </p:sp>
      <p:sp>
        <p:nvSpPr>
          <p:cNvPr id="18" name="TextBox 17"/>
          <p:cNvSpPr txBox="1"/>
          <p:nvPr/>
        </p:nvSpPr>
        <p:spPr>
          <a:xfrm>
            <a:off x="2307084" y="7174219"/>
            <a:ext cx="4051743" cy="461665"/>
          </a:xfrm>
          <a:prstGeom prst="rect">
            <a:avLst/>
          </a:prstGeom>
          <a:noFill/>
        </p:spPr>
        <p:txBody>
          <a:bodyPr wrap="square" rtlCol="0">
            <a:spAutoFit/>
          </a:bodyPr>
          <a:lstStyle/>
          <a:p>
            <a:pPr algn="ctr"/>
            <a:r>
              <a:rPr lang="en-US" b="1" dirty="0" smtClean="0">
                <a:solidFill>
                  <a:schemeClr val="tx1">
                    <a:lumMod val="65000"/>
                    <a:lumOff val="35000"/>
                  </a:schemeClr>
                </a:solidFill>
                <a:latin typeface="Calibri" pitchFamily="34" charset="0"/>
                <a:cs typeface="Calibri" pitchFamily="34" charset="0"/>
              </a:rPr>
              <a:t>Finnish school</a:t>
            </a:r>
            <a:endParaRPr lang="en-US" b="1" dirty="0">
              <a:solidFill>
                <a:schemeClr val="tx1">
                  <a:lumMod val="65000"/>
                  <a:lumOff val="35000"/>
                </a:schemeClr>
              </a:solidFill>
              <a:latin typeface="Calibri" pitchFamily="34" charset="0"/>
              <a:cs typeface="Calibri" pitchFamily="34" charset="0"/>
            </a:endParaRPr>
          </a:p>
        </p:txBody>
      </p:sp>
      <p:sp>
        <p:nvSpPr>
          <p:cNvPr id="25" name="Kuvatekstinuoli ylös 18"/>
          <p:cNvSpPr/>
          <p:nvPr/>
        </p:nvSpPr>
        <p:spPr>
          <a:xfrm rot="10800000">
            <a:off x="58058" y="925954"/>
            <a:ext cx="2329590" cy="3512457"/>
          </a:xfrm>
          <a:prstGeom prst="upArrowCallout">
            <a:avLst>
              <a:gd name="adj1" fmla="val 100000"/>
              <a:gd name="adj2" fmla="val 50000"/>
              <a:gd name="adj3" fmla="val 40530"/>
              <a:gd name="adj4" fmla="val 7337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kstikehys 47"/>
          <p:cNvSpPr txBox="1"/>
          <p:nvPr/>
        </p:nvSpPr>
        <p:spPr>
          <a:xfrm>
            <a:off x="106370" y="954048"/>
            <a:ext cx="2168742" cy="2677656"/>
          </a:xfrm>
          <a:prstGeom prst="rect">
            <a:avLst/>
          </a:prstGeom>
          <a:noFill/>
        </p:spPr>
        <p:txBody>
          <a:bodyPr wrap="square" rtlCol="0">
            <a:spAutoFit/>
          </a:bodyPr>
          <a:lstStyle/>
          <a:p>
            <a:pPr algn="l"/>
            <a:r>
              <a:rPr lang="en-GB" b="1" dirty="0" smtClean="0">
                <a:latin typeface="Calibri" pitchFamily="34" charset="0"/>
                <a:cs typeface="Calibri" pitchFamily="34" charset="0"/>
              </a:rPr>
              <a:t>Professional teachers</a:t>
            </a:r>
          </a:p>
          <a:p>
            <a:pPr marL="171450" indent="-171450" algn="l">
              <a:buFont typeface="Arial" pitchFamily="34" charset="0"/>
              <a:buChar char="•"/>
            </a:pPr>
            <a:r>
              <a:rPr lang="en-US" dirty="0" smtClean="0">
                <a:solidFill>
                  <a:schemeClr val="tx1">
                    <a:lumMod val="75000"/>
                    <a:lumOff val="25000"/>
                  </a:schemeClr>
                </a:solidFill>
                <a:latin typeface="Calibri" pitchFamily="34" charset="0"/>
                <a:cs typeface="Calibri" pitchFamily="34" charset="0"/>
              </a:rPr>
              <a:t>Knowledge base</a:t>
            </a:r>
          </a:p>
          <a:p>
            <a:pPr marL="171450" indent="-171450" algn="l">
              <a:buFont typeface="Arial" pitchFamily="34" charset="0"/>
              <a:buChar char="•"/>
            </a:pPr>
            <a:r>
              <a:rPr lang="en-US" dirty="0" smtClean="0">
                <a:solidFill>
                  <a:schemeClr val="tx1">
                    <a:lumMod val="75000"/>
                    <a:lumOff val="25000"/>
                  </a:schemeClr>
                </a:solidFill>
                <a:latin typeface="Calibri" pitchFamily="34" charset="0"/>
                <a:cs typeface="Calibri" pitchFamily="34" charset="0"/>
              </a:rPr>
              <a:t>Collaboration </a:t>
            </a:r>
          </a:p>
          <a:p>
            <a:pPr marL="171450" indent="-171450" algn="l">
              <a:buFont typeface="Arial" pitchFamily="34" charset="0"/>
              <a:buChar char="•"/>
            </a:pPr>
            <a:r>
              <a:rPr lang="en-US" dirty="0" smtClean="0">
                <a:solidFill>
                  <a:schemeClr val="tx1">
                    <a:lumMod val="75000"/>
                    <a:lumOff val="25000"/>
                  </a:schemeClr>
                </a:solidFill>
                <a:latin typeface="Calibri" pitchFamily="34" charset="0"/>
                <a:cs typeface="Calibri" pitchFamily="34" charset="0"/>
              </a:rPr>
              <a:t>Life-long learning</a:t>
            </a:r>
          </a:p>
        </p:txBody>
      </p:sp>
      <p:sp>
        <p:nvSpPr>
          <p:cNvPr id="27" name="Kuvatekstinuoli ylös 20"/>
          <p:cNvSpPr/>
          <p:nvPr/>
        </p:nvSpPr>
        <p:spPr>
          <a:xfrm rot="10800000">
            <a:off x="2474642" y="921659"/>
            <a:ext cx="2329590" cy="3512457"/>
          </a:xfrm>
          <a:prstGeom prst="upArrowCallout">
            <a:avLst>
              <a:gd name="adj1" fmla="val 100000"/>
              <a:gd name="adj2" fmla="val 50000"/>
              <a:gd name="adj3" fmla="val 40020"/>
              <a:gd name="adj4" fmla="val 7337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Kuvatekstinuoli ylös 21"/>
          <p:cNvSpPr/>
          <p:nvPr/>
        </p:nvSpPr>
        <p:spPr>
          <a:xfrm rot="10800000">
            <a:off x="4876755" y="925357"/>
            <a:ext cx="2329590" cy="3512457"/>
          </a:xfrm>
          <a:prstGeom prst="upArrowCallout">
            <a:avLst>
              <a:gd name="adj1" fmla="val 100000"/>
              <a:gd name="adj2" fmla="val 50000"/>
              <a:gd name="adj3" fmla="val 40020"/>
              <a:gd name="adj4" fmla="val 7337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Kuvatekstinuoli ylös 22"/>
          <p:cNvSpPr/>
          <p:nvPr/>
        </p:nvSpPr>
        <p:spPr>
          <a:xfrm rot="10800000">
            <a:off x="7286125" y="925954"/>
            <a:ext cx="1814331" cy="3580205"/>
          </a:xfrm>
          <a:prstGeom prst="upArrowCallout">
            <a:avLst>
              <a:gd name="adj1" fmla="val 98472"/>
              <a:gd name="adj2" fmla="val 49236"/>
              <a:gd name="adj3" fmla="val 55685"/>
              <a:gd name="adj4" fmla="val 7337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kstikehys 48"/>
          <p:cNvSpPr txBox="1"/>
          <p:nvPr/>
        </p:nvSpPr>
        <p:spPr>
          <a:xfrm>
            <a:off x="2491439" y="953389"/>
            <a:ext cx="2312793" cy="2677656"/>
          </a:xfrm>
          <a:prstGeom prst="rect">
            <a:avLst/>
          </a:prstGeom>
          <a:noFill/>
        </p:spPr>
        <p:txBody>
          <a:bodyPr wrap="square" rtlCol="0">
            <a:spAutoFit/>
          </a:bodyPr>
          <a:lstStyle/>
          <a:p>
            <a:r>
              <a:rPr lang="en-GB" b="1" dirty="0" smtClean="0">
                <a:latin typeface="Calibri" pitchFamily="34" charset="0"/>
                <a:cs typeface="Calibri" pitchFamily="34" charset="0"/>
              </a:rPr>
              <a:t>Local curriculum</a:t>
            </a:r>
          </a:p>
          <a:p>
            <a:r>
              <a:rPr lang="en-GB" b="1" dirty="0" smtClean="0">
                <a:latin typeface="Calibri" pitchFamily="34" charset="0"/>
                <a:cs typeface="Calibri" pitchFamily="34" charset="0"/>
              </a:rPr>
              <a:t>and </a:t>
            </a:r>
            <a:br>
              <a:rPr lang="en-GB" b="1" dirty="0" smtClean="0">
                <a:latin typeface="Calibri" pitchFamily="34" charset="0"/>
                <a:cs typeface="Calibri" pitchFamily="34" charset="0"/>
              </a:rPr>
            </a:br>
            <a:r>
              <a:rPr lang="en-GB" b="1" dirty="0" smtClean="0">
                <a:latin typeface="Calibri" pitchFamily="34" charset="0"/>
                <a:cs typeface="Calibri" pitchFamily="34" charset="0"/>
              </a:rPr>
              <a:t>environments</a:t>
            </a:r>
          </a:p>
          <a:p>
            <a:pPr marL="171450" indent="-171450" algn="l">
              <a:buFont typeface="Arial" pitchFamily="34" charset="0"/>
              <a:buChar char="•"/>
            </a:pPr>
            <a:r>
              <a:rPr lang="en-US" dirty="0" smtClean="0">
                <a:solidFill>
                  <a:schemeClr val="tx1">
                    <a:lumMod val="75000"/>
                    <a:lumOff val="25000"/>
                  </a:schemeClr>
                </a:solidFill>
                <a:latin typeface="Calibri" pitchFamily="34" charset="0"/>
                <a:cs typeface="Calibri" pitchFamily="34" charset="0"/>
              </a:rPr>
              <a:t>Broad aims </a:t>
            </a:r>
          </a:p>
          <a:p>
            <a:pPr marL="171450" indent="-171450" algn="l">
              <a:buFont typeface="Arial" pitchFamily="34" charset="0"/>
              <a:buChar char="•"/>
            </a:pPr>
            <a:r>
              <a:rPr lang="en-US" dirty="0" smtClean="0">
                <a:solidFill>
                  <a:schemeClr val="tx1">
                    <a:lumMod val="75000"/>
                    <a:lumOff val="25000"/>
                  </a:schemeClr>
                </a:solidFill>
                <a:latin typeface="Calibri" pitchFamily="34" charset="0"/>
                <a:cs typeface="Calibri" pitchFamily="34" charset="0"/>
              </a:rPr>
              <a:t>Learning </a:t>
            </a:r>
            <a:br>
              <a:rPr lang="en-US" dirty="0" smtClean="0">
                <a:solidFill>
                  <a:schemeClr val="tx1">
                    <a:lumMod val="75000"/>
                    <a:lumOff val="25000"/>
                  </a:schemeClr>
                </a:solidFill>
                <a:latin typeface="Calibri" pitchFamily="34" charset="0"/>
                <a:cs typeface="Calibri" pitchFamily="34" charset="0"/>
              </a:rPr>
            </a:br>
            <a:r>
              <a:rPr lang="en-US" dirty="0" smtClean="0">
                <a:solidFill>
                  <a:schemeClr val="tx1">
                    <a:lumMod val="75000"/>
                    <a:lumOff val="25000"/>
                  </a:schemeClr>
                </a:solidFill>
                <a:latin typeface="Calibri" pitchFamily="34" charset="0"/>
                <a:cs typeface="Calibri" pitchFamily="34" charset="0"/>
              </a:rPr>
              <a:t>environments</a:t>
            </a:r>
            <a:br>
              <a:rPr lang="en-US" dirty="0" smtClean="0">
                <a:solidFill>
                  <a:schemeClr val="tx1">
                    <a:lumMod val="75000"/>
                    <a:lumOff val="25000"/>
                  </a:schemeClr>
                </a:solidFill>
                <a:latin typeface="Calibri" pitchFamily="34" charset="0"/>
                <a:cs typeface="Calibri" pitchFamily="34" charset="0"/>
              </a:rPr>
            </a:br>
            <a:endParaRPr lang="en-US" dirty="0" smtClean="0">
              <a:solidFill>
                <a:schemeClr val="tx1">
                  <a:lumMod val="75000"/>
                  <a:lumOff val="25000"/>
                </a:schemeClr>
              </a:solidFill>
              <a:latin typeface="Calibri" pitchFamily="34" charset="0"/>
              <a:cs typeface="Calibri" pitchFamily="34" charset="0"/>
            </a:endParaRPr>
          </a:p>
        </p:txBody>
      </p:sp>
      <p:sp>
        <p:nvSpPr>
          <p:cNvPr id="31" name="Tekstikehys 50"/>
          <p:cNvSpPr txBox="1"/>
          <p:nvPr/>
        </p:nvSpPr>
        <p:spPr>
          <a:xfrm>
            <a:off x="7339696" y="966163"/>
            <a:ext cx="1795235" cy="830997"/>
          </a:xfrm>
          <a:prstGeom prst="rect">
            <a:avLst/>
          </a:prstGeom>
          <a:noFill/>
        </p:spPr>
        <p:txBody>
          <a:bodyPr wrap="none" rtlCol="0">
            <a:spAutoFit/>
          </a:bodyPr>
          <a:lstStyle/>
          <a:p>
            <a:pPr algn="l"/>
            <a:r>
              <a:rPr lang="en-GB" b="1" dirty="0" smtClean="0">
                <a:latin typeface="Calibri" pitchFamily="34" charset="0"/>
                <a:cs typeface="Calibri" pitchFamily="34" charset="0"/>
              </a:rPr>
              <a:t>Networks &amp;</a:t>
            </a:r>
            <a:br>
              <a:rPr lang="en-GB" b="1" dirty="0" smtClean="0">
                <a:latin typeface="Calibri" pitchFamily="34" charset="0"/>
                <a:cs typeface="Calibri" pitchFamily="34" charset="0"/>
              </a:rPr>
            </a:br>
            <a:r>
              <a:rPr lang="en-GB" b="1" dirty="0" smtClean="0">
                <a:latin typeface="Calibri" pitchFamily="34" charset="0"/>
                <a:cs typeface="Calibri" pitchFamily="34" charset="0"/>
              </a:rPr>
              <a:t>partnerships</a:t>
            </a:r>
          </a:p>
        </p:txBody>
      </p:sp>
      <p:sp>
        <p:nvSpPr>
          <p:cNvPr id="32" name="Tekstikehys 49"/>
          <p:cNvSpPr txBox="1"/>
          <p:nvPr/>
        </p:nvSpPr>
        <p:spPr>
          <a:xfrm>
            <a:off x="4835786" y="933164"/>
            <a:ext cx="2479414" cy="1938992"/>
          </a:xfrm>
          <a:prstGeom prst="rect">
            <a:avLst/>
          </a:prstGeom>
          <a:noFill/>
        </p:spPr>
        <p:txBody>
          <a:bodyPr wrap="square" rtlCol="0">
            <a:spAutoFit/>
          </a:bodyPr>
          <a:lstStyle/>
          <a:p>
            <a:pPr algn="l"/>
            <a:r>
              <a:rPr lang="en-GB" b="1" dirty="0" smtClean="0">
                <a:latin typeface="Calibri" pitchFamily="34" charset="0"/>
                <a:cs typeface="Calibri" pitchFamily="34" charset="0"/>
              </a:rPr>
              <a:t>Leadership and </a:t>
            </a:r>
          </a:p>
          <a:p>
            <a:pPr algn="l"/>
            <a:r>
              <a:rPr lang="en-GB" b="1" dirty="0">
                <a:latin typeface="Calibri" pitchFamily="34" charset="0"/>
                <a:cs typeface="Calibri" pitchFamily="34" charset="0"/>
              </a:rPr>
              <a:t>q</a:t>
            </a:r>
            <a:r>
              <a:rPr lang="en-GB" b="1" dirty="0" smtClean="0">
                <a:latin typeface="Calibri" pitchFamily="34" charset="0"/>
                <a:cs typeface="Calibri" pitchFamily="34" charset="0"/>
              </a:rPr>
              <a:t>uality culture</a:t>
            </a:r>
          </a:p>
          <a:p>
            <a:pPr marL="171450" indent="-171450" algn="l">
              <a:buFont typeface="Arial" pitchFamily="34" charset="0"/>
              <a:buChar char="•"/>
            </a:pPr>
            <a:r>
              <a:rPr lang="en-US" dirty="0" smtClean="0">
                <a:solidFill>
                  <a:schemeClr val="tx1">
                    <a:lumMod val="75000"/>
                    <a:lumOff val="25000"/>
                  </a:schemeClr>
                </a:solidFill>
                <a:latin typeface="Calibri" pitchFamily="34" charset="0"/>
                <a:cs typeface="Calibri" pitchFamily="34" charset="0"/>
              </a:rPr>
              <a:t>Goal orientation  and interaction</a:t>
            </a:r>
          </a:p>
          <a:p>
            <a:pPr marL="171450" indent="-171450" algn="l">
              <a:buFont typeface="Arial" pitchFamily="34" charset="0"/>
              <a:buChar char="•"/>
            </a:pPr>
            <a:r>
              <a:rPr lang="en-US" dirty="0" smtClean="0">
                <a:solidFill>
                  <a:schemeClr val="tx1">
                    <a:lumMod val="75000"/>
                    <a:lumOff val="25000"/>
                  </a:schemeClr>
                </a:solidFill>
                <a:latin typeface="Calibri" pitchFamily="34" charset="0"/>
                <a:cs typeface="Calibri" pitchFamily="34" charset="0"/>
              </a:rPr>
              <a:t>Quality culture</a:t>
            </a:r>
          </a:p>
        </p:txBody>
      </p:sp>
    </p:spTree>
    <p:extLst>
      <p:ext uri="{BB962C8B-B14F-4D97-AF65-F5344CB8AC3E}">
        <p14:creationId xmlns:p14="http://schemas.microsoft.com/office/powerpoint/2010/main" val="2290591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quotations in the presentation </a:t>
            </a:r>
            <a:endParaRPr lang="en-US" dirty="0"/>
          </a:p>
        </p:txBody>
      </p:sp>
      <p:sp>
        <p:nvSpPr>
          <p:cNvPr id="4" name="Slide Number Placeholder 3"/>
          <p:cNvSpPr>
            <a:spLocks noGrp="1"/>
          </p:cNvSpPr>
          <p:nvPr>
            <p:ph type="sldNum" sz="quarter" idx="10"/>
          </p:nvPr>
        </p:nvSpPr>
        <p:spPr/>
        <p:txBody>
          <a:bodyPr/>
          <a:lstStyle/>
          <a:p>
            <a:pPr>
              <a:defRPr/>
            </a:pPr>
            <a:fld id="{1663DB54-CAA1-4FF1-A656-126DF26C6362}" type="slidenum">
              <a:rPr lang="en-US" smtClean="0"/>
              <a:pPr>
                <a:defRPr/>
              </a:pPr>
              <a:t>61</a:t>
            </a:fld>
            <a:endParaRPr lang="en-US" dirty="0"/>
          </a:p>
        </p:txBody>
      </p:sp>
      <p:sp>
        <p:nvSpPr>
          <p:cNvPr id="3" name="Content Placeholder 2"/>
          <p:cNvSpPr>
            <a:spLocks noGrp="1"/>
          </p:cNvSpPr>
          <p:nvPr>
            <p:ph idx="1"/>
          </p:nvPr>
        </p:nvSpPr>
        <p:spPr/>
        <p:txBody>
          <a:bodyPr/>
          <a:lstStyle/>
          <a:p>
            <a:r>
              <a:rPr lang="en-GB" u="sng" dirty="0" smtClean="0"/>
              <a:t>Three experienced teachers were interviewed</a:t>
            </a:r>
            <a:r>
              <a:rPr lang="en-GB" dirty="0" smtClean="0"/>
              <a:t>: </a:t>
            </a:r>
            <a:br>
              <a:rPr lang="en-GB" dirty="0" smtClean="0"/>
            </a:br>
            <a:r>
              <a:rPr lang="en-GB" i="1" dirty="0"/>
              <a:t>How do you </a:t>
            </a:r>
            <a:r>
              <a:rPr lang="en-GB" i="1" dirty="0" smtClean="0"/>
              <a:t>experience the support of the school to the </a:t>
            </a:r>
            <a:r>
              <a:rPr lang="en-GB" i="1" dirty="0"/>
              <a:t>design and adoption of </a:t>
            </a:r>
            <a:r>
              <a:rPr lang="en-GB" i="1" dirty="0" smtClean="0"/>
              <a:t>educational innovations </a:t>
            </a:r>
            <a:r>
              <a:rPr lang="en-GB" i="1" dirty="0"/>
              <a:t>from the point of view of </a:t>
            </a:r>
            <a:r>
              <a:rPr lang="en-GB" i="1" dirty="0" smtClean="0"/>
              <a:t/>
            </a:r>
            <a:br>
              <a:rPr lang="en-GB" i="1" dirty="0" smtClean="0"/>
            </a:br>
            <a:r>
              <a:rPr lang="en-GB" i="1" dirty="0" smtClean="0"/>
              <a:t>- leadership</a:t>
            </a:r>
            <a:r>
              <a:rPr lang="en-GB" i="1" dirty="0"/>
              <a:t>, </a:t>
            </a:r>
            <a:r>
              <a:rPr lang="en-GB" i="1" dirty="0" smtClean="0"/>
              <a:t/>
            </a:r>
            <a:br>
              <a:rPr lang="en-GB" i="1" dirty="0" smtClean="0"/>
            </a:br>
            <a:r>
              <a:rPr lang="en-GB" i="1" dirty="0" smtClean="0"/>
              <a:t>- teachers</a:t>
            </a:r>
            <a:r>
              <a:rPr lang="en-GB" i="1" dirty="0"/>
              <a:t>’ competence, </a:t>
            </a:r>
            <a:r>
              <a:rPr lang="en-GB" i="1" dirty="0" smtClean="0"/>
              <a:t/>
            </a:r>
            <a:br>
              <a:rPr lang="en-GB" i="1" dirty="0" smtClean="0"/>
            </a:br>
            <a:r>
              <a:rPr lang="en-GB" i="1" dirty="0" smtClean="0"/>
              <a:t>- learning </a:t>
            </a:r>
            <a:r>
              <a:rPr lang="en-GB" i="1" dirty="0"/>
              <a:t>environments </a:t>
            </a:r>
            <a:r>
              <a:rPr lang="en-GB" i="1" dirty="0" smtClean="0"/>
              <a:t/>
            </a:r>
            <a:br>
              <a:rPr lang="en-GB" i="1" dirty="0" smtClean="0"/>
            </a:br>
            <a:r>
              <a:rPr lang="en-GB" i="1" dirty="0" smtClean="0"/>
              <a:t>- networks </a:t>
            </a:r>
            <a:r>
              <a:rPr lang="en-GB" i="1" dirty="0"/>
              <a:t>and partnerships of the school </a:t>
            </a:r>
            <a:endParaRPr lang="en-GB" i="1" dirty="0" smtClean="0"/>
          </a:p>
          <a:p>
            <a:endParaRPr lang="en-GB" i="1" dirty="0" smtClean="0"/>
          </a:p>
          <a:p>
            <a:r>
              <a:rPr lang="en-GB" dirty="0" smtClean="0"/>
              <a:t>The </a:t>
            </a:r>
            <a:r>
              <a:rPr lang="en-GB" dirty="0"/>
              <a:t>answers </a:t>
            </a:r>
            <a:r>
              <a:rPr lang="en-GB" dirty="0" smtClean="0"/>
              <a:t>were </a:t>
            </a:r>
            <a:r>
              <a:rPr lang="en-GB" dirty="0"/>
              <a:t>analysed using a deductive content </a:t>
            </a:r>
            <a:r>
              <a:rPr lang="en-GB" dirty="0" smtClean="0"/>
              <a:t>analysis</a:t>
            </a:r>
            <a:endParaRPr lang="en-US" dirty="0"/>
          </a:p>
        </p:txBody>
      </p:sp>
    </p:spTree>
    <p:extLst>
      <p:ext uri="{BB962C8B-B14F-4D97-AF65-F5344CB8AC3E}">
        <p14:creationId xmlns:p14="http://schemas.microsoft.com/office/powerpoint/2010/main" val="17287334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http://img.yle.fi/uutiset/arkisto/article5914577.ece/ALTERNATES/w960/Askolan%20lukion%20fysiikan%20opettaja%20Esa%20Honkaniemen%20Cern%20ryhmää"/>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708" y="3151975"/>
            <a:ext cx="5562629" cy="31409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Teacher professionalism/ effectiveness</a:t>
            </a:r>
            <a:endParaRPr lang="en-US" dirty="0"/>
          </a:p>
        </p:txBody>
      </p:sp>
      <p:sp>
        <p:nvSpPr>
          <p:cNvPr id="3" name="Slide Number Placeholder 2"/>
          <p:cNvSpPr>
            <a:spLocks noGrp="1"/>
          </p:cNvSpPr>
          <p:nvPr>
            <p:ph type="sldNum" sz="quarter" idx="10"/>
          </p:nvPr>
        </p:nvSpPr>
        <p:spPr>
          <a:xfrm>
            <a:off x="6999928" y="6046413"/>
            <a:ext cx="1905000" cy="201612"/>
          </a:xfrm>
        </p:spPr>
        <p:txBody>
          <a:bodyPr/>
          <a:lstStyle/>
          <a:p>
            <a:pPr>
              <a:defRPr/>
            </a:pPr>
            <a:fld id="{02E9A2F0-AF30-491C-98E6-0745394A03E8}" type="slidenum">
              <a:rPr lang="en-US" smtClean="0"/>
              <a:pPr>
                <a:defRPr/>
              </a:pPr>
              <a:t>62</a:t>
            </a:fld>
            <a:endParaRPr lang="en-US"/>
          </a:p>
        </p:txBody>
      </p:sp>
      <p:pic>
        <p:nvPicPr>
          <p:cNvPr id="12294" name="Picture 6" descr="http://img.yle.fi/uutiset/etela-karjala/article5512138.ece/ALTERNATES/w580/LUMA-luokkalaisia%20Sammonlahden%20koulussa%2017.2.201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752" y="2228103"/>
            <a:ext cx="5524500" cy="31051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encrypted-tbn0.gstatic.com/images?q=tbn:ANd9GcTJOhhtKTQ8ZbLyx4_m3V889ohNqTQfVNlje0ELhWHWsEPGcEYz">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36" y="4527057"/>
            <a:ext cx="3504563" cy="2330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img.yle.fi/uutiset/etela-karjala/article5512138.ece/ALTERNATES/w580/LUMA-luokkalaisia%20Sammonlahden%20koulussa%2017.2.2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268" y="2228103"/>
            <a:ext cx="5524500" cy="3105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encrypted-tbn0.gstatic.com/images?q=tbn:ANd9GcTJOhhtKTQ8ZbLyx4_m3V889ohNqTQfVNlje0ELhWHWsEPGcEY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520" y="4527057"/>
            <a:ext cx="3504563" cy="233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1578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teachers experience their professionalism? </a:t>
            </a:r>
            <a:endParaRPr lang="en-US" dirty="0"/>
          </a:p>
        </p:txBody>
      </p:sp>
      <p:sp>
        <p:nvSpPr>
          <p:cNvPr id="3" name="Slide Number Placeholder 2"/>
          <p:cNvSpPr>
            <a:spLocks noGrp="1"/>
          </p:cNvSpPr>
          <p:nvPr>
            <p:ph type="sldNum" sz="quarter" idx="10"/>
          </p:nvPr>
        </p:nvSpPr>
        <p:spPr>
          <a:xfrm>
            <a:off x="7219950" y="6023174"/>
            <a:ext cx="1905000" cy="201612"/>
          </a:xfrm>
        </p:spPr>
        <p:txBody>
          <a:bodyPr/>
          <a:lstStyle/>
          <a:p>
            <a:pPr>
              <a:defRPr/>
            </a:pPr>
            <a:fld id="{02E9A2F0-AF30-491C-98E6-0745394A03E8}" type="slidenum">
              <a:rPr lang="en-US" sz="2000" smtClean="0">
                <a:latin typeface="+mn-lt"/>
              </a:rPr>
              <a:pPr>
                <a:defRPr/>
              </a:pPr>
              <a:t>63</a:t>
            </a:fld>
            <a:endParaRPr lang="en-US" sz="2000" dirty="0">
              <a:latin typeface="+mn-lt"/>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1489" y="4376886"/>
            <a:ext cx="153352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376" y="1340768"/>
            <a:ext cx="147637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bwMode="auto">
          <a:xfrm>
            <a:off x="1979712" y="1804348"/>
            <a:ext cx="5112568" cy="976580"/>
          </a:xfrm>
          <a:prstGeom prst="wedgeRoundRectCallout">
            <a:avLst>
              <a:gd name="adj1" fmla="val 72099"/>
              <a:gd name="adj2" fmla="val 27726"/>
              <a:gd name="adj3" fmla="val 16667"/>
            </a:avLst>
          </a:prstGeom>
          <a:solidFill>
            <a:schemeClr val="bg1"/>
          </a:solid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100" i="1" dirty="0">
                <a:latin typeface="+mn-lt"/>
              </a:rPr>
              <a:t>In our </a:t>
            </a:r>
            <a:r>
              <a:rPr lang="en-GB" sz="2100" i="1" dirty="0" smtClean="0">
                <a:latin typeface="+mn-lt"/>
              </a:rPr>
              <a:t>school, </a:t>
            </a:r>
            <a:r>
              <a:rPr lang="en-GB" sz="2100" b="1" i="1" u="sng" dirty="0">
                <a:latin typeface="+mn-lt"/>
              </a:rPr>
              <a:t>teachers </a:t>
            </a:r>
            <a:r>
              <a:rPr lang="en-GB" sz="2100" b="1" i="1" u="sng" dirty="0" smtClean="0">
                <a:latin typeface="+mn-lt"/>
              </a:rPr>
              <a:t>have </a:t>
            </a:r>
            <a:r>
              <a:rPr lang="en-GB" sz="2100" b="1" i="1" u="sng" dirty="0">
                <a:latin typeface="+mn-lt"/>
              </a:rPr>
              <a:t>versatile subject and pedagogical </a:t>
            </a:r>
            <a:r>
              <a:rPr lang="en-GB" sz="2100" b="1" i="1" u="sng" dirty="0" smtClean="0">
                <a:latin typeface="+mn-lt"/>
              </a:rPr>
              <a:t>knowledge</a:t>
            </a:r>
            <a:r>
              <a:rPr lang="en-GB" sz="2100" b="1" i="1" dirty="0" smtClean="0">
                <a:latin typeface="+mn-lt"/>
              </a:rPr>
              <a:t>.</a:t>
            </a:r>
            <a:r>
              <a:rPr lang="en-GB" sz="2100" i="1" dirty="0" smtClean="0">
                <a:latin typeface="+mn-lt"/>
              </a:rPr>
              <a:t/>
            </a:r>
            <a:br>
              <a:rPr lang="en-GB" sz="2100" i="1" dirty="0" smtClean="0">
                <a:latin typeface="+mn-lt"/>
              </a:rPr>
            </a:br>
            <a:endParaRPr kumimoji="0" lang="en-US" sz="2100" b="0" i="0" u="none" strike="noStrike" cap="none" normalizeH="0" baseline="0" dirty="0" smtClean="0">
              <a:ln>
                <a:noFill/>
              </a:ln>
              <a:solidFill>
                <a:schemeClr val="tx1"/>
              </a:solidFill>
              <a:effectLst/>
              <a:latin typeface="+mn-lt"/>
            </a:endParaRPr>
          </a:p>
        </p:txBody>
      </p:sp>
      <p:sp>
        <p:nvSpPr>
          <p:cNvPr id="10" name="Rounded Rectangular Callout 9"/>
          <p:cNvSpPr/>
          <p:nvPr/>
        </p:nvSpPr>
        <p:spPr bwMode="auto">
          <a:xfrm>
            <a:off x="1979712" y="5415110"/>
            <a:ext cx="5112568" cy="1182242"/>
          </a:xfrm>
          <a:prstGeom prst="wedgeRoundRectCallout">
            <a:avLst>
              <a:gd name="adj1" fmla="val 71791"/>
              <a:gd name="adj2" fmla="val -56098"/>
              <a:gd name="adj3" fmla="val 16667"/>
            </a:avLst>
          </a:prstGeom>
          <a:solidFill>
            <a:schemeClr val="bg1"/>
          </a:solid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100" i="1" dirty="0">
                <a:latin typeface="+mn-lt"/>
              </a:rPr>
              <a:t>It is </a:t>
            </a:r>
            <a:r>
              <a:rPr lang="en-GB" sz="2100" b="1" i="1" u="sng" dirty="0">
                <a:latin typeface="+mn-lt"/>
              </a:rPr>
              <a:t>important to learn to use new technology </a:t>
            </a:r>
            <a:r>
              <a:rPr lang="en-GB" sz="2100" b="1" i="1" u="sng" dirty="0" smtClean="0">
                <a:latin typeface="+mn-lt"/>
              </a:rPr>
              <a:t>continuously </a:t>
            </a:r>
            <a:r>
              <a:rPr lang="en-GB" sz="2100" i="1" dirty="0" smtClean="0">
                <a:latin typeface="+mn-lt"/>
              </a:rPr>
              <a:t>together with other </a:t>
            </a:r>
            <a:r>
              <a:rPr lang="en-GB" sz="2100" i="1" dirty="0" smtClean="0">
                <a:latin typeface="+mn-lt"/>
              </a:rPr>
              <a:t>teachers and </a:t>
            </a:r>
            <a:r>
              <a:rPr lang="en-GB" sz="2100" b="1" i="1" u="sng" dirty="0" smtClean="0">
                <a:latin typeface="+mn-lt"/>
              </a:rPr>
              <a:t>students</a:t>
            </a:r>
            <a:r>
              <a:rPr lang="en-GB" sz="2100" i="1" dirty="0" smtClean="0">
                <a:latin typeface="+mn-lt"/>
              </a:rPr>
              <a:t>.</a:t>
            </a:r>
            <a:endParaRPr lang="en-US" sz="2100" dirty="0">
              <a:latin typeface="+mn-lt"/>
            </a:endParaRP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 y="3025502"/>
            <a:ext cx="16383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ular Callout 12"/>
          <p:cNvSpPr/>
          <p:nvPr/>
        </p:nvSpPr>
        <p:spPr bwMode="auto">
          <a:xfrm>
            <a:off x="1979712" y="3551286"/>
            <a:ext cx="5112568" cy="957834"/>
          </a:xfrm>
          <a:prstGeom prst="wedgeRoundRectCallout">
            <a:avLst>
              <a:gd name="adj1" fmla="val -65741"/>
              <a:gd name="adj2" fmla="val -3431"/>
              <a:gd name="adj3" fmla="val 16667"/>
            </a:avLst>
          </a:prstGeom>
          <a:solidFill>
            <a:schemeClr val="bg1"/>
          </a:solid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100" i="1" dirty="0">
                <a:latin typeface="+mn-lt"/>
              </a:rPr>
              <a:t>We share experiences and know-how in </a:t>
            </a:r>
            <a:r>
              <a:rPr lang="en-GB" sz="2100" b="1" i="1" u="sng" dirty="0">
                <a:latin typeface="+mn-lt"/>
              </a:rPr>
              <a:t>pedagogical coffee </a:t>
            </a:r>
            <a:r>
              <a:rPr lang="en-GB" sz="2100" b="1" i="1" u="sng" dirty="0" smtClean="0">
                <a:latin typeface="+mn-lt"/>
              </a:rPr>
              <a:t>meetings</a:t>
            </a:r>
            <a:r>
              <a:rPr lang="en-GB" sz="2100" b="1" i="1" dirty="0" smtClean="0">
                <a:latin typeface="+mn-lt"/>
              </a:rPr>
              <a:t>.</a:t>
            </a:r>
            <a:br>
              <a:rPr lang="en-GB" sz="2100" b="1" i="1" dirty="0" smtClean="0">
                <a:latin typeface="+mn-lt"/>
              </a:rPr>
            </a:br>
            <a:endParaRPr lang="en-GB" sz="2100" i="1" dirty="0" smtClean="0">
              <a:latin typeface="+mn-lt"/>
            </a:endParaRPr>
          </a:p>
          <a:p>
            <a:r>
              <a:rPr lang="en-GB" sz="2100" i="1" dirty="0" smtClean="0">
                <a:latin typeface="+mn-lt"/>
              </a:rPr>
              <a:t>.</a:t>
            </a:r>
            <a:endParaRPr kumimoji="0" lang="en-US" sz="2100" b="0" i="0" u="none" strike="noStrike" cap="none" normalizeH="0" baseline="0" dirty="0" smtClean="0">
              <a:ln>
                <a:noFill/>
              </a:ln>
              <a:solidFill>
                <a:schemeClr val="tx1"/>
              </a:solidFill>
              <a:effectLst/>
              <a:latin typeface="+mn-lt"/>
            </a:endParaRPr>
          </a:p>
        </p:txBody>
      </p:sp>
    </p:spTree>
    <p:extLst>
      <p:ext uri="{BB962C8B-B14F-4D97-AF65-F5344CB8AC3E}">
        <p14:creationId xmlns:p14="http://schemas.microsoft.com/office/powerpoint/2010/main" val="37485722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smtClean="0"/>
              <a:t>Pupils</a:t>
            </a:r>
            <a:r>
              <a:rPr lang="fi-FI" dirty="0" smtClean="0"/>
              <a:t> </a:t>
            </a:r>
            <a:r>
              <a:rPr lang="fi-FI" dirty="0" err="1" smtClean="0"/>
              <a:t>can</a:t>
            </a:r>
            <a:r>
              <a:rPr lang="fi-FI" dirty="0" smtClean="0"/>
              <a:t> </a:t>
            </a:r>
            <a:r>
              <a:rPr lang="fi-FI" dirty="0" err="1" smtClean="0"/>
              <a:t>teach</a:t>
            </a:r>
            <a:r>
              <a:rPr lang="fi-FI" dirty="0" smtClean="0"/>
              <a:t> </a:t>
            </a:r>
            <a:r>
              <a:rPr lang="fi-FI" dirty="0" err="1" smtClean="0"/>
              <a:t>teachers</a:t>
            </a:r>
            <a:r>
              <a:rPr lang="fi-FI" dirty="0" smtClean="0"/>
              <a:t> to </a:t>
            </a:r>
            <a:r>
              <a:rPr lang="fi-FI" dirty="0" err="1" smtClean="0"/>
              <a:t>use</a:t>
            </a:r>
            <a:r>
              <a:rPr lang="fi-FI" dirty="0" smtClean="0"/>
              <a:t> </a:t>
            </a:r>
            <a:r>
              <a:rPr lang="fi-FI" dirty="0" err="1" smtClean="0"/>
              <a:t>technology</a:t>
            </a:r>
            <a:endParaRPr lang="fi-FI" dirty="0"/>
          </a:p>
        </p:txBody>
      </p:sp>
      <p:sp>
        <p:nvSpPr>
          <p:cNvPr id="3" name="Slide Number Placeholder 2"/>
          <p:cNvSpPr>
            <a:spLocks noGrp="1"/>
          </p:cNvSpPr>
          <p:nvPr>
            <p:ph type="sldNum" sz="quarter" idx="10"/>
          </p:nvPr>
        </p:nvSpPr>
        <p:spPr/>
        <p:txBody>
          <a:bodyPr/>
          <a:lstStyle/>
          <a:p>
            <a:pPr>
              <a:defRPr/>
            </a:pPr>
            <a:fld id="{02E9A2F0-AF30-491C-98E6-0745394A03E8}" type="slidenum">
              <a:rPr lang="en-US" smtClean="0"/>
              <a:pPr>
                <a:defRPr/>
              </a:pPr>
              <a:t>64</a:t>
            </a:fld>
            <a:endParaRPr lang="en-US"/>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3000" contrast="-23000"/>
                    </a14:imgEffect>
                  </a14:imgLayer>
                </a14:imgProps>
              </a:ext>
              <a:ext uri="{28A0092B-C50C-407E-A947-70E740481C1C}">
                <a14:useLocalDpi xmlns:a14="http://schemas.microsoft.com/office/drawing/2010/main" val="0"/>
              </a:ext>
            </a:extLst>
          </a:blip>
          <a:srcRect/>
          <a:stretch>
            <a:fillRect/>
          </a:stretch>
        </p:blipFill>
        <p:spPr bwMode="auto">
          <a:xfrm>
            <a:off x="-180528" y="1916832"/>
            <a:ext cx="10338170" cy="530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54" y="1819590"/>
            <a:ext cx="9712775" cy="5624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84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smtClean="0"/>
              <a:t>Leadership</a:t>
            </a:r>
            <a:endParaRPr lang="fi-FI" dirty="0"/>
          </a:p>
        </p:txBody>
      </p:sp>
      <p:sp>
        <p:nvSpPr>
          <p:cNvPr id="3" name="Slide Number Placeholder 2"/>
          <p:cNvSpPr>
            <a:spLocks noGrp="1"/>
          </p:cNvSpPr>
          <p:nvPr>
            <p:ph type="sldNum" sz="quarter" idx="10"/>
          </p:nvPr>
        </p:nvSpPr>
        <p:spPr/>
        <p:txBody>
          <a:bodyPr/>
          <a:lstStyle/>
          <a:p>
            <a:pPr>
              <a:defRPr/>
            </a:pPr>
            <a:fld id="{02E9A2F0-AF30-491C-98E6-0745394A03E8}" type="slidenum">
              <a:rPr lang="en-US" smtClean="0"/>
              <a:pPr>
                <a:defRPr/>
              </a:pPr>
              <a:t>65</a:t>
            </a:fld>
            <a:endParaRPr lang="en-US"/>
          </a:p>
        </p:txBody>
      </p:sp>
      <p:pic>
        <p:nvPicPr>
          <p:cNvPr id="4100" name="Picture 4" descr="https://encrypted-tbn1.gstatic.com/images?q=tbn:ANd9GcQXN6twTzNEb60Is1GP6u7oy5CJ7rEJPv66Es0TdYLgsBVHAUrMfQ">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 y="2784104"/>
            <a:ext cx="3541811" cy="24549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syvienvahvuuksienkoulu.fi/@Bin/178920/Dia19.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3000128"/>
            <a:ext cx="4991100" cy="37433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encrypted-tbn2.gstatic.com/images?q=tbn:ANd9GcRibddCafGeIiNo6g_TUkjK3SA3BlJXoqfcq0kRmYEfUk2G0Jt8">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4487" y="4726236"/>
            <a:ext cx="2159512" cy="32392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00450" y="1547049"/>
            <a:ext cx="5364038" cy="1015663"/>
          </a:xfrm>
          <a:prstGeom prst="rect">
            <a:avLst/>
          </a:prstGeom>
        </p:spPr>
        <p:txBody>
          <a:bodyPr wrap="square">
            <a:spAutoFit/>
          </a:bodyPr>
          <a:lstStyle/>
          <a:p>
            <a:r>
              <a:rPr lang="en-GB" sz="2000" b="1" dirty="0">
                <a:latin typeface="+mn-lt"/>
              </a:rPr>
              <a:t>Combination of instructional and transformational leadership </a:t>
            </a:r>
            <a:r>
              <a:rPr lang="en-GB" sz="1800" dirty="0">
                <a:latin typeface="+mn-lt"/>
              </a:rPr>
              <a:t>(Marks &amp; </a:t>
            </a:r>
            <a:r>
              <a:rPr lang="en-GB" sz="1800" dirty="0" err="1">
                <a:latin typeface="+mn-lt"/>
              </a:rPr>
              <a:t>Printy</a:t>
            </a:r>
            <a:r>
              <a:rPr lang="en-GB" sz="1800" dirty="0">
                <a:latin typeface="+mn-lt"/>
              </a:rPr>
              <a:t>, 2003; Huber &amp; </a:t>
            </a:r>
            <a:r>
              <a:rPr lang="en-GB" sz="1800" dirty="0" err="1">
                <a:latin typeface="+mn-lt"/>
              </a:rPr>
              <a:t>Muijs</a:t>
            </a:r>
            <a:r>
              <a:rPr lang="en-GB" sz="1800" dirty="0">
                <a:latin typeface="+mn-lt"/>
              </a:rPr>
              <a:t>, 2010)</a:t>
            </a:r>
            <a:endParaRPr lang="fi-FI" sz="2000" dirty="0">
              <a:latin typeface="+mn-lt"/>
            </a:endParaRPr>
          </a:p>
        </p:txBody>
      </p:sp>
      <p:sp>
        <p:nvSpPr>
          <p:cNvPr id="8" name="Content Placeholder 2"/>
          <p:cNvSpPr txBox="1">
            <a:spLocks/>
          </p:cNvSpPr>
          <p:nvPr/>
        </p:nvSpPr>
        <p:spPr>
          <a:xfrm>
            <a:off x="9324528" y="1052736"/>
            <a:ext cx="5904656" cy="4953000"/>
          </a:xfrm>
          <a:prstGeom prst="rect">
            <a:avLst/>
          </a:prstGeom>
        </p:spPr>
        <p:txBody>
          <a:bodyPr/>
          <a:lstStyle>
            <a:lvl1pPr marL="282575" indent="-282575"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ea typeface="+mn-ea"/>
                <a:cs typeface="+mn-cs"/>
              </a:defRPr>
            </a:lvl1pPr>
            <a:lvl2pPr marL="855663" indent="-282575"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2pPr>
            <a:lvl3pPr marL="12747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3pPr>
            <a:lvl4pPr marL="16938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4pPr>
            <a:lvl5pPr marL="21129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5pPr>
            <a:lvl6pPr marL="25701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6pPr>
            <a:lvl7pPr marL="30273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7pPr>
            <a:lvl8pPr marL="34845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8pPr>
            <a:lvl9pPr marL="39417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9pPr>
          </a:lstStyle>
          <a:p>
            <a:pPr marL="0" indent="0">
              <a:buFont typeface="Wingdings" pitchFamily="2" charset="2"/>
              <a:buNone/>
            </a:pPr>
            <a:r>
              <a:rPr lang="en-GB" b="1" kern="0" smtClean="0"/>
              <a:t>Combination of instructional and transformational leadership </a:t>
            </a:r>
            <a:r>
              <a:rPr lang="en-GB" sz="1800" kern="0" smtClean="0"/>
              <a:t>(Marks &amp; Printy, 2003; Huber &amp; Muijs, 2010)</a:t>
            </a:r>
            <a:r>
              <a:rPr lang="en-GB" kern="0" smtClean="0"/>
              <a:t>:</a:t>
            </a:r>
          </a:p>
          <a:p>
            <a:r>
              <a:rPr lang="en-GB" kern="0" smtClean="0"/>
              <a:t>planning and implementation of the local curriculum, allocation of the school budget and quality assurance</a:t>
            </a:r>
          </a:p>
          <a:p>
            <a:r>
              <a:rPr lang="en-GB" kern="0" smtClean="0"/>
              <a:t>goal orientation - including a common vision; collaboration and interaction; and sharing of responsibilities. </a:t>
            </a:r>
          </a:p>
          <a:p>
            <a:pPr marL="0" indent="0">
              <a:buFont typeface="Wingdings" pitchFamily="2" charset="2"/>
              <a:buNone/>
            </a:pPr>
            <a:endParaRPr lang="en-GB" kern="0" dirty="0" smtClean="0"/>
          </a:p>
        </p:txBody>
      </p:sp>
    </p:spTree>
    <p:extLst>
      <p:ext uri="{BB962C8B-B14F-4D97-AF65-F5344CB8AC3E}">
        <p14:creationId xmlns:p14="http://schemas.microsoft.com/office/powerpoint/2010/main" val="141884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teachers experience leadership? </a:t>
            </a:r>
            <a:endParaRPr lang="en-US" dirty="0"/>
          </a:p>
        </p:txBody>
      </p:sp>
      <p:sp>
        <p:nvSpPr>
          <p:cNvPr id="3" name="Slide Number Placeholder 2"/>
          <p:cNvSpPr>
            <a:spLocks noGrp="1"/>
          </p:cNvSpPr>
          <p:nvPr>
            <p:ph type="sldNum" sz="quarter" idx="10"/>
          </p:nvPr>
        </p:nvSpPr>
        <p:spPr>
          <a:xfrm>
            <a:off x="7219950" y="6137578"/>
            <a:ext cx="1905000" cy="201612"/>
          </a:xfrm>
        </p:spPr>
        <p:txBody>
          <a:bodyPr/>
          <a:lstStyle/>
          <a:p>
            <a:pPr>
              <a:defRPr/>
            </a:pPr>
            <a:fld id="{02E9A2F0-AF30-491C-98E6-0745394A03E8}" type="slidenum">
              <a:rPr lang="en-US" smtClean="0">
                <a:latin typeface="+mn-lt"/>
              </a:rPr>
              <a:pPr>
                <a:defRPr/>
              </a:pPr>
              <a:t>66</a:t>
            </a:fld>
            <a:endParaRPr lang="en-US" dirty="0">
              <a:latin typeface="+mn-l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2924944"/>
            <a:ext cx="16383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1489" y="4149080"/>
            <a:ext cx="153352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376" y="1658958"/>
            <a:ext cx="147637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bwMode="auto">
          <a:xfrm>
            <a:off x="1979712" y="1700808"/>
            <a:ext cx="5256584" cy="1224136"/>
          </a:xfrm>
          <a:prstGeom prst="wedgeRoundRectCallout">
            <a:avLst>
              <a:gd name="adj1" fmla="val 68808"/>
              <a:gd name="adj2" fmla="val 34901"/>
              <a:gd name="adj3" fmla="val 16667"/>
            </a:avLst>
          </a:prstGeom>
          <a:solidFill>
            <a:schemeClr val="bg1"/>
          </a:solid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000" i="1" dirty="0">
                <a:latin typeface="+mn-lt"/>
              </a:rPr>
              <a:t>You can recognise </a:t>
            </a:r>
            <a:r>
              <a:rPr lang="en-GB" sz="2000" b="1" i="1" u="sng" dirty="0">
                <a:latin typeface="+mn-lt"/>
              </a:rPr>
              <a:t>goal orientation</a:t>
            </a:r>
            <a:r>
              <a:rPr lang="en-GB" sz="2000" i="1" u="sng" dirty="0">
                <a:latin typeface="+mn-lt"/>
              </a:rPr>
              <a:t> </a:t>
            </a:r>
            <a:r>
              <a:rPr lang="en-GB" sz="2000" i="1" dirty="0">
                <a:latin typeface="+mn-lt"/>
              </a:rPr>
              <a:t>in the operations of the </a:t>
            </a:r>
            <a:r>
              <a:rPr lang="en-GB" sz="2000" i="1" dirty="0" smtClean="0">
                <a:latin typeface="+mn-lt"/>
              </a:rPr>
              <a:t>school.</a:t>
            </a:r>
          </a:p>
          <a:p>
            <a:r>
              <a:rPr lang="en-GB" sz="2000" b="1" i="1" u="sng" dirty="0">
                <a:latin typeface="+mn-lt"/>
              </a:rPr>
              <a:t>Interaction </a:t>
            </a:r>
            <a:r>
              <a:rPr lang="en-GB" sz="2000" i="1" dirty="0">
                <a:latin typeface="+mn-lt"/>
              </a:rPr>
              <a:t>is organised through </a:t>
            </a:r>
            <a:r>
              <a:rPr lang="en-GB" sz="2000" i="1" dirty="0" smtClean="0">
                <a:latin typeface="+mn-lt"/>
              </a:rPr>
              <a:t>…</a:t>
            </a:r>
            <a:br>
              <a:rPr lang="en-GB" sz="2000" i="1" dirty="0" smtClean="0">
                <a:latin typeface="+mn-lt"/>
              </a:rPr>
            </a:br>
            <a:endParaRPr kumimoji="0" lang="en-US" sz="2000" b="0" i="0" u="none" strike="noStrike" cap="none" normalizeH="0" baseline="0" dirty="0" smtClean="0">
              <a:ln>
                <a:noFill/>
              </a:ln>
              <a:solidFill>
                <a:schemeClr val="tx1"/>
              </a:solidFill>
              <a:effectLst/>
              <a:latin typeface="+mn-lt"/>
            </a:endParaRPr>
          </a:p>
        </p:txBody>
      </p:sp>
      <p:sp>
        <p:nvSpPr>
          <p:cNvPr id="10" name="Rounded Rectangular Callout 9"/>
          <p:cNvSpPr/>
          <p:nvPr/>
        </p:nvSpPr>
        <p:spPr bwMode="auto">
          <a:xfrm>
            <a:off x="1979712" y="4581128"/>
            <a:ext cx="5112568" cy="1194524"/>
          </a:xfrm>
          <a:prstGeom prst="wedgeRoundRectCallout">
            <a:avLst>
              <a:gd name="adj1" fmla="val 71791"/>
              <a:gd name="adj2" fmla="val -17350"/>
              <a:gd name="adj3" fmla="val 16667"/>
            </a:avLst>
          </a:prstGeom>
          <a:solidFill>
            <a:schemeClr val="bg1"/>
          </a:solid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000" i="1" dirty="0" smtClean="0">
                <a:latin typeface="+mn-lt"/>
              </a:rPr>
              <a:t>The </a:t>
            </a:r>
            <a:r>
              <a:rPr lang="en-GB" sz="2000" i="1" dirty="0">
                <a:latin typeface="+mn-lt"/>
              </a:rPr>
              <a:t>teachers and the principals </a:t>
            </a:r>
            <a:r>
              <a:rPr lang="en-GB" sz="2000" b="1" i="1" dirty="0">
                <a:latin typeface="+mn-lt"/>
              </a:rPr>
              <a:t>should share a common vision</a:t>
            </a:r>
            <a:r>
              <a:rPr lang="en-GB" sz="2000" i="1" dirty="0">
                <a:latin typeface="+mn-lt"/>
              </a:rPr>
              <a:t> </a:t>
            </a:r>
            <a:r>
              <a:rPr lang="en-GB" sz="2000" i="1" dirty="0" smtClean="0">
                <a:latin typeface="+mn-lt"/>
              </a:rPr>
              <a:t> … versatile </a:t>
            </a:r>
            <a:r>
              <a:rPr lang="en-GB" sz="2000" b="1" i="1" dirty="0" smtClean="0">
                <a:latin typeface="+mn-lt"/>
              </a:rPr>
              <a:t>collaboration support the </a:t>
            </a:r>
            <a:r>
              <a:rPr lang="en-GB" sz="2000" b="1" i="1" dirty="0">
                <a:latin typeface="+mn-lt"/>
              </a:rPr>
              <a:t>adoption</a:t>
            </a:r>
            <a:r>
              <a:rPr lang="en-GB" sz="2000" i="1" dirty="0">
                <a:latin typeface="+mn-lt"/>
              </a:rPr>
              <a:t> </a:t>
            </a:r>
            <a:r>
              <a:rPr lang="en-GB" sz="2000" i="1" dirty="0" smtClean="0">
                <a:latin typeface="+mn-lt"/>
              </a:rPr>
              <a:t>…</a:t>
            </a:r>
            <a:r>
              <a:rPr lang="en-GB" sz="2000" dirty="0" smtClean="0">
                <a:latin typeface="+mn-lt"/>
              </a:rPr>
              <a:t>.</a:t>
            </a:r>
            <a:endParaRPr kumimoji="0" lang="en-US" sz="2000" b="0" i="0" u="none" strike="noStrike" cap="none" normalizeH="0" baseline="0" dirty="0" smtClean="0">
              <a:ln>
                <a:noFill/>
              </a:ln>
              <a:solidFill>
                <a:schemeClr val="tx1"/>
              </a:solidFill>
              <a:effectLst/>
              <a:latin typeface="+mn-lt"/>
            </a:endParaRPr>
          </a:p>
        </p:txBody>
      </p:sp>
      <p:sp>
        <p:nvSpPr>
          <p:cNvPr id="11" name="Rounded Rectangular Callout 10"/>
          <p:cNvSpPr/>
          <p:nvPr/>
        </p:nvSpPr>
        <p:spPr bwMode="auto">
          <a:xfrm>
            <a:off x="1979712" y="3162696"/>
            <a:ext cx="5112568" cy="1202407"/>
          </a:xfrm>
          <a:prstGeom prst="wedgeRoundRectCallout">
            <a:avLst>
              <a:gd name="adj1" fmla="val -66358"/>
              <a:gd name="adj2" fmla="val 19742"/>
              <a:gd name="adj3" fmla="val 16667"/>
            </a:avLst>
          </a:prstGeom>
          <a:solidFill>
            <a:schemeClr val="bg1"/>
          </a:solid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000" b="1" i="1" u="sng" dirty="0">
                <a:latin typeface="+mn-lt"/>
              </a:rPr>
              <a:t>Openness</a:t>
            </a:r>
            <a:r>
              <a:rPr lang="en-GB" sz="2000" i="1" dirty="0">
                <a:latin typeface="+mn-lt"/>
              </a:rPr>
              <a:t> and informing of forthcoming issues is </a:t>
            </a:r>
            <a:r>
              <a:rPr lang="en-GB" sz="2000" i="1" dirty="0" smtClean="0">
                <a:latin typeface="+mn-lt"/>
              </a:rPr>
              <a:t>important. … The </a:t>
            </a:r>
            <a:r>
              <a:rPr lang="en-GB" sz="2000" i="1" dirty="0">
                <a:latin typeface="+mn-lt"/>
              </a:rPr>
              <a:t>strength in leadership is </a:t>
            </a:r>
            <a:r>
              <a:rPr lang="en-GB" sz="2000" b="1" i="1" u="sng" dirty="0">
                <a:latin typeface="+mn-lt"/>
              </a:rPr>
              <a:t>shared </a:t>
            </a:r>
            <a:r>
              <a:rPr lang="en-GB" sz="2000" b="1" i="1" u="sng" dirty="0" smtClean="0">
                <a:latin typeface="+mn-lt"/>
              </a:rPr>
              <a:t>leadership.</a:t>
            </a:r>
          </a:p>
          <a:p>
            <a:endParaRPr kumimoji="0" lang="en-US" sz="2000" b="0" i="0" u="none" strike="noStrike" cap="none" normalizeH="0" baseline="0" dirty="0" smtClean="0">
              <a:ln>
                <a:noFill/>
              </a:ln>
              <a:solidFill>
                <a:schemeClr val="tx1"/>
              </a:solidFill>
              <a:effectLst/>
              <a:latin typeface="+mn-lt"/>
            </a:endParaRPr>
          </a:p>
        </p:txBody>
      </p:sp>
      <p:sp>
        <p:nvSpPr>
          <p:cNvPr id="5" name="Rectangle 4"/>
          <p:cNvSpPr/>
          <p:nvPr/>
        </p:nvSpPr>
        <p:spPr>
          <a:xfrm>
            <a:off x="2006186" y="5907591"/>
            <a:ext cx="6922120" cy="830997"/>
          </a:xfrm>
          <a:prstGeom prst="rect">
            <a:avLst/>
          </a:prstGeom>
        </p:spPr>
        <p:txBody>
          <a:bodyPr wrap="square">
            <a:spAutoFit/>
          </a:bodyPr>
          <a:lstStyle/>
          <a:p>
            <a:r>
              <a:rPr lang="en-GB" b="1" dirty="0" smtClean="0">
                <a:latin typeface="+mn-lt"/>
              </a:rPr>
              <a:t>Close to transformational </a:t>
            </a:r>
            <a:r>
              <a:rPr lang="en-GB" b="1" dirty="0">
                <a:latin typeface="+mn-lt"/>
              </a:rPr>
              <a:t>leadership </a:t>
            </a:r>
            <a:r>
              <a:rPr lang="en-GB" dirty="0" smtClean="0">
                <a:latin typeface="+mn-lt"/>
              </a:rPr>
              <a:t/>
            </a:r>
            <a:br>
              <a:rPr lang="en-GB" dirty="0" smtClean="0">
                <a:latin typeface="+mn-lt"/>
              </a:rPr>
            </a:br>
            <a:r>
              <a:rPr lang="en-GB" sz="2000" dirty="0" smtClean="0">
                <a:latin typeface="+mn-lt"/>
              </a:rPr>
              <a:t>(</a:t>
            </a:r>
            <a:r>
              <a:rPr lang="en-GB" sz="2000" dirty="0">
                <a:latin typeface="+mn-lt"/>
              </a:rPr>
              <a:t>Marks &amp; </a:t>
            </a:r>
            <a:r>
              <a:rPr lang="en-GB" sz="2000" dirty="0" err="1">
                <a:latin typeface="+mn-lt"/>
              </a:rPr>
              <a:t>Printy</a:t>
            </a:r>
            <a:r>
              <a:rPr lang="en-GB" sz="2000" dirty="0">
                <a:latin typeface="+mn-lt"/>
              </a:rPr>
              <a:t>, 2003; Huber &amp; </a:t>
            </a:r>
            <a:r>
              <a:rPr lang="en-GB" sz="2000" dirty="0" err="1">
                <a:latin typeface="+mn-lt"/>
              </a:rPr>
              <a:t>Muijs</a:t>
            </a:r>
            <a:r>
              <a:rPr lang="en-GB" sz="2000" dirty="0">
                <a:latin typeface="+mn-lt"/>
              </a:rPr>
              <a:t>, 2010</a:t>
            </a:r>
            <a:r>
              <a:rPr lang="en-GB" dirty="0">
                <a:latin typeface="+mn-lt"/>
              </a:rPr>
              <a:t>)</a:t>
            </a:r>
            <a:endParaRPr lang="fi-FI" sz="2000" dirty="0">
              <a:latin typeface="+mn-lt"/>
            </a:endParaRPr>
          </a:p>
        </p:txBody>
      </p:sp>
    </p:spTree>
    <p:extLst>
      <p:ext uri="{BB962C8B-B14F-4D97-AF65-F5344CB8AC3E}">
        <p14:creationId xmlns:p14="http://schemas.microsoft.com/office/powerpoint/2010/main" val="21434569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788" y="152400"/>
            <a:ext cx="7288212" cy="1116013"/>
          </a:xfrm>
        </p:spPr>
        <p:txBody>
          <a:bodyPr/>
          <a:lstStyle/>
          <a:p>
            <a:pPr marL="0" indent="0"/>
            <a:r>
              <a:rPr lang="en-GB" dirty="0"/>
              <a:t>A teacher leader </a:t>
            </a:r>
            <a:r>
              <a:rPr lang="en-GB" dirty="0" smtClean="0"/>
              <a:t/>
            </a:r>
            <a:br>
              <a:rPr lang="en-GB" dirty="0" smtClean="0"/>
            </a:br>
            <a:r>
              <a:rPr lang="en-GB" sz="1800" dirty="0" smtClean="0"/>
              <a:t>(</a:t>
            </a:r>
            <a:r>
              <a:rPr lang="en-GB" sz="1800" dirty="0"/>
              <a:t>Lieberman, 1992, Harris, 2003)</a:t>
            </a:r>
          </a:p>
        </p:txBody>
      </p:sp>
      <p:sp>
        <p:nvSpPr>
          <p:cNvPr id="3" name="Content Placeholder 2"/>
          <p:cNvSpPr>
            <a:spLocks noGrp="1"/>
          </p:cNvSpPr>
          <p:nvPr>
            <p:ph idx="1"/>
          </p:nvPr>
        </p:nvSpPr>
        <p:spPr>
          <a:xfrm>
            <a:off x="1855788" y="1268760"/>
            <a:ext cx="7288212" cy="4953000"/>
          </a:xfrm>
        </p:spPr>
        <p:txBody>
          <a:bodyPr/>
          <a:lstStyle/>
          <a:p>
            <a:endParaRPr lang="en-GB" dirty="0" smtClean="0"/>
          </a:p>
          <a:p>
            <a:r>
              <a:rPr lang="en-GB" dirty="0" smtClean="0"/>
              <a:t>is </a:t>
            </a:r>
            <a:r>
              <a:rPr lang="en-GB" dirty="0"/>
              <a:t>goal oriented</a:t>
            </a:r>
          </a:p>
          <a:p>
            <a:r>
              <a:rPr lang="en-GB" dirty="0"/>
              <a:t>can plan, implement and assess his/her own </a:t>
            </a:r>
            <a:r>
              <a:rPr lang="en-GB" dirty="0" smtClean="0"/>
              <a:t>practices </a:t>
            </a:r>
            <a:r>
              <a:rPr lang="en-GB" dirty="0"/>
              <a:t>and </a:t>
            </a:r>
            <a:r>
              <a:rPr lang="en-GB" dirty="0" smtClean="0"/>
              <a:t>students’ </a:t>
            </a:r>
            <a:r>
              <a:rPr lang="en-GB" dirty="0"/>
              <a:t>learning </a:t>
            </a:r>
          </a:p>
          <a:p>
            <a:r>
              <a:rPr lang="en-GB" dirty="0" smtClean="0"/>
              <a:t>has </a:t>
            </a:r>
            <a:r>
              <a:rPr lang="en-GB" dirty="0"/>
              <a:t>deep understanding on teaching and learning </a:t>
            </a:r>
          </a:p>
          <a:p>
            <a:endParaRPr lang="en-GB" dirty="0" smtClean="0"/>
          </a:p>
          <a:p>
            <a:r>
              <a:rPr lang="en-GB" dirty="0" smtClean="0"/>
              <a:t>is </a:t>
            </a:r>
            <a:r>
              <a:rPr lang="en-GB" dirty="0"/>
              <a:t>able to work collaboratively </a:t>
            </a:r>
            <a:r>
              <a:rPr lang="en-GB" dirty="0" smtClean="0"/>
              <a:t>with </a:t>
            </a:r>
            <a:r>
              <a:rPr lang="en-GB" dirty="0"/>
              <a:t>other teachers </a:t>
            </a:r>
            <a:endParaRPr lang="en-GB" dirty="0" smtClean="0"/>
          </a:p>
          <a:p>
            <a:r>
              <a:rPr lang="en-GB" dirty="0" smtClean="0"/>
              <a:t>is </a:t>
            </a:r>
            <a:r>
              <a:rPr lang="en-GB" dirty="0"/>
              <a:t>a facilitator, coach, mentor </a:t>
            </a:r>
            <a:r>
              <a:rPr lang="en-GB" dirty="0" smtClean="0"/>
              <a:t>or a </a:t>
            </a:r>
            <a:r>
              <a:rPr lang="en-GB" dirty="0"/>
              <a:t>trainer of </a:t>
            </a:r>
            <a:r>
              <a:rPr lang="en-GB" dirty="0" smtClean="0"/>
              <a:t>other teachers</a:t>
            </a:r>
          </a:p>
          <a:p>
            <a:endParaRPr lang="en-GB" dirty="0" smtClean="0"/>
          </a:p>
          <a:p>
            <a:r>
              <a:rPr lang="en-GB" dirty="0" smtClean="0"/>
              <a:t>is able </a:t>
            </a:r>
            <a:r>
              <a:rPr lang="en-GB" dirty="0"/>
              <a:t>to consume research based knowledge </a:t>
            </a:r>
            <a:endParaRPr lang="en-GB" dirty="0" smtClean="0"/>
          </a:p>
          <a:p>
            <a:r>
              <a:rPr lang="en-GB" dirty="0"/>
              <a:t>Is a curriculum specialist and innovator for new approaches </a:t>
            </a:r>
          </a:p>
          <a:p>
            <a:r>
              <a:rPr lang="en-GB" dirty="0" smtClean="0"/>
              <a:t>is </a:t>
            </a:r>
            <a:r>
              <a:rPr lang="en-GB" dirty="0"/>
              <a:t>able to </a:t>
            </a:r>
            <a:r>
              <a:rPr lang="en-GB" dirty="0" smtClean="0"/>
              <a:t>use </a:t>
            </a:r>
            <a:r>
              <a:rPr lang="en-GB" dirty="0"/>
              <a:t>assessment outcomes for </a:t>
            </a:r>
            <a:r>
              <a:rPr lang="en-GB" dirty="0" smtClean="0"/>
              <a:t>school </a:t>
            </a:r>
            <a:r>
              <a:rPr lang="en-GB" dirty="0"/>
              <a:t>development. </a:t>
            </a:r>
            <a:endParaRPr lang="fi-FI" dirty="0" smtClean="0"/>
          </a:p>
          <a:p>
            <a:r>
              <a:rPr lang="fi-FI" dirty="0" smtClean="0"/>
              <a:t>…</a:t>
            </a:r>
            <a:endParaRPr lang="en-US" dirty="0"/>
          </a:p>
        </p:txBody>
      </p:sp>
      <p:sp>
        <p:nvSpPr>
          <p:cNvPr id="4" name="Slide Number Placeholder 3"/>
          <p:cNvSpPr>
            <a:spLocks noGrp="1"/>
          </p:cNvSpPr>
          <p:nvPr>
            <p:ph type="sldNum" sz="quarter" idx="10"/>
          </p:nvPr>
        </p:nvSpPr>
        <p:spPr/>
        <p:txBody>
          <a:bodyPr/>
          <a:lstStyle/>
          <a:p>
            <a:pPr>
              <a:defRPr/>
            </a:pPr>
            <a:fld id="{1663DB54-CAA1-4FF1-A656-126DF26C6362}" type="slidenum">
              <a:rPr lang="en-US" smtClean="0"/>
              <a:pPr>
                <a:defRPr/>
              </a:pPr>
              <a:t>67</a:t>
            </a:fld>
            <a:endParaRPr lang="en-US"/>
          </a:p>
        </p:txBody>
      </p:sp>
      <p:sp>
        <p:nvSpPr>
          <p:cNvPr id="6" name="TextBox 5"/>
          <p:cNvSpPr txBox="1"/>
          <p:nvPr/>
        </p:nvSpPr>
        <p:spPr>
          <a:xfrm>
            <a:off x="178566" y="2112166"/>
            <a:ext cx="1287532" cy="646331"/>
          </a:xfrm>
          <a:prstGeom prst="rect">
            <a:avLst/>
          </a:prstGeom>
          <a:noFill/>
        </p:spPr>
        <p:txBody>
          <a:bodyPr wrap="none" rtlCol="0">
            <a:spAutoFit/>
          </a:bodyPr>
          <a:lstStyle/>
          <a:p>
            <a:pPr algn="ctr"/>
            <a:r>
              <a:rPr lang="en-US" sz="1800" i="1" dirty="0" smtClean="0">
                <a:solidFill>
                  <a:schemeClr val="tx2"/>
                </a:solidFill>
                <a:latin typeface="+mn-lt"/>
              </a:rPr>
              <a:t>knowledge</a:t>
            </a:r>
            <a:br>
              <a:rPr lang="en-US" sz="1800" i="1" dirty="0" smtClean="0">
                <a:solidFill>
                  <a:schemeClr val="tx2"/>
                </a:solidFill>
                <a:latin typeface="+mn-lt"/>
              </a:rPr>
            </a:br>
            <a:r>
              <a:rPr lang="en-US" sz="1800" i="1" dirty="0" smtClean="0">
                <a:solidFill>
                  <a:schemeClr val="tx2"/>
                </a:solidFill>
                <a:latin typeface="+mn-lt"/>
              </a:rPr>
              <a:t>base</a:t>
            </a:r>
            <a:endParaRPr lang="fi-FI" sz="1800" i="1" dirty="0">
              <a:solidFill>
                <a:schemeClr val="tx2"/>
              </a:solidFill>
              <a:latin typeface="+mn-lt"/>
            </a:endParaRPr>
          </a:p>
        </p:txBody>
      </p:sp>
      <p:sp>
        <p:nvSpPr>
          <p:cNvPr id="8" name="TextBox 7"/>
          <p:cNvSpPr txBox="1"/>
          <p:nvPr/>
        </p:nvSpPr>
        <p:spPr>
          <a:xfrm>
            <a:off x="152197" y="3617682"/>
            <a:ext cx="1454244" cy="646331"/>
          </a:xfrm>
          <a:prstGeom prst="rect">
            <a:avLst/>
          </a:prstGeom>
          <a:noFill/>
        </p:spPr>
        <p:txBody>
          <a:bodyPr wrap="none" rtlCol="0">
            <a:spAutoFit/>
          </a:bodyPr>
          <a:lstStyle/>
          <a:p>
            <a:pPr algn="ctr"/>
            <a:r>
              <a:rPr lang="fi-FI" sz="1800" i="1" dirty="0" err="1">
                <a:solidFill>
                  <a:schemeClr val="tx2"/>
                </a:solidFill>
                <a:latin typeface="+mn-lt"/>
              </a:rPr>
              <a:t>n</a:t>
            </a:r>
            <a:r>
              <a:rPr lang="fi-FI" sz="1800" i="1" dirty="0" err="1" smtClean="0">
                <a:solidFill>
                  <a:schemeClr val="tx2"/>
                </a:solidFill>
                <a:latin typeface="+mn-lt"/>
              </a:rPr>
              <a:t>etworks</a:t>
            </a:r>
            <a:r>
              <a:rPr lang="fi-FI" sz="1800" i="1" dirty="0" smtClean="0">
                <a:solidFill>
                  <a:schemeClr val="tx2"/>
                </a:solidFill>
                <a:latin typeface="+mn-lt"/>
              </a:rPr>
              <a:t> &amp;</a:t>
            </a:r>
            <a:br>
              <a:rPr lang="fi-FI" sz="1800" i="1" dirty="0" smtClean="0">
                <a:solidFill>
                  <a:schemeClr val="tx2"/>
                </a:solidFill>
                <a:latin typeface="+mn-lt"/>
              </a:rPr>
            </a:br>
            <a:r>
              <a:rPr lang="fi-FI" sz="1800" i="1" dirty="0" err="1" smtClean="0">
                <a:solidFill>
                  <a:schemeClr val="tx2"/>
                </a:solidFill>
                <a:latin typeface="+mn-lt"/>
              </a:rPr>
              <a:t>partnerships</a:t>
            </a:r>
            <a:endParaRPr lang="fi-FI" sz="1800" i="1" dirty="0">
              <a:solidFill>
                <a:schemeClr val="tx2"/>
              </a:solidFill>
              <a:latin typeface="+mn-lt"/>
            </a:endParaRPr>
          </a:p>
        </p:txBody>
      </p:sp>
      <p:sp>
        <p:nvSpPr>
          <p:cNvPr id="10" name="TextBox 9"/>
          <p:cNvSpPr txBox="1"/>
          <p:nvPr/>
        </p:nvSpPr>
        <p:spPr>
          <a:xfrm>
            <a:off x="287570" y="5085184"/>
            <a:ext cx="1069524" cy="646331"/>
          </a:xfrm>
          <a:prstGeom prst="rect">
            <a:avLst/>
          </a:prstGeom>
          <a:solidFill>
            <a:schemeClr val="bg1"/>
          </a:solidFill>
        </p:spPr>
        <p:txBody>
          <a:bodyPr wrap="none" rtlCol="0">
            <a:spAutoFit/>
          </a:bodyPr>
          <a:lstStyle/>
          <a:p>
            <a:pPr algn="ctr"/>
            <a:r>
              <a:rPr lang="fi-FI" sz="1800" i="1" dirty="0" err="1" smtClean="0">
                <a:solidFill>
                  <a:schemeClr val="tx2"/>
                </a:solidFill>
                <a:latin typeface="+mn-lt"/>
              </a:rPr>
              <a:t>life-long-</a:t>
            </a:r>
            <a:r>
              <a:rPr lang="fi-FI" sz="1800" i="1" dirty="0" smtClean="0">
                <a:solidFill>
                  <a:schemeClr val="tx2"/>
                </a:solidFill>
                <a:latin typeface="+mn-lt"/>
              </a:rPr>
              <a:t/>
            </a:r>
            <a:br>
              <a:rPr lang="fi-FI" sz="1800" i="1" dirty="0" smtClean="0">
                <a:solidFill>
                  <a:schemeClr val="tx2"/>
                </a:solidFill>
                <a:latin typeface="+mn-lt"/>
              </a:rPr>
            </a:br>
            <a:r>
              <a:rPr lang="fi-FI" sz="1800" i="1" dirty="0" err="1" smtClean="0">
                <a:solidFill>
                  <a:schemeClr val="tx2"/>
                </a:solidFill>
                <a:latin typeface="+mn-lt"/>
              </a:rPr>
              <a:t>learning</a:t>
            </a:r>
            <a:endParaRPr lang="fi-FI" sz="1800" i="1" dirty="0">
              <a:solidFill>
                <a:schemeClr val="tx2"/>
              </a:solidFill>
              <a:latin typeface="+mn-lt"/>
            </a:endParaRPr>
          </a:p>
        </p:txBody>
      </p:sp>
    </p:spTree>
    <p:extLst>
      <p:ext uri="{BB962C8B-B14F-4D97-AF65-F5344CB8AC3E}">
        <p14:creationId xmlns:p14="http://schemas.microsoft.com/office/powerpoint/2010/main" val="168508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http://www.atrium.fi/images/fysiikka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3955158"/>
            <a:ext cx="5530205" cy="37014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Learning environments</a:t>
            </a:r>
            <a:endParaRPr lang="en-US" dirty="0"/>
          </a:p>
        </p:txBody>
      </p:sp>
      <p:sp>
        <p:nvSpPr>
          <p:cNvPr id="3" name="Slide Number Placeholder 2"/>
          <p:cNvSpPr>
            <a:spLocks noGrp="1"/>
          </p:cNvSpPr>
          <p:nvPr>
            <p:ph type="sldNum" sz="quarter" idx="10"/>
          </p:nvPr>
        </p:nvSpPr>
        <p:spPr/>
        <p:txBody>
          <a:bodyPr/>
          <a:lstStyle/>
          <a:p>
            <a:pPr>
              <a:defRPr/>
            </a:pPr>
            <a:fld id="{02E9A2F0-AF30-491C-98E6-0745394A03E8}" type="slidenum">
              <a:rPr lang="en-US" smtClean="0"/>
              <a:pPr>
                <a:defRPr/>
              </a:pPr>
              <a:t>68</a:t>
            </a:fld>
            <a:endParaRPr lang="en-US"/>
          </a:p>
        </p:txBody>
      </p:sp>
      <p:pic>
        <p:nvPicPr>
          <p:cNvPr id="13314" name="Picture 2" descr="http://www.luma.fi/images/117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089" y="1682673"/>
            <a:ext cx="56102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hylblog.edu.hel.fi/wpmu/uutiset/files/2012/11/Photo-490C06DD-DEEF-48DA-8CBC-BA5BB3B94230-20121107-133314-2048.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5586" y="1650832"/>
            <a:ext cx="5568553" cy="41744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hyvinkaa.fi/Tiedostot/Opetus/Lukiot/HYK/kuvat/koulumme/labr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27" y="4084687"/>
            <a:ext cx="4762500" cy="3571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9348" y="4689781"/>
            <a:ext cx="2933447" cy="3044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41149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teachers experience learning environments? </a:t>
            </a:r>
            <a:endParaRPr lang="en-US" dirty="0"/>
          </a:p>
        </p:txBody>
      </p:sp>
      <p:sp>
        <p:nvSpPr>
          <p:cNvPr id="3" name="Slide Number Placeholder 2"/>
          <p:cNvSpPr>
            <a:spLocks noGrp="1"/>
          </p:cNvSpPr>
          <p:nvPr>
            <p:ph type="sldNum" sz="quarter" idx="10"/>
          </p:nvPr>
        </p:nvSpPr>
        <p:spPr/>
        <p:txBody>
          <a:bodyPr/>
          <a:lstStyle/>
          <a:p>
            <a:pPr>
              <a:defRPr/>
            </a:pPr>
            <a:fld id="{02E9A2F0-AF30-491C-98E6-0745394A03E8}" type="slidenum">
              <a:rPr lang="en-US" sz="2000" smtClean="0">
                <a:latin typeface="+mn-lt"/>
              </a:rPr>
              <a:pPr>
                <a:defRPr/>
              </a:pPr>
              <a:t>69</a:t>
            </a:fld>
            <a:endParaRPr lang="en-US" sz="2000" dirty="0">
              <a:latin typeface="+mn-l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2996952"/>
            <a:ext cx="16383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1489" y="4610740"/>
            <a:ext cx="153352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376" y="1412776"/>
            <a:ext cx="147637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bwMode="auto">
          <a:xfrm>
            <a:off x="1979712" y="1814665"/>
            <a:ext cx="5499260" cy="1130399"/>
          </a:xfrm>
          <a:prstGeom prst="wedgeRoundRectCallout">
            <a:avLst>
              <a:gd name="adj1" fmla="val 72099"/>
              <a:gd name="adj2" fmla="val 27726"/>
              <a:gd name="adj3" fmla="val 16667"/>
            </a:avLst>
          </a:prstGeom>
          <a:solidFill>
            <a:schemeClr val="bg1"/>
          </a:solid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100" i="1" dirty="0">
                <a:latin typeface="+mn-lt"/>
              </a:rPr>
              <a:t>More we have </a:t>
            </a:r>
            <a:r>
              <a:rPr lang="en-GB" sz="2100" i="1" dirty="0" smtClean="0">
                <a:latin typeface="+mn-lt"/>
              </a:rPr>
              <a:t>technology and </a:t>
            </a:r>
            <a:r>
              <a:rPr lang="en-GB" sz="2100" i="1" dirty="0">
                <a:latin typeface="+mn-lt"/>
              </a:rPr>
              <a:t>resources, </a:t>
            </a:r>
            <a:r>
              <a:rPr lang="en-GB" sz="2100" b="1" i="1" u="sng" dirty="0">
                <a:latin typeface="+mn-lt"/>
              </a:rPr>
              <a:t>more we need co-planning</a:t>
            </a:r>
            <a:r>
              <a:rPr lang="en-GB" sz="2100" i="1" dirty="0">
                <a:latin typeface="+mn-lt"/>
              </a:rPr>
              <a:t>, organising and support</a:t>
            </a:r>
            <a:endParaRPr kumimoji="0" lang="en-US" sz="2100" b="0" i="0" u="none" strike="noStrike" cap="none" normalizeH="0" baseline="0" dirty="0" smtClean="0">
              <a:ln>
                <a:noFill/>
              </a:ln>
              <a:solidFill>
                <a:schemeClr val="tx1"/>
              </a:solidFill>
              <a:effectLst/>
              <a:latin typeface="+mn-lt"/>
            </a:endParaRPr>
          </a:p>
        </p:txBody>
      </p:sp>
      <p:sp>
        <p:nvSpPr>
          <p:cNvPr id="10" name="Rounded Rectangular Callout 9"/>
          <p:cNvSpPr/>
          <p:nvPr/>
        </p:nvSpPr>
        <p:spPr bwMode="auto">
          <a:xfrm>
            <a:off x="1979712" y="5157192"/>
            <a:ext cx="5499261" cy="1529998"/>
          </a:xfrm>
          <a:prstGeom prst="wedgeRoundRectCallout">
            <a:avLst>
              <a:gd name="adj1" fmla="val 61616"/>
              <a:gd name="adj2" fmla="val -26980"/>
              <a:gd name="adj3" fmla="val 16667"/>
            </a:avLst>
          </a:prstGeom>
          <a:solidFill>
            <a:schemeClr val="bg1"/>
          </a:solid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100" i="1" dirty="0">
                <a:latin typeface="+mn-lt"/>
              </a:rPr>
              <a:t>It is important the teachers share a </a:t>
            </a:r>
            <a:r>
              <a:rPr lang="en-GB" sz="2100" b="1" i="1" u="sng" dirty="0">
                <a:latin typeface="+mn-lt"/>
              </a:rPr>
              <a:t>common goal </a:t>
            </a:r>
            <a:r>
              <a:rPr lang="en-GB" sz="2100" i="1" u="sng" dirty="0" smtClean="0">
                <a:latin typeface="+mn-lt"/>
              </a:rPr>
              <a:t>[e.g., on </a:t>
            </a:r>
            <a:r>
              <a:rPr lang="en-GB" sz="2100" i="1" u="sng" dirty="0">
                <a:latin typeface="+mn-lt"/>
              </a:rPr>
              <a:t>the use of </a:t>
            </a:r>
            <a:r>
              <a:rPr lang="en-GB" sz="2100" i="1" u="sng" dirty="0" smtClean="0">
                <a:latin typeface="+mn-lt"/>
              </a:rPr>
              <a:t>technology in </a:t>
            </a:r>
            <a:r>
              <a:rPr lang="en-GB" sz="2100" i="1" u="sng" dirty="0">
                <a:latin typeface="+mn-lt"/>
              </a:rPr>
              <a:t>teaching and </a:t>
            </a:r>
            <a:r>
              <a:rPr lang="en-GB" sz="2100" i="1" u="sng" dirty="0" smtClean="0">
                <a:latin typeface="+mn-lt"/>
              </a:rPr>
              <a:t>learning]</a:t>
            </a:r>
            <a:r>
              <a:rPr lang="en-GB" sz="2100" b="1" i="1" u="sng" dirty="0" smtClean="0">
                <a:latin typeface="+mn-lt"/>
              </a:rPr>
              <a:t> </a:t>
            </a:r>
            <a:r>
              <a:rPr lang="en-GB" sz="2100" i="1" dirty="0">
                <a:latin typeface="+mn-lt"/>
              </a:rPr>
              <a:t>and support each other to approach these goals</a:t>
            </a:r>
            <a:endParaRPr kumimoji="0" lang="en-US" sz="2100" b="0" i="0" u="none" strike="noStrike" cap="none" normalizeH="0" baseline="0" dirty="0" smtClean="0">
              <a:ln>
                <a:noFill/>
              </a:ln>
              <a:solidFill>
                <a:schemeClr val="tx1"/>
              </a:solidFill>
              <a:effectLst/>
              <a:latin typeface="+mn-lt"/>
            </a:endParaRPr>
          </a:p>
        </p:txBody>
      </p:sp>
      <p:sp>
        <p:nvSpPr>
          <p:cNvPr id="11" name="Rounded Rectangular Callout 10"/>
          <p:cNvSpPr/>
          <p:nvPr/>
        </p:nvSpPr>
        <p:spPr bwMode="auto">
          <a:xfrm>
            <a:off x="1979711" y="3234704"/>
            <a:ext cx="5499261" cy="1706463"/>
          </a:xfrm>
          <a:prstGeom prst="wedgeRoundRectCallout">
            <a:avLst>
              <a:gd name="adj1" fmla="val -66358"/>
              <a:gd name="adj2" fmla="val -1950"/>
              <a:gd name="adj3" fmla="val 16667"/>
            </a:avLst>
          </a:prstGeom>
          <a:solidFill>
            <a:schemeClr val="bg1"/>
          </a:solid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100" i="1" dirty="0">
                <a:latin typeface="+mn-lt"/>
              </a:rPr>
              <a:t>It is important there are </a:t>
            </a:r>
            <a:r>
              <a:rPr lang="en-GB" sz="2100" b="1" i="1" u="sng" dirty="0">
                <a:latin typeface="+mn-lt"/>
              </a:rPr>
              <a:t>versatile learning spaces where </a:t>
            </a:r>
            <a:r>
              <a:rPr lang="en-GB" sz="2100" b="1" i="1" u="sng" dirty="0" smtClean="0">
                <a:latin typeface="+mn-lt"/>
              </a:rPr>
              <a:t>students </a:t>
            </a:r>
            <a:r>
              <a:rPr lang="en-GB" sz="2100" b="1" i="1" u="sng" dirty="0">
                <a:latin typeface="+mn-lt"/>
              </a:rPr>
              <a:t>are able to engage in learning alone or in a small </a:t>
            </a:r>
            <a:r>
              <a:rPr lang="en-GB" sz="2100" b="1" i="1" u="sng" dirty="0" smtClean="0">
                <a:latin typeface="+mn-lt"/>
              </a:rPr>
              <a:t>group. </a:t>
            </a:r>
            <a:r>
              <a:rPr kumimoji="0" lang="en-GB" sz="2100" i="1" strike="noStrike" cap="none" normalizeH="0" baseline="0" dirty="0" smtClean="0">
                <a:ln>
                  <a:noFill/>
                </a:ln>
                <a:solidFill>
                  <a:schemeClr val="tx1"/>
                </a:solidFill>
                <a:effectLst/>
                <a:latin typeface="+mn-lt"/>
              </a:rPr>
              <a:t>We need to design new environments. </a:t>
            </a:r>
            <a:endParaRPr kumimoji="0" lang="en-US" sz="2100" i="0" strike="noStrike" cap="none" normalizeH="0" baseline="0" dirty="0" smtClean="0">
              <a:ln>
                <a:noFill/>
              </a:ln>
              <a:solidFill>
                <a:schemeClr val="tx1"/>
              </a:solidFill>
              <a:effectLst/>
              <a:latin typeface="+mn-lt"/>
            </a:endParaRPr>
          </a:p>
        </p:txBody>
      </p:sp>
    </p:spTree>
    <p:extLst>
      <p:ext uri="{BB962C8B-B14F-4D97-AF65-F5344CB8AC3E}">
        <p14:creationId xmlns:p14="http://schemas.microsoft.com/office/powerpoint/2010/main" val="4001601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2586038" y="-1323975"/>
            <a:ext cx="14316076" cy="9801225"/>
          </a:xfrm>
          <a:prstGeom prst="rect">
            <a:avLst/>
          </a:prstGeom>
          <a:noFill/>
          <a:ln w="9525">
            <a:noFill/>
            <a:miter lim="800000"/>
            <a:headEnd/>
            <a:tailEnd/>
          </a:ln>
        </p:spPr>
      </p:pic>
      <p:sp>
        <p:nvSpPr>
          <p:cNvPr id="4" name="TextBox 3"/>
          <p:cNvSpPr txBox="1"/>
          <p:nvPr/>
        </p:nvSpPr>
        <p:spPr>
          <a:xfrm>
            <a:off x="3871913" y="571500"/>
            <a:ext cx="1677987" cy="461963"/>
          </a:xfrm>
          <a:prstGeom prst="rect">
            <a:avLst/>
          </a:prstGeom>
          <a:solidFill>
            <a:schemeClr val="bg1"/>
          </a:solidFill>
          <a:ln>
            <a:solidFill>
              <a:schemeClr val="accent1"/>
            </a:solidFill>
          </a:ln>
        </p:spPr>
        <p:txBody>
          <a:bodyPr>
            <a:spAutoFit/>
          </a:bodyPr>
          <a:lstStyle/>
          <a:p>
            <a:pPr>
              <a:defRPr/>
            </a:pPr>
            <a:r>
              <a:rPr lang="en-GB" b="1" dirty="0">
                <a:latin typeface="+mn-lt"/>
              </a:rPr>
              <a:t>Teacher 1</a:t>
            </a:r>
          </a:p>
        </p:txBody>
      </p:sp>
      <p:sp>
        <p:nvSpPr>
          <p:cNvPr id="5" name="TextBox 4"/>
          <p:cNvSpPr txBox="1"/>
          <p:nvPr/>
        </p:nvSpPr>
        <p:spPr>
          <a:xfrm>
            <a:off x="6072188" y="571500"/>
            <a:ext cx="1677987" cy="461963"/>
          </a:xfrm>
          <a:prstGeom prst="rect">
            <a:avLst/>
          </a:prstGeom>
          <a:solidFill>
            <a:schemeClr val="bg1"/>
          </a:solidFill>
          <a:ln>
            <a:solidFill>
              <a:schemeClr val="accent1"/>
            </a:solidFill>
          </a:ln>
        </p:spPr>
        <p:txBody>
          <a:bodyPr>
            <a:spAutoFit/>
          </a:bodyPr>
          <a:lstStyle/>
          <a:p>
            <a:pPr>
              <a:defRPr/>
            </a:pPr>
            <a:r>
              <a:rPr lang="en-GB" b="1" dirty="0">
                <a:latin typeface="+mn-lt"/>
              </a:rPr>
              <a:t>Teacher 2</a:t>
            </a:r>
          </a:p>
        </p:txBody>
      </p:sp>
      <p:sp>
        <p:nvSpPr>
          <p:cNvPr id="6" name="Rectangle 5"/>
          <p:cNvSpPr>
            <a:spLocks noChangeArrowheads="1"/>
          </p:cNvSpPr>
          <p:nvPr/>
        </p:nvSpPr>
        <p:spPr bwMode="auto">
          <a:xfrm>
            <a:off x="142875" y="214313"/>
            <a:ext cx="2700338" cy="3046988"/>
          </a:xfrm>
          <a:prstGeom prst="rect">
            <a:avLst/>
          </a:prstGeom>
          <a:solidFill>
            <a:schemeClr val="bg1"/>
          </a:solidFill>
          <a:ln w="9525">
            <a:solidFill>
              <a:schemeClr val="accent1"/>
            </a:solidFill>
            <a:miter lim="800000"/>
            <a:headEnd/>
            <a:tailEnd/>
          </a:ln>
        </p:spPr>
        <p:txBody>
          <a:bodyPr>
            <a:spAutoFit/>
          </a:bodyPr>
          <a:lstStyle/>
          <a:p>
            <a:r>
              <a:rPr lang="en-GB" dirty="0">
                <a:latin typeface="Arial" pitchFamily="34" charset="0"/>
              </a:rPr>
              <a:t>32 pupils at 3</a:t>
            </a:r>
            <a:r>
              <a:rPr lang="en-GB" baseline="30000" dirty="0">
                <a:latin typeface="Arial" pitchFamily="34" charset="0"/>
              </a:rPr>
              <a:t>rd</a:t>
            </a:r>
            <a:r>
              <a:rPr lang="en-GB" dirty="0">
                <a:latin typeface="Arial" pitchFamily="34" charset="0"/>
              </a:rPr>
              <a:t>  grade science class</a:t>
            </a:r>
          </a:p>
          <a:p>
            <a:endParaRPr lang="en-GB" dirty="0">
              <a:latin typeface="Arial" pitchFamily="34" charset="0"/>
            </a:endParaRPr>
          </a:p>
          <a:p>
            <a:r>
              <a:rPr lang="en-GB" dirty="0">
                <a:latin typeface="Arial" pitchFamily="34" charset="0"/>
              </a:rPr>
              <a:t>4 special need pupils </a:t>
            </a:r>
            <a:r>
              <a:rPr lang="en-GB" dirty="0" smtClean="0">
                <a:latin typeface="Arial" pitchFamily="34" charset="0"/>
              </a:rPr>
              <a:t>are integrated </a:t>
            </a:r>
            <a:r>
              <a:rPr lang="en-GB" dirty="0">
                <a:latin typeface="Arial" pitchFamily="34" charset="0"/>
              </a:rPr>
              <a:t>to the </a:t>
            </a:r>
            <a:r>
              <a:rPr lang="en-GB" dirty="0" smtClean="0">
                <a:latin typeface="Arial" pitchFamily="34" charset="0"/>
              </a:rPr>
              <a:t>classroom</a:t>
            </a:r>
            <a:endParaRPr lang="en-GB" dirty="0">
              <a:latin typeface="Arial" pitchFamily="34" charset="0"/>
            </a:endParaRPr>
          </a:p>
        </p:txBody>
      </p:sp>
    </p:spTree>
    <p:extLst>
      <p:ext uri="{BB962C8B-B14F-4D97-AF65-F5344CB8AC3E}">
        <p14:creationId xmlns:p14="http://schemas.microsoft.com/office/powerpoint/2010/main" val="36772464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Networks and partnerships</a:t>
            </a:r>
            <a:endParaRPr lang="fi-FI" dirty="0"/>
          </a:p>
        </p:txBody>
      </p:sp>
      <p:sp>
        <p:nvSpPr>
          <p:cNvPr id="3" name="Slide Number Placeholder 2"/>
          <p:cNvSpPr>
            <a:spLocks noGrp="1"/>
          </p:cNvSpPr>
          <p:nvPr>
            <p:ph type="sldNum" sz="quarter" idx="10"/>
          </p:nvPr>
        </p:nvSpPr>
        <p:spPr/>
        <p:txBody>
          <a:bodyPr/>
          <a:lstStyle/>
          <a:p>
            <a:pPr>
              <a:defRPr/>
            </a:pPr>
            <a:fld id="{02E9A2F0-AF30-491C-98E6-0745394A03E8}" type="slidenum">
              <a:rPr lang="en-US" smtClean="0"/>
              <a:pPr>
                <a:defRPr/>
              </a:pPr>
              <a:t>70</a:t>
            </a:fld>
            <a:endParaRPr lang="en-US"/>
          </a:p>
        </p:txBody>
      </p:sp>
      <p:pic>
        <p:nvPicPr>
          <p:cNvPr id="14338" name="Picture 2" descr="https://encrypted-tbn3.gstatic.com/images?q=tbn:ANd9GcS9PKF9iLBU4seetSUVJ_Dl4_Sx_L2Io9toaKmRbmt7km11N7Z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0" y="5257800"/>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vantaansanomat.fi/sites/default/files/imagecache/567x377_3-2_ei-rajausta/documentimages/20201426.jpg?changed=1359037805">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41"/>
          <a:stretch/>
        </p:blipFill>
        <p:spPr bwMode="auto">
          <a:xfrm>
            <a:off x="-1801813" y="1663700"/>
            <a:ext cx="5391150" cy="264864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data:image/jpeg;base64,/9j/4AAQSkZJRgABAQAAAQABAAD/2wCEAAkGBhQSERUUExQWFRUWGRwYGRgXGBscIBkcHxodHBwYGxocHiYgGB4jHhsbIC8gJCcpLCwsHh8xNTAqNScrLCkBCQoKDgwOGg8PGiwlHyQvLCwsLCwsLCwsLCwsLCwsKSwsLCksLCwsLCwsLCksLCwsLCwsLCwsLCwpLCwsLCwsLP/AABEIAJgBTAMBIgACEQEDEQH/xAAcAAACAwEBAQEAAAAAAAAAAAAFBgMEBwACAQj/xABBEAACAQIEBAQEBAUDAwIHAQABAhEDIQAEEjEFBkFREyJhcTKBkaEHQrHBFCNS0fBi4fEVcoJDohYkNJKywtIz/8QAGQEAAwEBAQAAAAAAAAAAAAAAAgMEAQAF/8QAKxEAAgICAgEEAQQCAwEAAAAAAAECEQMhEjEEEyJBUWEycYGh0fAjscEF/9oADAMBAAIRAxEAPwDPKeY0VZMlXGmoBuD0ceoN8O3J1bMVMwa1QAUwmjUBHinoT/VH9X++Gjh/AqV20Zd2mQ1NQ1je5KgzM4uVqWPS9JOfNkHqOMFEh45l9dMn+kA/59cZnxB/DqmO4Pt/xE41uhS1oVPUEfUYX+E8oJWLtWqVUqoxVQpVYTSCIgAtIJBkm4OFztaQ2CUti/Rz6HMJWAIKrpIncyTMwYjDJU5yNQDyraDveLzZisnb74VeLnh9Esq52rUdTGkpqAgbK0AQNrWwLfmOmLU7L3cS3zvAx4mSflYpJpuvxR68V4+WNSS/kZeZ+KDMVkcKVOjQZIMkEkbWHxdztjQq/EhXyoDMKAqUx/MarTUyQJKjUT3ufpjMW4RIBd2JIUmDp3AMWHSYwV4Pl0Ysr7aSB1gyLye2Bh/9OT4wf6vv7/oyfgQi5SXX1/rPlbgFHK1QgarXoAK7MFOxJJVGACmwmx3OF/l/MI1XMJTnwteqnriQh1KA3rAGHzK8/Ll6ehFBRPX9JMke+DvBOYEzFI1KNBHWYOkKCCOjLvN/vj2ISb+Vf7iV5Tg4troxrhNV6WZUywAJsCbxfb5Y2irlFR6lWW85BiSQogCFExBsdu+JuJZrwaepaE2khKYkekAb39OuJs3TDIR3jHR1GmD53kryc3qJVoFtkizGulWopCEACItPmgiScBOP8zZzJ+EwrUqiMtw6w5INyqqfhiJPc4ZqQCU9JNr3PsT+k4S+K8GFavUbMIWpJQp+HchWZtRMHrHb1k9MBKXZPCPJpE/L34m/xFZkrGkkr/LJkF3keS8hZ9/1wyVeOEKutIJAJAJse3TbGKcS4EioxpkjSCSCbGBh24BxcVcjRZ3Y1QpDELM6WYKSSQJ0ge+EvPihFyyaGvx8spKOPY80eYUYhNJEiRBgdfuIOCWT4mP6XIJ2sfTrfGX1eMVKJRVTxqhWaYEqqqS3nqOd94Cj1vgZU4zngWUPlQGkMgD+YHcF51bdZBvhi4yXJfIppxdG0JxEDfUPdT+2PrcRT+r6gj9RhD4U9XNZSigq1MtUoVUlkfxRUVfykkhmUgxDTsJ1b4Zqjt44qeKRT06TTIgTfzSRM7denrjtIxWwhmeJ00UsziB6zihluZ6FVgoYy06dSxqixjClzNxVpqU3dahZ2KCmANNOF0hupYSSZ6nthJqcZCVC0HULRNr3nvhU8qi6Q2ONtWbRms0gYKAXY/lQAx/qboB6nHtMjNyAPQfuf7YQszzPVp0qNSk0eLp1BgTLNu0zNoOD+R5jqNoBIOoX+k2nDbVWJrdDIMivr9ccMl6nAn/4tprmEyzVFFaopZUINwJ6gQD5WsTNji9Q5hptVaiHptVQBmQN5lB2JHTcfUd8DaNotfwnrgbm+O5elUNN6yBxuLmJ6GAYMXg4J0+Iq0gQSphgGB0nsR0PocB8/wAn5Gs7PVyqF2Ms2kgk9SSpBJ9cDo2i1R4xQbatT+bR+sYg4AxOUFRfMX11YW5mo7VYt18wGBr/AIZcPPwpUT/srVR+rEYP8A4HSylLw6bMwkmaj6m9p7DpjAhKzoq5bhtJTlzUepULOjq9h5jJ0wQbLvgZT484p+NUypQIRTDCqwhSCLalIgCQRI+KOuNcHoccyzvf3vhcoJmrRkSc1USizl66qysFIdSCGMFlJAm67+hw2clUaYyw8LXokIuuJhBF4MG+q+Gmtw2k8aqVNtO0opj2tb5Yr53JrSy9TwUVStNygFgG0kj0F8co0ZRnuY4rk2ru7VFDGoSWKMTAhVAMECADcRvglU41k6lUVBmkBHwoSAotuUMBj6mSOmMzzvLtdH0u9MqVu1Ml1nopaBDH7dcWeAcl1q4XdVYmG3EXvb2PacLUIp9sK2NdThyVnqOHps0sUQ1aejUZCsqIxAMATI6nBTi+X8GhlsqPyqC3qRafmxY4AcO/DErmaTM4ZUqBmB1eYKdUAEfI3wwZx/FzTnovlHy3+84KNJaMmtk+WpBUk9BiHguXJljuSf1xYzzQkd7f59sW8pS0qBjr0bRFmdsVDw1zeAJ7mPthjyXDBOp+nTsfX16xi4zH8iqQNye+GRX2YZpyjmRSzIQm1QMh/wC5fMOg6SOuHOtSxnXHeDZilUpkMKJIDgoNRlQAW1MbHrAtcYp57I0qtNvEr5irViV8VyRO8BV8t9vnj1k5pb7PJnnxKTS/s0+lQnqywZ8pifQ9xgVzNxB0pVNIBgEXHQi8REGDhEyGcWmi+HUzKtAkJUYLI3kPaJ7YJ5DilatUKVGBUqxOoAkwNpAH+A4FtPZkfJVqKM0KKrNqne0fvj3QzrIwNOQVOoekdR2wz0OV9b613XVqD3BYGIAEehif7Yjr06oJAVJmBb7b48+aptHtQTcUx44DlKmdy4zLRTkMXlWgFSQxHfaY6YurwWl4VV6VXxG0N8PSQYMCTgr+FdNnysVKjTTqGVEQQw+EgrtubEGcU+Wqv8I1U1FBVQ1KD1KvAN+lj9bYVDxPHSc2to2fkZ74XoD8Qza0kp5VqZLaFLEpIJiT5jvH0x6/D2ixrVDRapTpuhJAt5lYAGCOzGPniHj2eqFyQzKYMA+tthcW6EfTBPktVJdXqPTIC+enESZMXBnYfUYPHSloPJTgMho1PF8Nq9Ulk1AWUQDBggbgkT7jE3/UVB8PUGawgGTtMmPTrtgPzBX/AIVkc5s1GWCgakBKv5WGtYBsJ0kDYXxH/wBRzFLLnM6KTpVapUPmKldCm5OxH8uw3PzxQ8ibok9NqPIOZyrT0jxQQrME6m7WE6RYXiT3wp8810cPSZJdSukA3IJgsOsAkAx3GEqpxLM5pg4MiZLNYbzCjoOmA9LiVWlm1NQtqQFDefIx/LPQG+J3kTeiiMHGm+g5k6FNq/l8QLNgWmI6Ez26++L6ZNwzkkoEJDbzM3sPUj64q8AyZ8dUVi+ptRsICgyxt32+YxoeZ4dSragxKyCGjqZW89CNIGIfL8fJmx+z4LcGeGKfu+TL+O5mtUUU6baKZPnYmCbgAGNlG/zOAFbllw5U1BIm8G8e5GGHmEUw1RaZOimSBJks3e2CeTrvWFKpTAfvEAzFgfKfrg8EpQxqL+AckI5JuX2d+FmZOTq1mzFQ+CaMhfNc6xBAOxjUPWfTDcPxNos+kUKoWYBUqWP/AIkb+knCh/FJUz3hu0oq+G0ECTdiqtETPlmLnGn8G4dRosPApKgvJFybQJc+Y998FH1cktNJf2LccWNbTbM8zfh1KuZIZxDeGzEBSjEamSxItIBPfFahwMvoKNrNwQUuTeBtf/fAvinF2yWczNFwGVqhq9bF739xBwc5Iz/jV1/lqiyIAJJaZ1MZ6DsNsNyYXyoGGaPC2tlTmOtTp06JcsrobppgadJNvXVA+eF3/wCP64qBlCKBYLpmLAfFudgf2i2DX4tczNmK1PKrtT85A/qYQvsAl/8AywnZHgRqb1EQe09ffBNrHGpCa5yuJsHCuIpmqdPN0aK16qTTuEV6RKkkFifhPpvqkdcG8jwmimaavoQZiokMwLSQIm0wLhQSB0GMg5Z4zW4Zm9KnWjlSwAtUABMCbq0Mwt17jD1xHmvOUnGhRVqmdR8OAiaiVVmEKrERIF9ri0q9SP2Nh48pdDPwblyllaterSRw2YbXU88iZJ8sxF2Y9d8R8ucGpcOo1B4lVkLmqWqwdMgCPL7ST1N8WOA8wVqin+IpKGEWp6hEzY6mMn2OJ+IOtWwetR66lAPoRBEYPG+atdCZrg6Z4PMFF0NSnWTw6fmqEg/DBMDaDsevtfCXmedqmadkRmoqYCeGPMDMgse57DpPvi7zPEih4q1FrEeQp4cFQSNTK0sDpmO6gXBjF3hWV8E6aa5cqEJCkAHoASdTFuskdBgMrpVY3FC9sGUOZNCA189V1iAWpBNPSJRqTXvciNvrNnedWohCmdFQMfz0EMD+r+Wyk/TAbnfgSUVLhRSZ1kqkspbUoABaCpgzABFumMzr03YyDA2Ez03jARcmqsXlilLRsHB/xTrPZ1oyCBpXxNTSb6QNQmLw0dPkzZ3nE+AWWi5J1qVfyFfKYJBuQTa2Pz3w7MChVQsPEgzpkj5yPr8saxxPjfiIrahpp0dRInSWYyCJ+IQhv64bFtPYpv6PWY4fUZSDRrSwILUjSqC6gWXWGAt1vivksimXqh//AJimoXSA1CpY9TImBAjfADLcSzQpytdnaBZjqO4E+aerDHtObc9S+KJUwfIBHX8sRhawQbcvsL1JpUaDwviytSqVFqmoqC8qVht+oBO4+uKPCKVpPW5OPFXN1WytI1yRUqQWEkADfZiSLad+s4kpZ1UTUrKwFiAQZvt7/TA5n6WPW/8Af4Nh7pbJKja6wHRf8/tg7kCASew/yPXpgBS4tRBLBdBuZLx9rk77DDNwfLT5j0/Xp9B9ycD42X1naTr8jJx4llkYADYmLDpOw/Uk9YGPZIWw6Y9O01I7Cf2H2nATM1WquSgOkWHr6/fFwoWeZczUzQilSZtN1AGo+9gRcf6hhe4ar0qmqsmiAQC4IKsdio3Zh07TPTGm5Xm3LGBOn0YR+sYH82ZejXo+IpDNSBIvIKkiR9gdumLGssFs894MObKpWIdXRUUmmGvJ2AiB08xN4Mz3x75dyRrVAUDgXBcCQJBt2J229cVaFEhzpUajZYF5JgR642Xh+U8KknjEFgFUxtqi9h0kH0wmOaTQ7L4MFkU09fQiVeXP4WlUqQWMhnLSNKsIBCi0yBJjY+8qWcIa0wfb9NxjZc/m6IFTxSoVhpaZMgrsQNxBOMb505Mq5VPGytR2y/VZk0/Weqeu4698BlTnstxTWNcfgdfw+qIaTBKrqy1IqAGJsItsdz074pcwV6iViGpmoWqeUgMYm4byi/aI74C/hTVPgVrmRVnfug/UjBnmXi7gKiudY81tyAf10hvmBjJpcFYMXcm0U87wCr5XZiAw2SoQs9VmJJH9iN8FOAulFSGK6rWDBmgdxM9cK+YrLXpq7Mw0eUXiIPUbTb/Bi5wPMUxWU7lzHQ9NjfoTgIuMZaGuMnG2Feb6ElH/ACyVIP8A9wEe5MHFwZ0Nw1KJYKwaVTTJgsSCSSfKQxN1vYdceObKbmolBVny+Jb5qQe2m0++IKnCqaNO2pVXSN7KJJPp++By6k2hmOnFWC88sX8RVULCrABJEebbre1vlgBxrIGoERQK1epAQBfMSCpYjsoXVMwLjB/mfLhKioVJbQjbkWYT0+nyxb5NoIc3rZSWSnpS9gHJDW6mwE+uAjuVMKdcbRe5a4CuVogqGFWoiBy7aiDvpH9KgkmB2EzAxLxweHltcmXcIoHbqx9IBt7exM5mn17T+n9yMUuIqroFb8txPzGKskf+OkSRlc7ZlnEFUh4F1I39wBbp/v64Ems9IaVYrqP5SRA6j5YdOOcvs5Z6a2t8wCTPr/tj7xLlN6j0lC/+mSPcsBcj1OPOUXF0WOSasVcpR06fL5Vvc73Fu0xON/ymmpRpugKyquBJG4B0n6xhIy34fa9IYwtMEDpqMCG+V8FK3FjlVp0NRtCl+wBNvmABOGY1KDbYE6nSQK/EHlNcxVp5imHJNOKmmB5UIYE6jAeCVAmTFtsCOIcx0qdDVRqLlnhVXwwrt4cTZiIBOntYjrgvlM5XzYdap8NIjSnlYg7XuRa/98Kub5KVAyhdR0MFZiSZgwT3v0EDFuKTkna/ySZYcWqf7ipy7mGzGbq1KrFndWZmO5JIk227W6YJf9AI+BxEMLkAyDNx03G+8HC9wio1CsZ8rKSCD17g4PcX4pUenooUWXUYZgSxv0UDb9cTTuymHHjsrcFrM2doU1ZarrUUi5K+WSZYC4AmYnrjWRlaz16bVKmpBLaNICgj4CtpkNJmeg2vIP8ADb8ICivmM/qpSsU0D6WSbmozKfKYsFM2JkbDDdlOBPRqSpq1EprGkuPMNRl21EXiJvcHbEHl4sspJQaS6/z/AEUYJwUW5XYA51/EFsggoUY8eoC2o/8AprspCxBZoMTYRMG2MsHMGYNQVTXqmrvqLsTb3P22wf5uQZ3PVatMsQSF2mNKhRG9oAPuTgXV5chQdYvsCAP7Ri3G1GKiSyi5NyOzXMdWo9OuYmm41BRA2IJgWE/rjQ+G8ZyhTx6jlSADGlpFrhDJQBvbrjMX4ZWpq9vLoYtBBgKwEnsJIGCHAsq1YBWJMKzaQLDSJuN2JsPSTvF15aqxuJtaGfJZ48QrnVCU1SKasuvSNyWUmCTo+U9eq/mKlJqpVYmTA+vlt1jDXy1RVagDKf5kKYOwdYCyPhYLpMbicVeKfhjUpsdOYnTJl6R2AmdSkxa+2POnJOVybS6Xff8ABSnx+LsEZHglMsJpruAI3JPlAnfrgzxk0aKMmnyNU0KA7AkKZBBJJJBU22vtgxy5ypVFEV3UMUh6YuJI2dhvHWDfbFgZzLUkcVTTquwjQEGlZvaeuxkX++Ow5Hik/Ub30d5GNZYrgkqEmo9CnfVXWCGEVFcKbHYopP1xZy2ZR2CHMN5mk66Y6btIY7CTOL/F+X6LUKTUkNQ1X7gaLEEMBACgz5jO18CslwVEqDVK1GUgLU9xtMT5A1oM6j1GPUpdnnwlNez/AMQZ4rVbOMHZGNP/ANNQCYWDc/6oF8evAp5enZSuoEyRYldvSZj64M8PqsBUBzdMBVhRMFT6KTJt0EYunX4P8xzVm4hDcdwxYzI67QcSyty7L1jUY9AzlvLrmlU6FIFySNjO31H2xotCmKaAD/n1whfhZWJytQECRV/VV/cT88Ndbh5mzsCexIHz6Y9HGlxs8yWmfKmYJWo43YkD/wDEfU4tZZBTUKOg/wAOKy0tIAJkAdot1PbC4/DMxXY1Vd1VzIAaIGwtPYDBPRgMq8ASQEVqZPuo+qW+2PL8quaNcSSfCbQpKnU8eXzAKR8zvGDn8Jbysw67yO/WccucDAkAiLEERvt77Y9rJJ8WkeTjguabMl4FQq1M1SUl/I4ZtRPlCkEyJMG0QepxuXFc2+k3G4IthTrZokxbfBN+PEqEYbADV7Dr1Hv/AL486MKPTcrPiZnUCpEkm59R/ti0tUoq9VIIIP6j5YBip/Mde4n5/wDB+2Jadc98G4gpk3DeB08u1U0RpSqVbQABpIkGI3UyPb6ALvOFcU6hDiKqhYnsfb6R64feBFQpqsJ0GF9+p+U4VudOXhnJdXC1B/V+YH26gj/LYkzRctIoxtIRaGaIhh+ZQWEWLRvGGP8ADXL+O7ZurEUW0U0AIGrfUTt5QZjuZsAJF0uTq9MhyVZEn4SZI7wR0wf5KzgTL1qY+A1jUX0JQah7WBwvHD3U0HOXt0x2zOYGnXHmuB9p+Ux9PTAfKcLDMfEIJNyB19z+oGJxX8tO8KRNtzN/3xZcgLI629rb4ZONsXGTS0BeesjqVMzT0uUGh4PTddpnzGIF/MPbHrkinqNR9MCEAnfdyf8A9euC2SrKy+G90qgx8/iT0MzH/GKnKTGilZKnxU6mncGTA80AADVGqPXAuPus1SdUW+NcWFOmSFIZjpGoAX7xM2AJwrVuOkEwsserRt1J/wAj3xR5r4w1fNmjTIgaVkzBM+YWmCSY/wDHBjMcJp6QGqaWTrCkGLwQQffpibL7tFOKOgfTzVakyVlBNDV/MA2A21D1B6j2w78PrioobT5VPlI6yO/af0wscfzNRqBSnoamUVS4IkEkCyi0R697YYMhRqUKAV/5hGiy7gaQCL9Rfbf06FidKmDljvQQqZlSwUneYAmTAvt6ThfHDjVeo1VGCg2BMEwN4HmAnY+mKr0itbUMyZSyifMaZPlVtQgjUDfrFzc4sUeYzUo1dRXUGbww+5GjUNMQWAg7wY32ucZ7prsJ4Xw5x6R65YbUwY7Pqj5NC/b9sHhwtXEEXBI/scB8iopPQS1nVPsR9yPrOGMGKkX3+18ObJjJefOF0Fr+RVWoo/mG9yb+UCYt1sfMRsMBMvlCLqZk3IBAP6f5thk41UpZivXOooz1ARqWCAoHlPUbT9umJOB8uBUYrm6TViZILXiCCkSel53BHviPNJlGOKLHAOPZipljl6jMSp8VHMz5d1buJOxwWzPFGGWNJGOx1GDJtOm5Jj0xR5KpPmc4W0MtGmjAkWDOSNp7iRbYfI4Kc15fwyxUWABP12wqm1yYzkv0ozHgecCZt0JhnUaZ6nt85w0ZjMikqNWQaoIUfmc9N7tfdrCMLfPXBChQ6SHRV1RFp1Abb7IfniP8P8icxWYsxfSFmZY7wF1ep/Q45/o5/RsZ0+A+0eU6tfhdY0wvjVlcQB+QGdKCfiZ1Ak/1E+9Hljg9LLApVaMzGkwRBYESqkGwBkX+ImZEDGgcM4bXTKGxRohUBuq+nr/m5wjNw+pS85qUyNY0shOogGdLStto3PTAtScFaCxVzYx8L5d01lVps712+ulPQWA+hx3HDRqZtrgHwlQGSZaWIGnZokHvt7Y8ZDijUcjmM0/UhVSSBqnz6e0k3iBIPbCNwbjJq06xq1NLPVhXJ3hRqUGfQW/tgUqVL9wu523+B3y/HqmXYJmR5z+ZQdIPSe0iPrhC5uysZhmpqwRgWkDyyCAwHzYfXBDMc7DLIRrWpMby52A+Fjew6n54YaFCnUy9WsaaMWpuFeGVhqB1IwLsCZAIje2xx0lexiS+CnyhH8OgZjeYBB7t8JHczI9TgXzZw+p/ELVcaUpwEBI1G/mMdPnjVeVeFrQytNdIVwnm7yd5PvgHx/h9OuV0OjlSdQVlJ9oB7xiuKuKTPOepNoz/AIVy7UasXSutO8+ZVJX21fvi/rbJ0agWr4hvpJiBPUBREC5gD0wIr8R0ZmtTgeRyBPyM/UnBvhPC/wCMqLSvBuxHRRvHqbD3IxPJNOmWck42hj/D3hL0smrsD/NbxAT1UqoUntIE/PDEzySB7fL07YOUKAVAgACgAAdgBAH0wMz3DvDVmSSLkjcj+4F8Xx0qPOl3YG4jXB8pmHMQIEqN99gdvniq2Rat5mbR0VR0UbYgp5pT59QAYhFMi8n3EX/bFLjXFWWrpRoVQF9z1P3waFtnqhWy7MVSomsWKo4DD/xBn7YsMIUoWv0k3PX/AG+WMr5l5aerW8QFVmAd5t1/w4M8kK61TSqkujLC62LEML2v5ZE2Hpj3JY5201r7PGhnhqnv6DmYch7iMW8srNcLNzeOnvi8+RA+EsI9Z/XEiBwPiDe4j9MIeNFazP6A1akadRZkSo39CVMehicfHqQ2LPFZZhqEMIK3mVkho9iR9cUYvf2wE0OxytDTwqv/ACNPQkz9f+MD6rQYPQx9cTcIzQZHX+kj7g/2xDxFbEjf+22Ja2P+CE1ottge2XVFIUAF3LmBEmFE+5I+2LOnUZGxE/vi/T4aCCTdoxjaRqRLw6CtO/m0x7RY/MkfbBmhRDLBgg29ptY974WeL5z+HCVAAQZkHracXuFce1oY2IkWgjrGAq+jegpQ4JTClZYgtq3FjMkAxtOLuc4atZVBOkgzKgAmJF7djiplM+HUMOu47MLH62PtiyMwRBHSD8jY/eMC7CBC8hUEY1UU+NcgljEnrGwm/t8sL9XP09RFUFSCZOxU7GDjR8tUDw3cR7EdPv8AfGFfihlsx/GVXr0kp6l/l6Lq6rYMT+dtgSQDsIAAwp4lJjY5nAeMty6a9NatJ9VIyd51aZuIsQTve/fF7j+fNNDJAqNBHuFvPYdz0w3rIorCrq0C2wnTttYdMZjzTmSazX+ER8zf7ftjoY1VGyyOTsovxljVTzaadQC3YK0m/YziJ+FNUpUng0yrq51EjXSIgsAdjp1dpB62x55f4Sc1m6OpiUUlqgm5VfMF9iYU+hxofBWp1sxVFYK1SiwIMGCG2kGxYGR9PkqcKlaKvXvFw+Pn8/QFzGaLZmigU6lIM3vpvLCBe24seh6BvNQ6tTWgdenXATiHDWqZxmDFVVYmT1NwO2w+uCVKiICb7A+0/acUJWRNiRxzLUFzZdlLUmId0sNRO9zsDYx1HocD6XKqVawKkIiMGLggmBcCQSAYi4J74r/9YBr1C21R2mbwwZtPyjy+mlRhn4PnVq1NMahEeUWA6yR17XntiLLKmVw4uIw8s5OnRo66ZLmqSXYmboCInoLWHqMRc35mlSpI9YmCyWWJaLwJO3U/74ucvcECU6lJGbSRMuZOrUYPb4fKTuQqzJxk/OvHarZyoldDT8I6EU9F/q7eaxBG4jtje4aRmLi8vvehk4zwIcSrO1Kuop1gBrG6MqhdME3BGomCLH3wxcq/hhQybKabOfKCzk/G3QhdlAkkW67nGVZDiBUeQqoHlAU+bvNt/ngxwjmvMUmIpOVm5tK+7AxHe2+ExfG01+S2fhpx545L/s3KpXhTeT32xnvDuCinXrzBD1nqgdgTCj6DV8xj5wrm6vnKhVSFULYKu5j42PS9wP7TiROJJloNZ9VQvcWsJ64OeVPRFjhx2xb5w/iamXolmUUmJCUlBBFzc/1Mbkk7SAN8LHFOX3oUaFJwFqS9R+katOnV3MW+UY25+XKL5hazku6wUDN5VAAiFFt4Mmbx2GFjmTlBs1VauDJ0wqegB03PUknbrgFGUE63ZvKMmZDUyaNmKdOnrYMyglokyRMAbD07Y2Xh2XWilXM1llKFPWEF5MTt3t9TijwnlulSqfxGkAgEUxBGmbMfNebRPae+LfG821HJqNGrxm8R5YCwZWUAEXkBRFuu2Oi+VWG/bFpfIv57l/i3ETrrPTRDcUPEgAb6SoBBPqxJ9cLvM3AzRpE1USlVRoQUybj+okbH2/5d8nznpUFqFSP+3pJEiGOoSI98VOcfD4jlyKJPioR5SrA+oMgbY2SbkgNJMzbJZ2rVY1HJqRGtmudMBQx6sYEbzYTjeOReEvRoqai6alRQxWI0L/Seuokye23Q4SPwq5OXzVKxVirqwpgEyIbSWmBvDdYgTE41qmx3PU95th6inLkTtyXtLM4jL/7YhrVbR1J+3U481sxpFrevb1jDRZh34l59aGdeimwMmALAxC37XwDp8yUQAIf+3pvfEXMNRq+ZrVj/AOpUZh1tPlE9bAYDNk/TDRFo13NcMDTgTW4GQZWQe4w55zIGmYJU+xn6jpisaWPfj5DrTPFn40W9oV6/Fa9ICHJjfUAf9/vj1R52K/8A+lKfVD+x/vhhqZJW3AwKzXLSN0j2xrnCXaA9PLF+1kNTmjL1GpkMVYOBDKRZrG4kWMHfEtcAOQev74DZ3lA/lOClQtA1fEF83vF/vOJsiXwW+POW1JBDh1ULqAEbH6G/vvgoVBkHCzkszDLOx8p+dsHqVbb6fS2I8kS+LKuWUqpU7qSPfsfmIxeyuZmO0fp/zivnDB1d7H9j/npgaud0kgd/1wnjYy6PPNVUeCB2P7HFbI1CqLFuoj2GPPMBL0Lb6gPqY/fFhCEpnuDpxqVM5vRNwPjUsQYBA1f6SBv7f2wSbn7JUqoV64KncgMwAYbEqCJH7Yz3j2Xq1m0UkEASxkAXJjtMROKFPkquyEnTPYEEn6W++EZc0YumMhilLaRuXB88lSHoVFqI1tSmVJ7GNj9xjPvxByVWtxaij/BW8JKY7LqCuvuGLE+hXCryFxWrk8/TUE6KrrSqKdiGOkEjupIM+46nG7ZrhiVXoVHXz0XLqZ2lGQ/K4Puo7Y1S+QXEt8TrkL5RJPSYt79MZtzLkyAGaJMzHc9PWBf5Y0rMkAH1++EDnQnT6CV9yfiP0x0ewrIOQuHNSanm2INNtdMJF4M+adt02w7OEBLUxGsgkwATHfCnxHOfwmUyQmF8amlQ+jK+o/ImZwxU6vwegM+/b64yr2cz7ms1pqGNzBn3OnE1BfOdRjUQPl0HpiHO048PYgm3uPMf89MeaoMyep/QYNAsTeYuWDRzdUgWaKiA7EtuCP8AvDHFzhHC8xXYolUoNRuihQFgX6xBkeuDfMiNVFAAS+rw/cHzLf0hpOGThmTp5amEnzG5PVj7du2InjcpuxylUT3wLg6ZWjoRmczqZ3YszN3PbsALD9Qv4i8qpm8v4qqDWpCQYuy7snc2JIHeR1wXrV1DbQSpn2sR++LXD8x5J3MnD3HVGQm4SUjDl/DfNVNLrSqLrBYQIG/UW0dwDFjiI8n1cuAKrBHqsEWkzAtFyXKiSq+UAAxOrY41bjXHXy2Ubw/jmsqFpgaaj6T9BYdcYtWzLCotSoxqMX1uWuWIIMX7wbYn4tLeymWZSlcUo/tY0cJ49UyDJTahPiWBgAkkgamOr4dTKCYFyN9sScyN4gWsaTUtTBXkmCSYBEqDvHfF3JKHZtAqGnVQDUhBlQZX4lsAbxqEHscU+cuKMzUaRc1CD4jeUCIupIUbz09PbC3TDdpGh8u5rxaCOf6VT5qPN9/0x64hxdaUICNTDV7Db/PbFXlOk1LI0kb4iCWB/KWYsR94wicb4lNd6kEifKR0XYfWJ+eMzTljx3FWyeNctjPnM2GA1OFUkLJMAAmCZxR5y56yifyBVLlTpKqA6reIYxcr2WT0OMv49x2rVqeGWIBhYN4n0v0we5b5KUF3a+jyqDYzG5X8onp6R3wWCEpK5KrDyZLar4Da512AGgTTNiAPNe99Vh7DoPbFzjfHP4fLM5VbwNMxqvcE9BvMYS8zzXmMnXqUjDJMqGH5TtBFzG152xZ4dlMzxQrr8lANd4t2hAfja8dhOD9J3s6WZNaDf4a8yueIaXkLmFI0xCiJZAo6RDr6yZxr7VMDeF8r0qdFFVFBQqUkTpKgqDPfSzCf9ROJ83VKehNh69gMNjHiidvlskHxFuh2/wCceHXWwXcTc+nXEuXpALJYdyGGx97QMR53OqiN5hqIICr1Pc+mCBYgZjgdMz5RgVX5RpkzGGpqeImp4XbJqPWUzgq01cbNfHt6ZG+B54iFGmkIHf8AsP3OIOE5Sv41WpVqakaNCxdQBeTuSTft2x7cZVpIlkr22FwuPLJiWMfDhguiu1PAzidDzKRsZH0vg1GIM5l9SnuLj6HAhR0xVRPtgtla8pfcf5++BaEnFvLTpqD/AEg/cYGUbHxYUqEMCPTC5VBWp74OcOraxO3cYGcXpDUSDIncf574m6dD+1ZW4pUK0ahWJUBxO0qwOPmWzbVcurtGppmBGxI7ntj241pv8SlT9IxW4T/9KoP+of8AuOMrdmp6KGdzzU5YUywtJiB12P5rHpt88XUzuaDIERRriARIvYy8iCLW9fTB3KcuVXyzu2kIRqRWElz0I/pB7ne3S+B2W4mzBR+ZDphBp0gf1zuLd52gRjzvKjT5VZf4zbVWUhyVUXPpUs7BkqaUlRr1EgGZ8sreL+bGuBxqDCQrEypsQb9PljMeac3NJtDRUXSV0kjzBlYD7AfPGh8vUC6vrdm0vKajOmV0som8BgSB0mBjPHm5J2ZniotUW81mYk9YthE5jqljo7T9Tv8A574ceLUXpgsRK/1C8e/bCZn6BJ1Qb4ugkStgPnziymlSpMfijSs9QDLfIWn/AFYu8q8/0aoRK1VabIVDliAHiPMp63iRvvuMIXOdXXmIP5EVf1J/UYX6K+Y+/wDbC1oJy1R+jsxxOmGWGD2lYM9CBHodT37YDVOZajEwjaF20jv8wx2+/TCpy9w6qAGVW8MySwHoSBbvED54v/x701MLpmB7sSJ+9pxLnlLpD8UF2w7wbm2stcUqywrHSrm7JPvNiTHcd8O1CnMgHeb9feThOyuVNTLisQBALL6gD4o9YnvfDVwWqXSi5/PTDH5gH98Zgm5JxkdliotNH3NUSxjUSSftuQBFrYvZNgLbHsbH6YCnNN/HeGCNCUyW/wC5mER7BTPuMMFVvLaP7YpZOQcTp06qGm4kGJB7bT6G8zjMuO8hQ7Ci4JABCtveb2tv6Y0rMOBUAO5W3yYf3GIWILwQPNafUdPobfPvjUl8nGC8vcar0dVJSCL6TcQOpPaOs4buRuD1syzVY1XidIA2B+L0BFr7kx0EeZ5SP/Vq2Vp+U1QzpaQqOAWc2/KYG9zAxr+Q4YuXo06NHyJTEAETI6knuTee+FOCbD5uiu3Bf/lzTDQ8Hzep6e0Wn54QafBl8ZlrAbjSk3Omxld2URsCCek9dF/jFNSAZI/w4zj8TuOpRrUzoLBw2qD/AE6II+Z79jgZxbWg8cknspcK5Oyz5unUQNdvFCuWNhqBVWNnAZZ1TJBm++HbJcNUqREHxGkxvLar9/iwO5GohkNUbMCVB7ais/OCfng9RfT4u5hQ8DcwDt3NhgsVpbBySUn7ejNa/DEzNVNao9VGcCmw+KTZgDvZQdsaJwLl9aWhqrDWPhWbLawH9TAWn6d8Ucjy0ppKXLLVEGaZgr/oDXt9enbByqocQ4BAIgdLdTO+DS+RYVJuOnpjzXpAwSAYuLbe2B+WbSZkkDYEzAtYfTFihXk3N+3Ydv8AfHUcdVeR5Sva439MAs4FnyiO8GR8sCeb+ePAqLQojVVkagdlHqRuxGw9QT0knGFydaNnGSipNaZA1PELJi22ISMAIKGX4eqep7n9hixqwZzPL53RgfRv74VOaM3WyywKTCfzlZUfPace9iam6iQ5E4K5BF6gAkkAdyYH1OB9bmLLLvWT5S3/AOIOETN5h6hl2LH1P6DpilVGPQj4i+WQPyn8I0vKcwZeodKVkJOwmCfYNBOLxxi+dgKZw3fhvzK9XxKFVy7KA6FjJ0/CyzuY8pHucS58SxtbK8U3kVhLPZbwyV7mZ9OmPOUryWHdSP0P7YM8ZyrPSfQB4gUlJ21RYG4sdvnjG6HOeY8emzMFQOupVUAFZEg7naeuJp5FHsphFy6NKNEgSfpjs18Axdq3QjFBx/LPpfCmPKmUezDsf1/w4aOSeFIQzsAQjGAdpJLE+sTb3nCZT4giZkUywDODaewke2xw2cGzTLRYKYl5+gH98Aag3xPPF2CjYGcJ/M9F6U1qdgFlyF16f9eiRI2mNt73hjoK1USo9/Q4vcByKVdSuwLAwFnp1t1BwvIoyjUhsJOLtGQHmGgh1mo1dwZA0lQGBkHSZvPViY6DGuciZ0nh1Gq3xVFZz7sxbr74zf8AEH8N1y9U1KMrRqSAovoqkqFpj/S0kjeII7TplDLmnQSmmyAAAf0glY+gBjCIwS6Dcm+xrTNKVmQQRPe3XC7zBwQINaQFJEr29vT9MeOC56PEpEEGmQL9Qylh9vvglTHiUihMkCP7ftgujD8889ZY0849rMAw+mk/cffC2j3Py/TGk/idw4FQ4+JDf2MA/eMDcvyk2Qyn8bmqOqo7BKVJxIpSCRUqr3MQqnbqJIgqsF6HHk+iTkqZDFHKahAMX0m5/N0t6+lu4fw6s1e5LU7kyAYgTsRf9o9sUOSc8zK1SvUZ3qAC5siAeVVGyi8mO/pgvQzVanXOim0G0qymR66o0+1xiSck3SL8UbW+wpkfGqUGSqAA3kVVGiAbdOwmSAI9cM+VphAkfCEA+QsPsMfeX8kdGuoN/hB7d/n+2OzlDzMgO6lh6dP1/fDIKtk+R26ITkwtRXHUkE+5n/8AnF6vUiBud/8AP86YkNIeef6p/wDaB+2IabqGsw1WHmt9uuDFgjP5thm8vJhXDoV6z8Qb2sB7nBVqGrWOxkYp5rgSeOMwCzOQFJJJFrrA2TrYQL/UnlhJPrIxpxDlKC+IaukCsyLTL9SqszBR2uxJ+XYYk4hmvCQkXJiST/l+w9cStTCNsO84pcQyAq6QWZblrbmBHWx+LYz+4w4grFURSoMsJk/f3wjcf5YPEoK1Ar0azq0zdGKyAQLMIBHQz88O9VIpmnqLjoSBI+lj/m+Mb4znahzdVaRqC8NpJEgAAlo9uuNfRiNj5cpIKbCmFFNf5a6doUXj0BMfI4n8Pzm1ipB+uIuVMqEyWXCQV8NTbubt/wC4nFnNqdVgcCae0GI3oturfJtvt1/3xOs6R3xTz3E1pIScbVnXRHn82wIUaQ0y3UQD8rn7XxJQ1FgVAn/N8B+Xcy1RXeqvmZiyzPwzAUgHoAPr6YPUs7qUgeWOg64MEQcxwvXxiqdPkBVyehOgMencr9fXDacRnLaatRzEtpj2CgH6kfQDHsnEjVNjc+Z5OK+lR5Ix5K4kx2OJhhBx7BxGMexisMB8V5FymYkmmEY/mp+X6j4T9MJfGfwmrLJy9Rao/pbyN9bqfqMakMfZxRj8rLj6YifjY8naPzLxnl/OCstA5eqrsYUMsA921/BHqCQMNLcBHDqOWrAy1Gp/PYfmSrCP8l8ke09cbgwkQRI7H+2A/F+U6GYpPTYFQ6lTp7ERsbY5+Q5u5nehxVQ6F2cYNzbkhSzldAAAKjR6A3EfI4/QScqV6NJE1CsUUKWA0loESVJNyOxN8ZV+IHKlX+INRUJ1galNiCABMHcEAYKbU46AhcJbLnBuc6Ry9PVrappAYAACQIJknrvgbm+f1VWQUX8QyBqYaR6zuR6R88C+GcGdB5hftjzxPLkScKlKSjY2NOVAGiSTq1HWDOoEzO8z39can+H/ABDVlYZi7B23JJ2B3O9sZmwHQR3w4/hvVpE16dRmU6VdAomYMMPfzL9D2xmP9dMOW1Y8UeOLQq/m0sIYRsP6vlg8nAUqDUlYR3HT9xgXW5VrVaXkApSPzy7N/wB1wF9r/LFDkytUpVWy1WNYMLfcRIH9vpjZPejV+Q9nVZnp0mqeMC6m63Gkgi/Xab9sMWWZETSSF3Mk9fc4A5rKuH1iQVuDGPGR4K9VixOvYiWtBAIJ69e2Fug0Xc2oFZnOkAhdzF4jUeu0DF/LUTYqwNpEAiR6SLj1nEPC+XqHiNWcpWcgIpIBCqtjoEmOxO9htGCUKCQogWt07DArZrKOX5dQVTVYBmmUB2T29fXp0x54xwxK1KpSqDUlUFWHuNx2IIBB6EDBFnMXM4iriRb/AAjBWCYVxvKZjhNVVJFSkwPhvESB+VhtqAI23H0Hij+JOaarR8NIAqITTWS1Yah/KuD8W0AdeuNh4hwelmqLUa66kJj1HVWU/lYA2I/vjIuL8t5jg+cp1aR1qra6NQiz9DTYDZoJUgdDI3sLhG7oLnKqs36lmXamjVE8JyoZk1BtB/pLCxI9MUc3WIIYAQyxf/uJ/ecfOIcVQmmhkNUXUVUgsqD4jG8avLMd8euKsvhBtQ0qZMSYEQSYBPbpjjCvmuMhQXchQBqJv0Fz9MVeSXXMUP4kyXqszEf0rqOlB8h9fbGec5ceNYrlsuSfEIUte5JgAAgGOpP+HReSsiKWXWmPyAR9Bf5mTjGaG85TKxUBP8uZUbMpjVbqRAYexH5jj0FghlWRvKmQfliWtnKdOA7qhawDESfYbn5YG5Xi+mzpYzcRFrEi+BRoSr1gVBIIIuCL/wCDFWsheor6PgUgEyB5tJPW/wAI6WOxscD+D52uzV01K6eJNIgfBTj4TMSZFge5mwGC+XpaVIJYgXlrt8+/yxxwP4yypTaoVPlBJ07wBJ3jthZ5Z5cL0HrMNNWu3jH01X0eoCwsHti1zNxnXmsvkkkhyKldgPhQToU9tTgE+g9cN2XohVAA6RjTAZyxKoVNhMj0Mwy/UT88Xc8SCCNiN4Jg+sYh8HwajNulTcdm/wB8TCvUYwNIETME/uMacDzUrNKgJbp6dx3xTzeRCqXrGSBIUdPYdT64NtlnmbExuLfbpitmOH6lYR5mBE46zKKuX4cQd4WTfuJ6YkqkSBTWT1P++KHDaL0gFbVUQhe9jAJHpuI9sE3qIiyrNP8ASTt79RgkYylVNzOIzj7M4+HEbdsA4HHycdjoxxwbTNdJn/O+OqcTRet8djsOlkaQ5RTJcrmtYNojFgY7HYJO0Y1R9x2Ox2CMPoOPGZyq1F0uquvZgD+uOx2MOFviP4e0Hk0y1I+nmX6G/wBDjPea/wAM82nmp0/GXr4Rk/8A2HzH5Tjsdg/Uk1TAWOKdozXMZQioUKspG4ZSCD6g3GDHJlYZfO0qjnyzpJ7BgRJ9ASCfbHY7DMUU5IXkk0bRxbnujldCEGpVqCVpqQLC2tmPwrNhYk3tYxV4CtKq1TMZmgEZqhAkFkUCFUFoEzGq6xt2x2OwiUn6zj8FUYr0+Q4LRIB8wYE+WRsD0kbx0t298Uc7kGFN9BVCqsEYEjTqkQZkQCZF/ljsdjgTJOTaWZ4dmqa1tPh1qppHzTDXCOOwZrbwfS2NaWub+uOx2Mwzc4tv7DyxUJJIsUasiD12OPDNDHsb47HYYKPtahFx+YfcXH7/AEwM4kab0ylZQ6SGgiYZfMrD1BE/brjsdjn+lsPHHlNL7B9Ezm6VRtiSog3plQSL/WR1k4Z+L1StCoUDMwQkFtUbXO/aekY+47CsbtbH+TFRm0jLeQ+Aipn1zDjyDXSpj10MCx9th6ye2NJfhbFCqOUMRKmDHQyOmOx2DZOKvC/5D1lM+Krapa5YDpJuQfTDET4ZWrBKnW0D/XpJABtMiw64+47CI6m0VT3BM9fxpWuQKhIUTAAVRPcdST37HFzK8dRiZGgg6TvB9Qev647HY6DbbsHJBKKAfKWWSrmM9mAJDZllVpmVRVp2J/LqDxFogDDfogY+Y7DicjqHVuBpHSN/X0xHSohbLtGOx2OOJiTsBf7D+/tiOvmFprJOwJ9e5PoPU2GOx2OOAiMG1aHOlWNMtcXEMD6iHC/+PpiCohXcekxv/fHY7Gt1ECRynHw4+47EgJ5x9x9x2NOP/9k=">
            <a:hlinkClick r:id="rId5"/>
          </p:cNvPr>
          <p:cNvSpPr>
            <a:spLocks noChangeAspect="1" noChangeArrowheads="1"/>
          </p:cNvSpPr>
          <p:nvPr/>
        </p:nvSpPr>
        <p:spPr bwMode="auto">
          <a:xfrm>
            <a:off x="117475" y="-1393825"/>
            <a:ext cx="6334125" cy="2905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 name="AutoShape 8" descr="data:image/jpeg;base64,/9j/4AAQSkZJRgABAQAAAQABAAD/2wCEAAkGBhQSERUUExQWFRUWGRwYGRgXGBscIBkcHxodHBwYGxocHiYgGB4jHhsbIC8gJCcpLCwsHh8xNTAqNScrLCkBCQoKDgwOGg8PGiwlHyQvLCwsLCwsLCwsLCwsLCwsKSwsLCksLCwsLCwsLCksLCwsLCwsLCwsLCwpLCwsLCwsLP/AABEIAJgBTAMBIgACEQEDEQH/xAAcAAACAwEBAQEAAAAAAAAAAAAFBgMEBwACAQj/xABBEAACAQIEBAQEBAUDAwIHAQABAhEDIQAEEjEFBkFREyJhcTKBkaEHQrHBFCNS0fBi4fEVcoJDohYkNJKywtIz/8QAGQEAAwEBAQAAAAAAAAAAAAAAAgMEAQAF/8QAKxEAAgICAgEEAQQCAwEAAAAAAAECEQMhEjEEEyJBUWEycYGh0fAjscEF/9oADAMBAAIRAxEAPwDPKeY0VZMlXGmoBuD0ceoN8O3J1bMVMwa1QAUwmjUBHinoT/VH9X++Gjh/AqV20Zd2mQ1NQ1je5KgzM4uVqWPS9JOfNkHqOMFEh45l9dMn+kA/59cZnxB/DqmO4Pt/xE41uhS1oVPUEfUYX+E8oJWLtWqVUqoxVQpVYTSCIgAtIJBkm4OFztaQ2CUti/Rz6HMJWAIKrpIncyTMwYjDJU5yNQDyraDveLzZisnb74VeLnh9Esq52rUdTGkpqAgbK0AQNrWwLfmOmLU7L3cS3zvAx4mSflYpJpuvxR68V4+WNSS/kZeZ+KDMVkcKVOjQZIMkEkbWHxdztjQq/EhXyoDMKAqUx/MarTUyQJKjUT3ufpjMW4RIBd2JIUmDp3AMWHSYwV4Pl0Ysr7aSB1gyLye2Bh/9OT4wf6vv7/oyfgQi5SXX1/rPlbgFHK1QgarXoAK7MFOxJJVGACmwmx3OF/l/MI1XMJTnwteqnriQh1KA3rAGHzK8/Ll6ehFBRPX9JMke+DvBOYEzFI1KNBHWYOkKCCOjLvN/vj2ISb+Vf7iV5Tg4troxrhNV6WZUywAJsCbxfb5Y2irlFR6lWW85BiSQogCFExBsdu+JuJZrwaepaE2khKYkekAb39OuJs3TDIR3jHR1GmD53kryc3qJVoFtkizGulWopCEACItPmgiScBOP8zZzJ+EwrUqiMtw6w5INyqqfhiJPc4ZqQCU9JNr3PsT+k4S+K8GFavUbMIWpJQp+HchWZtRMHrHb1k9MBKXZPCPJpE/L34m/xFZkrGkkr/LJkF3keS8hZ9/1wyVeOEKutIJAJAJse3TbGKcS4EioxpkjSCSCbGBh24BxcVcjRZ3Y1QpDELM6WYKSSQJ0ge+EvPihFyyaGvx8spKOPY80eYUYhNJEiRBgdfuIOCWT4mP6XIJ2sfTrfGX1eMVKJRVTxqhWaYEqqqS3nqOd94Cj1vgZU4zngWUPlQGkMgD+YHcF51bdZBvhi4yXJfIppxdG0JxEDfUPdT+2PrcRT+r6gj9RhD4U9XNZSigq1MtUoVUlkfxRUVfykkhmUgxDTsJ1b4Zqjt44qeKRT06TTIgTfzSRM7denrjtIxWwhmeJ00UsziB6zihluZ6FVgoYy06dSxqixjClzNxVpqU3dahZ2KCmANNOF0hupYSSZ6nthJqcZCVC0HULRNr3nvhU8qi6Q2ONtWbRms0gYKAXY/lQAx/qboB6nHtMjNyAPQfuf7YQszzPVp0qNSk0eLp1BgTLNu0zNoOD+R5jqNoBIOoX+k2nDbVWJrdDIMivr9ccMl6nAn/4tprmEyzVFFaopZUINwJ6gQD5WsTNji9Q5hptVaiHptVQBmQN5lB2JHTcfUd8DaNotfwnrgbm+O5elUNN6yBxuLmJ6GAYMXg4J0+Iq0gQSphgGB0nsR0PocB8/wAn5Gs7PVyqF2Ms2kgk9SSpBJ9cDo2i1R4xQbatT+bR+sYg4AxOUFRfMX11YW5mo7VYt18wGBr/AIZcPPwpUT/srVR+rEYP8A4HSylLw6bMwkmaj6m9p7DpjAhKzoq5bhtJTlzUepULOjq9h5jJ0wQbLvgZT484p+NUypQIRTDCqwhSCLalIgCQRI+KOuNcHoccyzvf3vhcoJmrRkSc1USizl66qysFIdSCGMFlJAm67+hw2clUaYyw8LXokIuuJhBF4MG+q+Gmtw2k8aqVNtO0opj2tb5Yr53JrSy9TwUVStNygFgG0kj0F8co0ZRnuY4rk2ru7VFDGoSWKMTAhVAMECADcRvglU41k6lUVBmkBHwoSAotuUMBj6mSOmMzzvLtdH0u9MqVu1Ml1nopaBDH7dcWeAcl1q4XdVYmG3EXvb2PacLUIp9sK2NdThyVnqOHps0sUQ1aejUZCsqIxAMATI6nBTi+X8GhlsqPyqC3qRafmxY4AcO/DErmaTM4ZUqBmB1eYKdUAEfI3wwZx/FzTnovlHy3+84KNJaMmtk+WpBUk9BiHguXJljuSf1xYzzQkd7f59sW8pS0qBjr0bRFmdsVDw1zeAJ7mPthjyXDBOp+nTsfX16xi4zH8iqQNye+GRX2YZpyjmRSzIQm1QMh/wC5fMOg6SOuHOtSxnXHeDZilUpkMKJIDgoNRlQAW1MbHrAtcYp57I0qtNvEr5irViV8VyRO8BV8t9vnj1k5pb7PJnnxKTS/s0+lQnqywZ8pifQ9xgVzNxB0pVNIBgEXHQi8REGDhEyGcWmi+HUzKtAkJUYLI3kPaJ7YJ5DilatUKVGBUqxOoAkwNpAH+A4FtPZkfJVqKM0KKrNqne0fvj3QzrIwNOQVOoekdR2wz0OV9b613XVqD3BYGIAEehif7Yjr06oJAVJmBb7b48+aptHtQTcUx44DlKmdy4zLRTkMXlWgFSQxHfaY6YurwWl4VV6VXxG0N8PSQYMCTgr+FdNnysVKjTTqGVEQQw+EgrtubEGcU+Wqv8I1U1FBVQ1KD1KvAN+lj9bYVDxPHSc2to2fkZ74XoD8Qza0kp5VqZLaFLEpIJiT5jvH0x6/D2ixrVDRapTpuhJAt5lYAGCOzGPniHj2eqFyQzKYMA+tthcW6EfTBPktVJdXqPTIC+enESZMXBnYfUYPHSloPJTgMho1PF8Nq9Ulk1AWUQDBggbgkT7jE3/UVB8PUGawgGTtMmPTrtgPzBX/AIVkc5s1GWCgakBKv5WGtYBsJ0kDYXxH/wBRzFLLnM6KTpVapUPmKldCm5OxH8uw3PzxQ8ibok9NqPIOZyrT0jxQQrME6m7WE6RYXiT3wp8810cPSZJdSukA3IJgsOsAkAx3GEqpxLM5pg4MiZLNYbzCjoOmA9LiVWlm1NQtqQFDefIx/LPQG+J3kTeiiMHGm+g5k6FNq/l8QLNgWmI6Ez26++L6ZNwzkkoEJDbzM3sPUj64q8AyZ8dUVi+ptRsICgyxt32+YxoeZ4dSragxKyCGjqZW89CNIGIfL8fJmx+z4LcGeGKfu+TL+O5mtUUU6baKZPnYmCbgAGNlG/zOAFbllw5U1BIm8G8e5GGHmEUw1RaZOimSBJks3e2CeTrvWFKpTAfvEAzFgfKfrg8EpQxqL+AckI5JuX2d+FmZOTq1mzFQ+CaMhfNc6xBAOxjUPWfTDcPxNos+kUKoWYBUqWP/AIkb+knCh/FJUz3hu0oq+G0ECTdiqtETPlmLnGn8G4dRosPApKgvJFybQJc+Y998FH1cktNJf2LccWNbTbM8zfh1KuZIZxDeGzEBSjEamSxItIBPfFahwMvoKNrNwQUuTeBtf/fAvinF2yWczNFwGVqhq9bF739xBwc5Iz/jV1/lqiyIAJJaZ1MZ6DsNsNyYXyoGGaPC2tlTmOtTp06JcsrobppgadJNvXVA+eF3/wCP64qBlCKBYLpmLAfFudgf2i2DX4tczNmK1PKrtT85A/qYQvsAl/8AywnZHgRqb1EQe09ffBNrHGpCa5yuJsHCuIpmqdPN0aK16qTTuEV6RKkkFifhPpvqkdcG8jwmimaavoQZiokMwLSQIm0wLhQSB0GMg5Z4zW4Zm9KnWjlSwAtUABMCbq0Mwt17jD1xHmvOUnGhRVqmdR8OAiaiVVmEKrERIF9ri0q9SP2Nh48pdDPwblyllaterSRw2YbXU88iZJ8sxF2Y9d8R8ucGpcOo1B4lVkLmqWqwdMgCPL7ST1N8WOA8wVqin+IpKGEWp6hEzY6mMn2OJ+IOtWwetR66lAPoRBEYPG+atdCZrg6Z4PMFF0NSnWTw6fmqEg/DBMDaDsevtfCXmedqmadkRmoqYCeGPMDMgse57DpPvi7zPEih4q1FrEeQp4cFQSNTK0sDpmO6gXBjF3hWV8E6aa5cqEJCkAHoASdTFuskdBgMrpVY3FC9sGUOZNCA189V1iAWpBNPSJRqTXvciNvrNnedWohCmdFQMfz0EMD+r+Wyk/TAbnfgSUVLhRSZ1kqkspbUoABaCpgzABFumMzr03YyDA2Ez03jARcmqsXlilLRsHB/xTrPZ1oyCBpXxNTSb6QNQmLw0dPkzZ3nE+AWWi5J1qVfyFfKYJBuQTa2Pz3w7MChVQsPEgzpkj5yPr8saxxPjfiIrahpp0dRInSWYyCJ+IQhv64bFtPYpv6PWY4fUZSDRrSwILUjSqC6gWXWGAt1vivksimXqh//AJimoXSA1CpY9TImBAjfADLcSzQpytdnaBZjqO4E+aerDHtObc9S+KJUwfIBHX8sRhawQbcvsL1JpUaDwviytSqVFqmoqC8qVht+oBO4+uKPCKVpPW5OPFXN1WytI1yRUqQWEkADfZiSLad+s4kpZ1UTUrKwFiAQZvt7/TA5n6WPW/8Af4Nh7pbJKja6wHRf8/tg7kCASew/yPXpgBS4tRBLBdBuZLx9rk77DDNwfLT5j0/Xp9B9ycD42X1naTr8jJx4llkYADYmLDpOw/Uk9YGPZIWw6Y9O01I7Cf2H2nATM1WquSgOkWHr6/fFwoWeZczUzQilSZtN1AGo+9gRcf6hhe4ar0qmqsmiAQC4IKsdio3Zh07TPTGm5Xm3LGBOn0YR+sYH82ZejXo+IpDNSBIvIKkiR9gdumLGssFs894MObKpWIdXRUUmmGvJ2AiB08xN4Mz3x75dyRrVAUDgXBcCQJBt2J229cVaFEhzpUajZYF5JgR642Xh+U8KknjEFgFUxtqi9h0kH0wmOaTQ7L4MFkU09fQiVeXP4WlUqQWMhnLSNKsIBCi0yBJjY+8qWcIa0wfb9NxjZc/m6IFTxSoVhpaZMgrsQNxBOMb505Mq5VPGytR2y/VZk0/Weqeu4698BlTnstxTWNcfgdfw+qIaTBKrqy1IqAGJsItsdz074pcwV6iViGpmoWqeUgMYm4byi/aI74C/hTVPgVrmRVnfug/UjBnmXi7gKiudY81tyAf10hvmBjJpcFYMXcm0U87wCr5XZiAw2SoQs9VmJJH9iN8FOAulFSGK6rWDBmgdxM9cK+YrLXpq7Mw0eUXiIPUbTb/Bi5wPMUxWU7lzHQ9NjfoTgIuMZaGuMnG2Feb6ElH/ACyVIP8A9wEe5MHFwZ0Nw1KJYKwaVTTJgsSCSSfKQxN1vYdceObKbmolBVny+Jb5qQe2m0++IKnCqaNO2pVXSN7KJJPp++By6k2hmOnFWC88sX8RVULCrABJEebbre1vlgBxrIGoERQK1epAQBfMSCpYjsoXVMwLjB/mfLhKioVJbQjbkWYT0+nyxb5NoIc3rZSWSnpS9gHJDW6mwE+uAjuVMKdcbRe5a4CuVogqGFWoiBy7aiDvpH9KgkmB2EzAxLxweHltcmXcIoHbqx9IBt7exM5mn17T+n9yMUuIqroFb8txPzGKskf+OkSRlc7ZlnEFUh4F1I39wBbp/v64Ems9IaVYrqP5SRA6j5YdOOcvs5Z6a2t8wCTPr/tj7xLlN6j0lC/+mSPcsBcj1OPOUXF0WOSasVcpR06fL5Vvc73Fu0xON/ymmpRpugKyquBJG4B0n6xhIy34fa9IYwtMEDpqMCG+V8FK3FjlVp0NRtCl+wBNvmABOGY1KDbYE6nSQK/EHlNcxVp5imHJNOKmmB5UIYE6jAeCVAmTFtsCOIcx0qdDVRqLlnhVXwwrt4cTZiIBOntYjrgvlM5XzYdap8NIjSnlYg7XuRa/98Kub5KVAyhdR0MFZiSZgwT3v0EDFuKTkna/ySZYcWqf7ipy7mGzGbq1KrFndWZmO5JIk227W6YJf9AI+BxEMLkAyDNx03G+8HC9wio1CsZ8rKSCD17g4PcX4pUenooUWXUYZgSxv0UDb9cTTuymHHjsrcFrM2doU1ZarrUUi5K+WSZYC4AmYnrjWRlaz16bVKmpBLaNICgj4CtpkNJmeg2vIP8ADb8ICivmM/qpSsU0D6WSbmozKfKYsFM2JkbDDdlOBPRqSpq1EprGkuPMNRl21EXiJvcHbEHl4sspJQaS6/z/AEUYJwUW5XYA51/EFsggoUY8eoC2o/8AprspCxBZoMTYRMG2MsHMGYNQVTXqmrvqLsTb3P22wf5uQZ3PVatMsQSF2mNKhRG9oAPuTgXV5chQdYvsCAP7Ri3G1GKiSyi5NyOzXMdWo9OuYmm41BRA2IJgWE/rjQ+G8ZyhTx6jlSADGlpFrhDJQBvbrjMX4ZWpq9vLoYtBBgKwEnsJIGCHAsq1YBWJMKzaQLDSJuN2JsPSTvF15aqxuJtaGfJZ48QrnVCU1SKasuvSNyWUmCTo+U9eq/mKlJqpVYmTA+vlt1jDXy1RVagDKf5kKYOwdYCyPhYLpMbicVeKfhjUpsdOYnTJl6R2AmdSkxa+2POnJOVybS6Xff8ABSnx+LsEZHglMsJpruAI3JPlAnfrgzxk0aKMmnyNU0KA7AkKZBBJJJBU22vtgxy5ypVFEV3UMUh6YuJI2dhvHWDfbFgZzLUkcVTTquwjQEGlZvaeuxkX++Ow5Hik/Ub30d5GNZYrgkqEmo9CnfVXWCGEVFcKbHYopP1xZy2ZR2CHMN5mk66Y6btIY7CTOL/F+X6LUKTUkNQ1X7gaLEEMBACgz5jO18CslwVEqDVK1GUgLU9xtMT5A1oM6j1GPUpdnnwlNez/AMQZ4rVbOMHZGNP/ANNQCYWDc/6oF8evAp5enZSuoEyRYldvSZj64M8PqsBUBzdMBVhRMFT6KTJt0EYunX4P8xzVm4hDcdwxYzI67QcSyty7L1jUY9AzlvLrmlU6FIFySNjO31H2xotCmKaAD/n1whfhZWJytQECRV/VV/cT88Ndbh5mzsCexIHz6Y9HGlxs8yWmfKmYJWo43YkD/wDEfU4tZZBTUKOg/wAOKy0tIAJkAdot1PbC4/DMxXY1Vd1VzIAaIGwtPYDBPRgMq8ASQEVqZPuo+qW+2PL8quaNcSSfCbQpKnU8eXzAKR8zvGDn8Jbysw67yO/WccucDAkAiLEERvt77Y9rJJ8WkeTjguabMl4FQq1M1SUl/I4ZtRPlCkEyJMG0QepxuXFc2+k3G4IthTrZokxbfBN+PEqEYbADV7Dr1Hv/AL486MKPTcrPiZnUCpEkm59R/ti0tUoq9VIIIP6j5YBip/Mde4n5/wDB+2Jadc98G4gpk3DeB08u1U0RpSqVbQABpIkGI3UyPb6ALvOFcU6hDiKqhYnsfb6R64feBFQpqsJ0GF9+p+U4VudOXhnJdXC1B/V+YH26gj/LYkzRctIoxtIRaGaIhh+ZQWEWLRvGGP8ADXL+O7ZurEUW0U0AIGrfUTt5QZjuZsAJF0uTq9MhyVZEn4SZI7wR0wf5KzgTL1qY+A1jUX0JQah7WBwvHD3U0HOXt0x2zOYGnXHmuB9p+Ux9PTAfKcLDMfEIJNyB19z+oGJxX8tO8KRNtzN/3xZcgLI629rb4ZONsXGTS0BeesjqVMzT0uUGh4PTddpnzGIF/MPbHrkinqNR9MCEAnfdyf8A9euC2SrKy+G90qgx8/iT0MzH/GKnKTGilZKnxU6mncGTA80AADVGqPXAuPus1SdUW+NcWFOmSFIZjpGoAX7xM2AJwrVuOkEwsserRt1J/wAj3xR5r4w1fNmjTIgaVkzBM+YWmCSY/wDHBjMcJp6QGqaWTrCkGLwQQffpibL7tFOKOgfTzVakyVlBNDV/MA2A21D1B6j2w78PrioobT5VPlI6yO/af0wscfzNRqBSnoamUVS4IkEkCyi0R697YYMhRqUKAV/5hGiy7gaQCL9Rfbf06FidKmDljvQQqZlSwUneYAmTAvt6ThfHDjVeo1VGCg2BMEwN4HmAnY+mKr0itbUMyZSyifMaZPlVtQgjUDfrFzc4sUeYzUo1dRXUGbww+5GjUNMQWAg7wY32ucZ7prsJ4Xw5x6R65YbUwY7Pqj5NC/b9sHhwtXEEXBI/scB8iopPQS1nVPsR9yPrOGMGKkX3+18ObJjJefOF0Fr+RVWoo/mG9yb+UCYt1sfMRsMBMvlCLqZk3IBAP6f5thk41UpZivXOooz1ARqWCAoHlPUbT9umJOB8uBUYrm6TViZILXiCCkSel53BHviPNJlGOKLHAOPZipljl6jMSp8VHMz5d1buJOxwWzPFGGWNJGOx1GDJtOm5Jj0xR5KpPmc4W0MtGmjAkWDOSNp7iRbYfI4Kc15fwyxUWABP12wqm1yYzkv0ozHgecCZt0JhnUaZ6nt85w0ZjMikqNWQaoIUfmc9N7tfdrCMLfPXBChQ6SHRV1RFp1Abb7IfniP8P8icxWYsxfSFmZY7wF1ep/Q45/o5/RsZ0+A+0eU6tfhdY0wvjVlcQB+QGdKCfiZ1Ak/1E+9Hljg9LLApVaMzGkwRBYESqkGwBkX+ImZEDGgcM4bXTKGxRohUBuq+nr/m5wjNw+pS85qUyNY0shOogGdLStto3PTAtScFaCxVzYx8L5d01lVps712+ulPQWA+hx3HDRqZtrgHwlQGSZaWIGnZokHvt7Y8ZDijUcjmM0/UhVSSBqnz6e0k3iBIPbCNwbjJq06xq1NLPVhXJ3hRqUGfQW/tgUqVL9wu523+B3y/HqmXYJmR5z+ZQdIPSe0iPrhC5uysZhmpqwRgWkDyyCAwHzYfXBDMc7DLIRrWpMby52A+Fjew6n54YaFCnUy9WsaaMWpuFeGVhqB1IwLsCZAIje2xx0lexiS+CnyhH8OgZjeYBB7t8JHczI9TgXzZw+p/ELVcaUpwEBI1G/mMdPnjVeVeFrQytNdIVwnm7yd5PvgHx/h9OuV0OjlSdQVlJ9oB7xiuKuKTPOepNoz/AIVy7UasXSutO8+ZVJX21fvi/rbJ0agWr4hvpJiBPUBREC5gD0wIr8R0ZmtTgeRyBPyM/UnBvhPC/wCMqLSvBuxHRRvHqbD3IxPJNOmWck42hj/D3hL0smrsD/NbxAT1UqoUntIE/PDEzySB7fL07YOUKAVAgACgAAdgBAH0wMz3DvDVmSSLkjcj+4F8Xx0qPOl3YG4jXB8pmHMQIEqN99gdvniq2Rat5mbR0VR0UbYgp5pT59QAYhFMi8n3EX/bFLjXFWWrpRoVQF9z1P3waFtnqhWy7MVSomsWKo4DD/xBn7YsMIUoWv0k3PX/AG+WMr5l5aerW8QFVmAd5t1/w4M8kK61TSqkujLC62LEML2v5ZE2Hpj3JY5201r7PGhnhqnv6DmYch7iMW8srNcLNzeOnvi8+RA+EsI9Z/XEiBwPiDe4j9MIeNFazP6A1akadRZkSo39CVMehicfHqQ2LPFZZhqEMIK3mVkho9iR9cUYvf2wE0OxytDTwqv/ACNPQkz9f+MD6rQYPQx9cTcIzQZHX+kj7g/2xDxFbEjf+22Ja2P+CE1ottge2XVFIUAF3LmBEmFE+5I+2LOnUZGxE/vi/T4aCCTdoxjaRqRLw6CtO/m0x7RY/MkfbBmhRDLBgg29ptY974WeL5z+HCVAAQZkHracXuFce1oY2IkWgjrGAq+jegpQ4JTClZYgtq3FjMkAxtOLuc4atZVBOkgzKgAmJF7djiplM+HUMOu47MLH62PtiyMwRBHSD8jY/eMC7CBC8hUEY1UU+NcgljEnrGwm/t8sL9XP09RFUFSCZOxU7GDjR8tUDw3cR7EdPv8AfGFfihlsx/GVXr0kp6l/l6Lq6rYMT+dtgSQDsIAAwp4lJjY5nAeMty6a9NatJ9VIyd51aZuIsQTve/fF7j+fNNDJAqNBHuFvPYdz0w3rIorCrq0C2wnTttYdMZjzTmSazX+ER8zf7ftjoY1VGyyOTsovxljVTzaadQC3YK0m/YziJ+FNUpUng0yrq51EjXSIgsAdjp1dpB62x55f4Sc1m6OpiUUlqgm5VfMF9iYU+hxofBWp1sxVFYK1SiwIMGCG2kGxYGR9PkqcKlaKvXvFw+Pn8/QFzGaLZmigU6lIM3vpvLCBe24seh6BvNQ6tTWgdenXATiHDWqZxmDFVVYmT1NwO2w+uCVKiICb7A+0/acUJWRNiRxzLUFzZdlLUmId0sNRO9zsDYx1HocD6XKqVawKkIiMGLggmBcCQSAYi4J74r/9YBr1C21R2mbwwZtPyjy+mlRhn4PnVq1NMahEeUWA6yR17XntiLLKmVw4uIw8s5OnRo66ZLmqSXYmboCInoLWHqMRc35mlSpI9YmCyWWJaLwJO3U/74ucvcECU6lJGbSRMuZOrUYPb4fKTuQqzJxk/OvHarZyoldDT8I6EU9F/q7eaxBG4jtje4aRmLi8vvehk4zwIcSrO1Kuop1gBrG6MqhdME3BGomCLH3wxcq/hhQybKabOfKCzk/G3QhdlAkkW67nGVZDiBUeQqoHlAU+bvNt/ngxwjmvMUmIpOVm5tK+7AxHe2+ExfG01+S2fhpx545L/s3KpXhTeT32xnvDuCinXrzBD1nqgdgTCj6DV8xj5wrm6vnKhVSFULYKu5j42PS9wP7TiROJJloNZ9VQvcWsJ64OeVPRFjhx2xb5w/iamXolmUUmJCUlBBFzc/1Mbkk7SAN8LHFOX3oUaFJwFqS9R+katOnV3MW+UY25+XKL5hazku6wUDN5VAAiFFt4Mmbx2GFjmTlBs1VauDJ0wqegB03PUknbrgFGUE63ZvKMmZDUyaNmKdOnrYMyglokyRMAbD07Y2Xh2XWilXM1llKFPWEF5MTt3t9TijwnlulSqfxGkAgEUxBGmbMfNebRPae+LfG821HJqNGrxm8R5YCwZWUAEXkBRFuu2Oi+VWG/bFpfIv57l/i3ETrrPTRDcUPEgAb6SoBBPqxJ9cLvM3AzRpE1USlVRoQUybj+okbH2/5d8nznpUFqFSP+3pJEiGOoSI98VOcfD4jlyKJPioR5SrA+oMgbY2SbkgNJMzbJZ2rVY1HJqRGtmudMBQx6sYEbzYTjeOReEvRoqai6alRQxWI0L/Seuokye23Q4SPwq5OXzVKxVirqwpgEyIbSWmBvDdYgTE41qmx3PU95th6inLkTtyXtLM4jL/7YhrVbR1J+3U481sxpFrevb1jDRZh34l59aGdeimwMmALAxC37XwDp8yUQAIf+3pvfEXMNRq+ZrVj/AOpUZh1tPlE9bAYDNk/TDRFo13NcMDTgTW4GQZWQe4w55zIGmYJU+xn6jpisaWPfj5DrTPFn40W9oV6/Fa9ICHJjfUAf9/vj1R52K/8A+lKfVD+x/vhhqZJW3AwKzXLSN0j2xrnCXaA9PLF+1kNTmjL1GpkMVYOBDKRZrG4kWMHfEtcAOQev74DZ3lA/lOClQtA1fEF83vF/vOJsiXwW+POW1JBDh1ULqAEbH6G/vvgoVBkHCzkszDLOx8p+dsHqVbb6fS2I8kS+LKuWUqpU7qSPfsfmIxeyuZmO0fp/zivnDB1d7H9j/npgaud0kgd/1wnjYy6PPNVUeCB2P7HFbI1CqLFuoj2GPPMBL0Lb6gPqY/fFhCEpnuDpxqVM5vRNwPjUsQYBA1f6SBv7f2wSbn7JUqoV64KncgMwAYbEqCJH7Yz3j2Xq1m0UkEASxkAXJjtMROKFPkquyEnTPYEEn6W++EZc0YumMhilLaRuXB88lSHoVFqI1tSmVJ7GNj9xjPvxByVWtxaij/BW8JKY7LqCuvuGLE+hXCryFxWrk8/TUE6KrrSqKdiGOkEjupIM+46nG7ZrhiVXoVHXz0XLqZ2lGQ/K4Puo7Y1S+QXEt8TrkL5RJPSYt79MZtzLkyAGaJMzHc9PWBf5Y0rMkAH1++EDnQnT6CV9yfiP0x0ewrIOQuHNSanm2INNtdMJF4M+adt02w7OEBLUxGsgkwATHfCnxHOfwmUyQmF8amlQ+jK+o/ImZwxU6vwegM+/b64yr2cz7ms1pqGNzBn3OnE1BfOdRjUQPl0HpiHO048PYgm3uPMf89MeaoMyep/QYNAsTeYuWDRzdUgWaKiA7EtuCP8AvDHFzhHC8xXYolUoNRuihQFgX6xBkeuDfMiNVFAAS+rw/cHzLf0hpOGThmTp5amEnzG5PVj7du2InjcpuxylUT3wLg6ZWjoRmczqZ3YszN3PbsALD9Qv4i8qpm8v4qqDWpCQYuy7snc2JIHeR1wXrV1DbQSpn2sR++LXD8x5J3MnD3HVGQm4SUjDl/DfNVNLrSqLrBYQIG/UW0dwDFjiI8n1cuAKrBHqsEWkzAtFyXKiSq+UAAxOrY41bjXHXy2Ubw/jmsqFpgaaj6T9BYdcYtWzLCotSoxqMX1uWuWIIMX7wbYn4tLeymWZSlcUo/tY0cJ49UyDJTahPiWBgAkkgamOr4dTKCYFyN9sScyN4gWsaTUtTBXkmCSYBEqDvHfF3JKHZtAqGnVQDUhBlQZX4lsAbxqEHscU+cuKMzUaRc1CD4jeUCIupIUbz09PbC3TDdpGh8u5rxaCOf6VT5qPN9/0x64hxdaUICNTDV7Db/PbFXlOk1LI0kb4iCWB/KWYsR94wicb4lNd6kEifKR0XYfWJ+eMzTljx3FWyeNctjPnM2GA1OFUkLJMAAmCZxR5y56yifyBVLlTpKqA6reIYxcr2WT0OMv49x2rVqeGWIBhYN4n0v0we5b5KUF3a+jyqDYzG5X8onp6R3wWCEpK5KrDyZLar4Da512AGgTTNiAPNe99Vh7DoPbFzjfHP4fLM5VbwNMxqvcE9BvMYS8zzXmMnXqUjDJMqGH5TtBFzG152xZ4dlMzxQrr8lANd4t2hAfja8dhOD9J3s6WZNaDf4a8yueIaXkLmFI0xCiJZAo6RDr6yZxr7VMDeF8r0qdFFVFBQqUkTpKgqDPfSzCf9ROJ83VKehNh69gMNjHiidvlskHxFuh2/wCceHXWwXcTc+nXEuXpALJYdyGGx97QMR53OqiN5hqIICr1Pc+mCBYgZjgdMz5RgVX5RpkzGGpqeImp4XbJqPWUzgq01cbNfHt6ZG+B54iFGmkIHf8AsP3OIOE5Sv41WpVqakaNCxdQBeTuSTft2x7cZVpIlkr22FwuPLJiWMfDhguiu1PAzidDzKRsZH0vg1GIM5l9SnuLj6HAhR0xVRPtgtla8pfcf5++BaEnFvLTpqD/AEg/cYGUbHxYUqEMCPTC5VBWp74OcOraxO3cYGcXpDUSDIncf574m6dD+1ZW4pUK0ahWJUBxO0qwOPmWzbVcurtGppmBGxI7ntj241pv8SlT9IxW4T/9KoP+of8AuOMrdmp6KGdzzU5YUywtJiB12P5rHpt88XUzuaDIERRriARIvYy8iCLW9fTB3KcuVXyzu2kIRqRWElz0I/pB7ne3S+B2W4mzBR+ZDphBp0gf1zuLd52gRjzvKjT5VZf4zbVWUhyVUXPpUs7BkqaUlRr1EgGZ8sreL+bGuBxqDCQrEypsQb9PljMeac3NJtDRUXSV0kjzBlYD7AfPGh8vUC6vrdm0vKajOmV0som8BgSB0mBjPHm5J2ZniotUW81mYk9YthE5jqljo7T9Tv8A574ceLUXpgsRK/1C8e/bCZn6BJ1Qb4ugkStgPnziymlSpMfijSs9QDLfIWn/AFYu8q8/0aoRK1VabIVDliAHiPMp63iRvvuMIXOdXXmIP5EVf1J/UYX6K+Y+/wDbC1oJy1R+jsxxOmGWGD2lYM9CBHodT37YDVOZajEwjaF20jv8wx2+/TCpy9w6qAGVW8MySwHoSBbvED54v/x701MLpmB7sSJ+9pxLnlLpD8UF2w7wbm2stcUqywrHSrm7JPvNiTHcd8O1CnMgHeb9feThOyuVNTLisQBALL6gD4o9YnvfDVwWqXSi5/PTDH5gH98Zgm5JxkdliotNH3NUSxjUSSftuQBFrYvZNgLbHsbH6YCnNN/HeGCNCUyW/wC5mER7BTPuMMFVvLaP7YpZOQcTp06qGm4kGJB7bT6G8zjMuO8hQ7Ci4JABCtveb2tv6Y0rMOBUAO5W3yYf3GIWILwQPNafUdPobfPvjUl8nGC8vcar0dVJSCL6TcQOpPaOs4buRuD1syzVY1XidIA2B+L0BFr7kx0EeZ5SP/Vq2Vp+U1QzpaQqOAWc2/KYG9zAxr+Q4YuXo06NHyJTEAETI6knuTee+FOCbD5uiu3Bf/lzTDQ8Hzep6e0Wn54QafBl8ZlrAbjSk3Omxld2URsCCek9dF/jFNSAZI/w4zj8TuOpRrUzoLBw2qD/AE6II+Z79jgZxbWg8cknspcK5Oyz5unUQNdvFCuWNhqBVWNnAZZ1TJBm++HbJcNUqREHxGkxvLar9/iwO5GohkNUbMCVB7ais/OCfng9RfT4u5hQ8DcwDt3NhgsVpbBySUn7ejNa/DEzNVNao9VGcCmw+KTZgDvZQdsaJwLl9aWhqrDWPhWbLawH9TAWn6d8Ucjy0ppKXLLVEGaZgr/oDXt9enbByqocQ4BAIgdLdTO+DS+RYVJuOnpjzXpAwSAYuLbe2B+WbSZkkDYEzAtYfTFihXk3N+3Ydv8AfHUcdVeR5Sva439MAs4FnyiO8GR8sCeb+ePAqLQojVVkagdlHqRuxGw9QT0knGFydaNnGSipNaZA1PELJi22ISMAIKGX4eqep7n9hixqwZzPL53RgfRv74VOaM3WyywKTCfzlZUfPace9iam6iQ5E4K5BF6gAkkAdyYH1OB9bmLLLvWT5S3/AOIOETN5h6hl2LH1P6DpilVGPQj4i+WQPyn8I0vKcwZeodKVkJOwmCfYNBOLxxi+dgKZw3fhvzK9XxKFVy7KA6FjJ0/CyzuY8pHucS58SxtbK8U3kVhLPZbwyV7mZ9OmPOUryWHdSP0P7YM8ZyrPSfQB4gUlJ21RYG4sdvnjG6HOeY8emzMFQOupVUAFZEg7naeuJp5FHsphFy6NKNEgSfpjs18Axdq3QjFBx/LPpfCmPKmUezDsf1/w4aOSeFIQzsAQjGAdpJLE+sTb3nCZT4giZkUywDODaewke2xw2cGzTLRYKYl5+gH98Aag3xPPF2CjYGcJ/M9F6U1qdgFlyF16f9eiRI2mNt73hjoK1USo9/Q4vcByKVdSuwLAwFnp1t1BwvIoyjUhsJOLtGQHmGgh1mo1dwZA0lQGBkHSZvPViY6DGuciZ0nh1Gq3xVFZz7sxbr74zf8AEH8N1y9U1KMrRqSAovoqkqFpj/S0kjeII7TplDLmnQSmmyAAAf0glY+gBjCIwS6Dcm+xrTNKVmQQRPe3XC7zBwQINaQFJEr29vT9MeOC56PEpEEGmQL9Qylh9vvglTHiUihMkCP7ftgujD8889ZY0849rMAw+mk/cffC2j3Py/TGk/idw4FQ4+JDf2MA/eMDcvyk2Qyn8bmqOqo7BKVJxIpSCRUqr3MQqnbqJIgqsF6HHk+iTkqZDFHKahAMX0m5/N0t6+lu4fw6s1e5LU7kyAYgTsRf9o9sUOSc8zK1SvUZ3qAC5siAeVVGyi8mO/pgvQzVanXOim0G0qymR66o0+1xiSck3SL8UbW+wpkfGqUGSqAA3kVVGiAbdOwmSAI9cM+VphAkfCEA+QsPsMfeX8kdGuoN/hB7d/n+2OzlDzMgO6lh6dP1/fDIKtk+R26ITkwtRXHUkE+5n/8AnF6vUiBud/8AP86YkNIeef6p/wDaB+2IabqGsw1WHmt9uuDFgjP5thm8vJhXDoV6z8Qb2sB7nBVqGrWOxkYp5rgSeOMwCzOQFJJJFrrA2TrYQL/UnlhJPrIxpxDlKC+IaukCsyLTL9SqszBR2uxJ+XYYk4hmvCQkXJiST/l+w9cStTCNsO84pcQyAq6QWZblrbmBHWx+LYz+4w4grFURSoMsJk/f3wjcf5YPEoK1Ar0azq0zdGKyAQLMIBHQz88O9VIpmnqLjoSBI+lj/m+Mb4znahzdVaRqC8NpJEgAAlo9uuNfRiNj5cpIKbCmFFNf5a6doUXj0BMfI4n8Pzm1ipB+uIuVMqEyWXCQV8NTbubt/wC4nFnNqdVgcCae0GI3oturfJtvt1/3xOs6R3xTz3E1pIScbVnXRHn82wIUaQ0y3UQD8rn7XxJQ1FgVAn/N8B+Xcy1RXeqvmZiyzPwzAUgHoAPr6YPUs7qUgeWOg64MEQcxwvXxiqdPkBVyehOgMencr9fXDacRnLaatRzEtpj2CgH6kfQDHsnEjVNjc+Z5OK+lR5Ix5K4kx2OJhhBx7BxGMexisMB8V5FymYkmmEY/mp+X6j4T9MJfGfwmrLJy9Rao/pbyN9bqfqMakMfZxRj8rLj6YifjY8naPzLxnl/OCstA5eqrsYUMsA921/BHqCQMNLcBHDqOWrAy1Gp/PYfmSrCP8l8ke09cbgwkQRI7H+2A/F+U6GYpPTYFQ6lTp7ERsbY5+Q5u5nehxVQ6F2cYNzbkhSzldAAAKjR6A3EfI4/QScqV6NJE1CsUUKWA0loESVJNyOxN8ZV+IHKlX+INRUJ1galNiCABMHcEAYKbU46AhcJbLnBuc6Ry9PVrappAYAACQIJknrvgbm+f1VWQUX8QyBqYaR6zuR6R88C+GcGdB5hftjzxPLkScKlKSjY2NOVAGiSTq1HWDOoEzO8z39can+H/ABDVlYZi7B23JJ2B3O9sZmwHQR3w4/hvVpE16dRmU6VdAomYMMPfzL9D2xmP9dMOW1Y8UeOLQq/m0sIYRsP6vlg8nAUqDUlYR3HT9xgXW5VrVaXkApSPzy7N/wB1wF9r/LFDkytUpVWy1WNYMLfcRIH9vpjZPejV+Q9nVZnp0mqeMC6m63Gkgi/Xab9sMWWZETSSF3Mk9fc4A5rKuH1iQVuDGPGR4K9VixOvYiWtBAIJ69e2Fug0Xc2oFZnOkAhdzF4jUeu0DF/LUTYqwNpEAiR6SLj1nEPC+XqHiNWcpWcgIpIBCqtjoEmOxO9htGCUKCQogWt07DArZrKOX5dQVTVYBmmUB2T29fXp0x54xwxK1KpSqDUlUFWHuNx2IIBB6EDBFnMXM4iriRb/AAjBWCYVxvKZjhNVVJFSkwPhvESB+VhtqAI23H0Hij+JOaarR8NIAqITTWS1Yah/KuD8W0AdeuNh4hwelmqLUa66kJj1HVWU/lYA2I/vjIuL8t5jg+cp1aR1qra6NQiz9DTYDZoJUgdDI3sLhG7oLnKqs36lmXamjVE8JyoZk1BtB/pLCxI9MUc3WIIYAQyxf/uJ/ecfOIcVQmmhkNUXUVUgsqD4jG8avLMd8euKsvhBtQ0qZMSYEQSYBPbpjjCvmuMhQXchQBqJv0Fz9MVeSXXMUP4kyXqszEf0rqOlB8h9fbGec5ceNYrlsuSfEIUte5JgAAgGOpP+HReSsiKWXWmPyAR9Bf5mTjGaG85TKxUBP8uZUbMpjVbqRAYexH5jj0FghlWRvKmQfliWtnKdOA7qhawDESfYbn5YG5Xi+mzpYzcRFrEi+BRoSr1gVBIIIuCL/wCDFWsheor6PgUgEyB5tJPW/wAI6WOxscD+D52uzV01K6eJNIgfBTj4TMSZFge5mwGC+XpaVIJYgXlrt8+/yxxwP4yypTaoVPlBJ07wBJ3jthZ5Z5cL0HrMNNWu3jH01X0eoCwsHti1zNxnXmsvkkkhyKldgPhQToU9tTgE+g9cN2XohVAA6RjTAZyxKoVNhMj0Mwy/UT88Xc8SCCNiN4Jg+sYh8HwajNulTcdm/wB8TCvUYwNIETME/uMacDzUrNKgJbp6dx3xTzeRCqXrGSBIUdPYdT64NtlnmbExuLfbpitmOH6lYR5mBE46zKKuX4cQd4WTfuJ6YkqkSBTWT1P++KHDaL0gFbVUQhe9jAJHpuI9sE3qIiyrNP8ASTt79RgkYylVNzOIzj7M4+HEbdsA4HHycdjoxxwbTNdJn/O+OqcTRet8djsOlkaQ5RTJcrmtYNojFgY7HYJO0Y1R9x2Ox2CMPoOPGZyq1F0uquvZgD+uOx2MOFviP4e0Hk0y1I+nmX6G/wBDjPea/wAM82nmp0/GXr4Rk/8A2HzH5Tjsdg/Uk1TAWOKdozXMZQioUKspG4ZSCD6g3GDHJlYZfO0qjnyzpJ7BgRJ9ASCfbHY7DMUU5IXkk0bRxbnujldCEGpVqCVpqQLC2tmPwrNhYk3tYxV4CtKq1TMZmgEZqhAkFkUCFUFoEzGq6xt2x2OwiUn6zj8FUYr0+Q4LRIB8wYE+WRsD0kbx0t298Uc7kGFN9BVCqsEYEjTqkQZkQCZF/ljsdjgTJOTaWZ4dmqa1tPh1qppHzTDXCOOwZrbwfS2NaWub+uOx2Mwzc4tv7DyxUJJIsUasiD12OPDNDHsb47HYYKPtahFx+YfcXH7/AEwM4kab0ylZQ6SGgiYZfMrD1BE/brjsdjn+lsPHHlNL7B9Ezm6VRtiSog3plQSL/WR1k4Z+L1StCoUDMwQkFtUbXO/aekY+47CsbtbH+TFRm0jLeQ+Aipn1zDjyDXSpj10MCx9th6ye2NJfhbFCqOUMRKmDHQyOmOx2DZOKvC/5D1lM+Krapa5YDpJuQfTDET4ZWrBKnW0D/XpJABtMiw64+47CI6m0VT3BM9fxpWuQKhIUTAAVRPcdST37HFzK8dRiZGgg6TvB9Qev647HY6DbbsHJBKKAfKWWSrmM9mAJDZllVpmVRVp2J/LqDxFogDDfogY+Y7DicjqHVuBpHSN/X0xHSohbLtGOx2OOJiTsBf7D+/tiOvmFprJOwJ9e5PoPU2GOx2OOAiMG1aHOlWNMtcXEMD6iHC/+PpiCohXcekxv/fHY7Gt1ECRynHw4+47EgJ5x9x9x2NOP/9k=">
            <a:hlinkClick r:id="rId5"/>
          </p:cNvPr>
          <p:cNvSpPr>
            <a:spLocks noChangeAspect="1" noChangeArrowheads="1"/>
          </p:cNvSpPr>
          <p:nvPr/>
        </p:nvSpPr>
        <p:spPr bwMode="auto">
          <a:xfrm>
            <a:off x="269875" y="-1241425"/>
            <a:ext cx="6334125" cy="2905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 name="AutoShape 10" descr="data:image/jpeg;base64,/9j/4AAQSkZJRgABAQAAAQABAAD/2wCEAAkGBhQSERUUExQWFRUWGRwYGRgXGBscIBkcHxodHBwYGxocHiYgGB4jHhsbIC8gJCcpLCwsHh8xNTAqNScrLCkBCQoKDgwOGg8PGiwlHyQvLCwsLCwsLCwsLCwsLCwsKSwsLCksLCwsLCwsLCksLCwsLCwsLCwsLCwpLCwsLCwsLP/AABEIAJgBTAMBIgACEQEDEQH/xAAcAAACAwEBAQEAAAAAAAAAAAAFBgMEBwACAQj/xABBEAACAQIEBAQEBAUDAwIHAQABAhEDIQAEEjEFBkFREyJhcTKBkaEHQrHBFCNS0fBi4fEVcoJDohYkNJKywtIz/8QAGQEAAwEBAQAAAAAAAAAAAAAAAgMEAQAF/8QAKxEAAgICAgEEAQQCAwEAAAAAAAECEQMhEjEEEyJBUWEycYGh0fAjscEF/9oADAMBAAIRAxEAPwDPKeY0VZMlXGmoBuD0ceoN8O3J1bMVMwa1QAUwmjUBHinoT/VH9X++Gjh/AqV20Zd2mQ1NQ1je5KgzM4uVqWPS9JOfNkHqOMFEh45l9dMn+kA/59cZnxB/DqmO4Pt/xE41uhS1oVPUEfUYX+E8oJWLtWqVUqoxVQpVYTSCIgAtIJBkm4OFztaQ2CUti/Rz6HMJWAIKrpIncyTMwYjDJU5yNQDyraDveLzZisnb74VeLnh9Esq52rUdTGkpqAgbK0AQNrWwLfmOmLU7L3cS3zvAx4mSflYpJpuvxR68V4+WNSS/kZeZ+KDMVkcKVOjQZIMkEkbWHxdztjQq/EhXyoDMKAqUx/MarTUyQJKjUT3ufpjMW4RIBd2JIUmDp3AMWHSYwV4Pl0Ysr7aSB1gyLye2Bh/9OT4wf6vv7/oyfgQi5SXX1/rPlbgFHK1QgarXoAK7MFOxJJVGACmwmx3OF/l/MI1XMJTnwteqnriQh1KA3rAGHzK8/Ll6ehFBRPX9JMke+DvBOYEzFI1KNBHWYOkKCCOjLvN/vj2ISb+Vf7iV5Tg4troxrhNV6WZUywAJsCbxfb5Y2irlFR6lWW85BiSQogCFExBsdu+JuJZrwaepaE2khKYkekAb39OuJs3TDIR3jHR1GmD53kryc3qJVoFtkizGulWopCEACItPmgiScBOP8zZzJ+EwrUqiMtw6w5INyqqfhiJPc4ZqQCU9JNr3PsT+k4S+K8GFavUbMIWpJQp+HchWZtRMHrHb1k9MBKXZPCPJpE/L34m/xFZkrGkkr/LJkF3keS8hZ9/1wyVeOEKutIJAJAJse3TbGKcS4EioxpkjSCSCbGBh24BxcVcjRZ3Y1QpDELM6WYKSSQJ0ge+EvPihFyyaGvx8spKOPY80eYUYhNJEiRBgdfuIOCWT4mP6XIJ2sfTrfGX1eMVKJRVTxqhWaYEqqqS3nqOd94Cj1vgZU4zngWUPlQGkMgD+YHcF51bdZBvhi4yXJfIppxdG0JxEDfUPdT+2PrcRT+r6gj9RhD4U9XNZSigq1MtUoVUlkfxRUVfykkhmUgxDTsJ1b4Zqjt44qeKRT06TTIgTfzSRM7denrjtIxWwhmeJ00UsziB6zihluZ6FVgoYy06dSxqixjClzNxVpqU3dahZ2KCmANNOF0hupYSSZ6nthJqcZCVC0HULRNr3nvhU8qi6Q2ONtWbRms0gYKAXY/lQAx/qboB6nHtMjNyAPQfuf7YQszzPVp0qNSk0eLp1BgTLNu0zNoOD+R5jqNoBIOoX+k2nDbVWJrdDIMivr9ccMl6nAn/4tprmEyzVFFaopZUINwJ6gQD5WsTNji9Q5hptVaiHptVQBmQN5lB2JHTcfUd8DaNotfwnrgbm+O5elUNN6yBxuLmJ6GAYMXg4J0+Iq0gQSphgGB0nsR0PocB8/wAn5Gs7PVyqF2Ms2kgk9SSpBJ9cDo2i1R4xQbatT+bR+sYg4AxOUFRfMX11YW5mo7VYt18wGBr/AIZcPPwpUT/srVR+rEYP8A4HSylLw6bMwkmaj6m9p7DpjAhKzoq5bhtJTlzUepULOjq9h5jJ0wQbLvgZT484p+NUypQIRTDCqwhSCLalIgCQRI+KOuNcHoccyzvf3vhcoJmrRkSc1USizl66qysFIdSCGMFlJAm67+hw2clUaYyw8LXokIuuJhBF4MG+q+Gmtw2k8aqVNtO0opj2tb5Yr53JrSy9TwUVStNygFgG0kj0F8co0ZRnuY4rk2ru7VFDGoSWKMTAhVAMECADcRvglU41k6lUVBmkBHwoSAotuUMBj6mSOmMzzvLtdH0u9MqVu1Ml1nopaBDH7dcWeAcl1q4XdVYmG3EXvb2PacLUIp9sK2NdThyVnqOHps0sUQ1aejUZCsqIxAMATI6nBTi+X8GhlsqPyqC3qRafmxY4AcO/DErmaTM4ZUqBmB1eYKdUAEfI3wwZx/FzTnovlHy3+84KNJaMmtk+WpBUk9BiHguXJljuSf1xYzzQkd7f59sW8pS0qBjr0bRFmdsVDw1zeAJ7mPthjyXDBOp+nTsfX16xi4zH8iqQNye+GRX2YZpyjmRSzIQm1QMh/wC5fMOg6SOuHOtSxnXHeDZilUpkMKJIDgoNRlQAW1MbHrAtcYp57I0qtNvEr5irViV8VyRO8BV8t9vnj1k5pb7PJnnxKTS/s0+lQnqywZ8pifQ9xgVzNxB0pVNIBgEXHQi8REGDhEyGcWmi+HUzKtAkJUYLI3kPaJ7YJ5DilatUKVGBUqxOoAkwNpAH+A4FtPZkfJVqKM0KKrNqne0fvj3QzrIwNOQVOoekdR2wz0OV9b613XVqD3BYGIAEehif7Yjr06oJAVJmBb7b48+aptHtQTcUx44DlKmdy4zLRTkMXlWgFSQxHfaY6YurwWl4VV6VXxG0N8PSQYMCTgr+FdNnysVKjTTqGVEQQw+EgrtubEGcU+Wqv8I1U1FBVQ1KD1KvAN+lj9bYVDxPHSc2to2fkZ74XoD8Qza0kp5VqZLaFLEpIJiT5jvH0x6/D2ixrVDRapTpuhJAt5lYAGCOzGPniHj2eqFyQzKYMA+tthcW6EfTBPktVJdXqPTIC+enESZMXBnYfUYPHSloPJTgMho1PF8Nq9Ulk1AWUQDBggbgkT7jE3/UVB8PUGawgGTtMmPTrtgPzBX/AIVkc5s1GWCgakBKv5WGtYBsJ0kDYXxH/wBRzFLLnM6KTpVapUPmKldCm5OxH8uw3PzxQ8ibok9NqPIOZyrT0jxQQrME6m7WE6RYXiT3wp8810cPSZJdSukA3IJgsOsAkAx3GEqpxLM5pg4MiZLNYbzCjoOmA9LiVWlm1NQtqQFDefIx/LPQG+J3kTeiiMHGm+g5k6FNq/l8QLNgWmI6Ez26++L6ZNwzkkoEJDbzM3sPUj64q8AyZ8dUVi+ptRsICgyxt32+YxoeZ4dSragxKyCGjqZW89CNIGIfL8fJmx+z4LcGeGKfu+TL+O5mtUUU6baKZPnYmCbgAGNlG/zOAFbllw5U1BIm8G8e5GGHmEUw1RaZOimSBJks3e2CeTrvWFKpTAfvEAzFgfKfrg8EpQxqL+AckI5JuX2d+FmZOTq1mzFQ+CaMhfNc6xBAOxjUPWfTDcPxNos+kUKoWYBUqWP/AIkb+knCh/FJUz3hu0oq+G0ECTdiqtETPlmLnGn8G4dRosPApKgvJFybQJc+Y998FH1cktNJf2LccWNbTbM8zfh1KuZIZxDeGzEBSjEamSxItIBPfFahwMvoKNrNwQUuTeBtf/fAvinF2yWczNFwGVqhq9bF739xBwc5Iz/jV1/lqiyIAJJaZ1MZ6DsNsNyYXyoGGaPC2tlTmOtTp06JcsrobppgadJNvXVA+eF3/wCP64qBlCKBYLpmLAfFudgf2i2DX4tczNmK1PKrtT85A/qYQvsAl/8AywnZHgRqb1EQe09ffBNrHGpCa5yuJsHCuIpmqdPN0aK16qTTuEV6RKkkFifhPpvqkdcG8jwmimaavoQZiokMwLSQIm0wLhQSB0GMg5Z4zW4Zm9KnWjlSwAtUABMCbq0Mwt17jD1xHmvOUnGhRVqmdR8OAiaiVVmEKrERIF9ri0q9SP2Nh48pdDPwblyllaterSRw2YbXU88iZJ8sxF2Y9d8R8ucGpcOo1B4lVkLmqWqwdMgCPL7ST1N8WOA8wVqin+IpKGEWp6hEzY6mMn2OJ+IOtWwetR66lAPoRBEYPG+atdCZrg6Z4PMFF0NSnWTw6fmqEg/DBMDaDsevtfCXmedqmadkRmoqYCeGPMDMgse57DpPvi7zPEih4q1FrEeQp4cFQSNTK0sDpmO6gXBjF3hWV8E6aa5cqEJCkAHoASdTFuskdBgMrpVY3FC9sGUOZNCA189V1iAWpBNPSJRqTXvciNvrNnedWohCmdFQMfz0EMD+r+Wyk/TAbnfgSUVLhRSZ1kqkspbUoABaCpgzABFumMzr03YyDA2Ez03jARcmqsXlilLRsHB/xTrPZ1oyCBpXxNTSb6QNQmLw0dPkzZ3nE+AWWi5J1qVfyFfKYJBuQTa2Pz3w7MChVQsPEgzpkj5yPr8saxxPjfiIrahpp0dRInSWYyCJ+IQhv64bFtPYpv6PWY4fUZSDRrSwILUjSqC6gWXWGAt1vivksimXqh//AJimoXSA1CpY9TImBAjfADLcSzQpytdnaBZjqO4E+aerDHtObc9S+KJUwfIBHX8sRhawQbcvsL1JpUaDwviytSqVFqmoqC8qVht+oBO4+uKPCKVpPW5OPFXN1WytI1yRUqQWEkADfZiSLad+s4kpZ1UTUrKwFiAQZvt7/TA5n6WPW/8Af4Nh7pbJKja6wHRf8/tg7kCASew/yPXpgBS4tRBLBdBuZLx9rk77DDNwfLT5j0/Xp9B9ycD42X1naTr8jJx4llkYADYmLDpOw/Uk9YGPZIWw6Y9O01I7Cf2H2nATM1WquSgOkWHr6/fFwoWeZczUzQilSZtN1AGo+9gRcf6hhe4ar0qmqsmiAQC4IKsdio3Zh07TPTGm5Xm3LGBOn0YR+sYH82ZejXo+IpDNSBIvIKkiR9gdumLGssFs894MObKpWIdXRUUmmGvJ2AiB08xN4Mz3x75dyRrVAUDgXBcCQJBt2J229cVaFEhzpUajZYF5JgR642Xh+U8KknjEFgFUxtqi9h0kH0wmOaTQ7L4MFkU09fQiVeXP4WlUqQWMhnLSNKsIBCi0yBJjY+8qWcIa0wfb9NxjZc/m6IFTxSoVhpaZMgrsQNxBOMb505Mq5VPGytR2y/VZk0/Weqeu4698BlTnstxTWNcfgdfw+qIaTBKrqy1IqAGJsItsdz074pcwV6iViGpmoWqeUgMYm4byi/aI74C/hTVPgVrmRVnfug/UjBnmXi7gKiudY81tyAf10hvmBjJpcFYMXcm0U87wCr5XZiAw2SoQs9VmJJH9iN8FOAulFSGK6rWDBmgdxM9cK+YrLXpq7Mw0eUXiIPUbTb/Bi5wPMUxWU7lzHQ9NjfoTgIuMZaGuMnG2Feb6ElH/ACyVIP8A9wEe5MHFwZ0Nw1KJYKwaVTTJgsSCSSfKQxN1vYdceObKbmolBVny+Jb5qQe2m0++IKnCqaNO2pVXSN7KJJPp++By6k2hmOnFWC88sX8RVULCrABJEebbre1vlgBxrIGoERQK1epAQBfMSCpYjsoXVMwLjB/mfLhKioVJbQjbkWYT0+nyxb5NoIc3rZSWSnpS9gHJDW6mwE+uAjuVMKdcbRe5a4CuVogqGFWoiBy7aiDvpH9KgkmB2EzAxLxweHltcmXcIoHbqx9IBt7exM5mn17T+n9yMUuIqroFb8txPzGKskf+OkSRlc7ZlnEFUh4F1I39wBbp/v64Ems9IaVYrqP5SRA6j5YdOOcvs5Z6a2t8wCTPr/tj7xLlN6j0lC/+mSPcsBcj1OPOUXF0WOSasVcpR06fL5Vvc73Fu0xON/ymmpRpugKyquBJG4B0n6xhIy34fa9IYwtMEDpqMCG+V8FK3FjlVp0NRtCl+wBNvmABOGY1KDbYE6nSQK/EHlNcxVp5imHJNOKmmB5UIYE6jAeCVAmTFtsCOIcx0qdDVRqLlnhVXwwrt4cTZiIBOntYjrgvlM5XzYdap8NIjSnlYg7XuRa/98Kub5KVAyhdR0MFZiSZgwT3v0EDFuKTkna/ySZYcWqf7ipy7mGzGbq1KrFndWZmO5JIk227W6YJf9AI+BxEMLkAyDNx03G+8HC9wio1CsZ8rKSCD17g4PcX4pUenooUWXUYZgSxv0UDb9cTTuymHHjsrcFrM2doU1ZarrUUi5K+WSZYC4AmYnrjWRlaz16bVKmpBLaNICgj4CtpkNJmeg2vIP8ADb8ICivmM/qpSsU0D6WSbmozKfKYsFM2JkbDDdlOBPRqSpq1EprGkuPMNRl21EXiJvcHbEHl4sspJQaS6/z/AEUYJwUW5XYA51/EFsggoUY8eoC2o/8AprspCxBZoMTYRMG2MsHMGYNQVTXqmrvqLsTb3P22wf5uQZ3PVatMsQSF2mNKhRG9oAPuTgXV5chQdYvsCAP7Ri3G1GKiSyi5NyOzXMdWo9OuYmm41BRA2IJgWE/rjQ+G8ZyhTx6jlSADGlpFrhDJQBvbrjMX4ZWpq9vLoYtBBgKwEnsJIGCHAsq1YBWJMKzaQLDSJuN2JsPSTvF15aqxuJtaGfJZ48QrnVCU1SKasuvSNyWUmCTo+U9eq/mKlJqpVYmTA+vlt1jDXy1RVagDKf5kKYOwdYCyPhYLpMbicVeKfhjUpsdOYnTJl6R2AmdSkxa+2POnJOVybS6Xff8ABSnx+LsEZHglMsJpruAI3JPlAnfrgzxk0aKMmnyNU0KA7AkKZBBJJJBU22vtgxy5ypVFEV3UMUh6YuJI2dhvHWDfbFgZzLUkcVTTquwjQEGlZvaeuxkX++Ow5Hik/Ub30d5GNZYrgkqEmo9CnfVXWCGEVFcKbHYopP1xZy2ZR2CHMN5mk66Y6btIY7CTOL/F+X6LUKTUkNQ1X7gaLEEMBACgz5jO18CslwVEqDVK1GUgLU9xtMT5A1oM6j1GPUpdnnwlNez/AMQZ4rVbOMHZGNP/ANNQCYWDc/6oF8evAp5enZSuoEyRYldvSZj64M8PqsBUBzdMBVhRMFT6KTJt0EYunX4P8xzVm4hDcdwxYzI67QcSyty7L1jUY9AzlvLrmlU6FIFySNjO31H2xotCmKaAD/n1whfhZWJytQECRV/VV/cT88Ndbh5mzsCexIHz6Y9HGlxs8yWmfKmYJWo43YkD/wDEfU4tZZBTUKOg/wAOKy0tIAJkAdot1PbC4/DMxXY1Vd1VzIAaIGwtPYDBPRgMq8ASQEVqZPuo+qW+2PL8quaNcSSfCbQpKnU8eXzAKR8zvGDn8Jbysw67yO/WccucDAkAiLEERvt77Y9rJJ8WkeTjguabMl4FQq1M1SUl/I4ZtRPlCkEyJMG0QepxuXFc2+k3G4IthTrZokxbfBN+PEqEYbADV7Dr1Hv/AL486MKPTcrPiZnUCpEkm59R/ti0tUoq9VIIIP6j5YBip/Mde4n5/wDB+2Jadc98G4gpk3DeB08u1U0RpSqVbQABpIkGI3UyPb6ALvOFcU6hDiKqhYnsfb6R64feBFQpqsJ0GF9+p+U4VudOXhnJdXC1B/V+YH26gj/LYkzRctIoxtIRaGaIhh+ZQWEWLRvGGP8ADXL+O7ZurEUW0U0AIGrfUTt5QZjuZsAJF0uTq9MhyVZEn4SZI7wR0wf5KzgTL1qY+A1jUX0JQah7WBwvHD3U0HOXt0x2zOYGnXHmuB9p+Ux9PTAfKcLDMfEIJNyB19z+oGJxX8tO8KRNtzN/3xZcgLI629rb4ZONsXGTS0BeesjqVMzT0uUGh4PTddpnzGIF/MPbHrkinqNR9MCEAnfdyf8A9euC2SrKy+G90qgx8/iT0MzH/GKnKTGilZKnxU6mncGTA80AADVGqPXAuPus1SdUW+NcWFOmSFIZjpGoAX7xM2AJwrVuOkEwsserRt1J/wAj3xR5r4w1fNmjTIgaVkzBM+YWmCSY/wDHBjMcJp6QGqaWTrCkGLwQQffpibL7tFOKOgfTzVakyVlBNDV/MA2A21D1B6j2w78PrioobT5VPlI6yO/af0wscfzNRqBSnoamUVS4IkEkCyi0R697YYMhRqUKAV/5hGiy7gaQCL9Rfbf06FidKmDljvQQqZlSwUneYAmTAvt6ThfHDjVeo1VGCg2BMEwN4HmAnY+mKr0itbUMyZSyifMaZPlVtQgjUDfrFzc4sUeYzUo1dRXUGbww+5GjUNMQWAg7wY32ucZ7prsJ4Xw5x6R65YbUwY7Pqj5NC/b9sHhwtXEEXBI/scB8iopPQS1nVPsR9yPrOGMGKkX3+18ObJjJefOF0Fr+RVWoo/mG9yb+UCYt1sfMRsMBMvlCLqZk3IBAP6f5thk41UpZivXOooz1ARqWCAoHlPUbT9umJOB8uBUYrm6TViZILXiCCkSel53BHviPNJlGOKLHAOPZipljl6jMSp8VHMz5d1buJOxwWzPFGGWNJGOx1GDJtOm5Jj0xR5KpPmc4W0MtGmjAkWDOSNp7iRbYfI4Kc15fwyxUWABP12wqm1yYzkv0ozHgecCZt0JhnUaZ6nt85w0ZjMikqNWQaoIUfmc9N7tfdrCMLfPXBChQ6SHRV1RFp1Abb7IfniP8P8icxWYsxfSFmZY7wF1ep/Q45/o5/RsZ0+A+0eU6tfhdY0wvjVlcQB+QGdKCfiZ1Ak/1E+9Hljg9LLApVaMzGkwRBYESqkGwBkX+ImZEDGgcM4bXTKGxRohUBuq+nr/m5wjNw+pS85qUyNY0shOogGdLStto3PTAtScFaCxVzYx8L5d01lVps712+ulPQWA+hx3HDRqZtrgHwlQGSZaWIGnZokHvt7Y8ZDijUcjmM0/UhVSSBqnz6e0k3iBIPbCNwbjJq06xq1NLPVhXJ3hRqUGfQW/tgUqVL9wu523+B3y/HqmXYJmR5z+ZQdIPSe0iPrhC5uysZhmpqwRgWkDyyCAwHzYfXBDMc7DLIRrWpMby52A+Fjew6n54YaFCnUy9WsaaMWpuFeGVhqB1IwLsCZAIje2xx0lexiS+CnyhH8OgZjeYBB7t8JHczI9TgXzZw+p/ELVcaUpwEBI1G/mMdPnjVeVeFrQytNdIVwnm7yd5PvgHx/h9OuV0OjlSdQVlJ9oB7xiuKuKTPOepNoz/AIVy7UasXSutO8+ZVJX21fvi/rbJ0agWr4hvpJiBPUBREC5gD0wIr8R0ZmtTgeRyBPyM/UnBvhPC/wCMqLSvBuxHRRvHqbD3IxPJNOmWck42hj/D3hL0smrsD/NbxAT1UqoUntIE/PDEzySB7fL07YOUKAVAgACgAAdgBAH0wMz3DvDVmSSLkjcj+4F8Xx0qPOl3YG4jXB8pmHMQIEqN99gdvniq2Rat5mbR0VR0UbYgp5pT59QAYhFMi8n3EX/bFLjXFWWrpRoVQF9z1P3waFtnqhWy7MVSomsWKo4DD/xBn7YsMIUoWv0k3PX/AG+WMr5l5aerW8QFVmAd5t1/w4M8kK61TSqkujLC62LEML2v5ZE2Hpj3JY5201r7PGhnhqnv6DmYch7iMW8srNcLNzeOnvi8+RA+EsI9Z/XEiBwPiDe4j9MIeNFazP6A1akadRZkSo39CVMehicfHqQ2LPFZZhqEMIK3mVkho9iR9cUYvf2wE0OxytDTwqv/ACNPQkz9f+MD6rQYPQx9cTcIzQZHX+kj7g/2xDxFbEjf+22Ja2P+CE1ottge2XVFIUAF3LmBEmFE+5I+2LOnUZGxE/vi/T4aCCTdoxjaRqRLw6CtO/m0x7RY/MkfbBmhRDLBgg29ptY974WeL5z+HCVAAQZkHracXuFce1oY2IkWgjrGAq+jegpQ4JTClZYgtq3FjMkAxtOLuc4atZVBOkgzKgAmJF7djiplM+HUMOu47MLH62PtiyMwRBHSD8jY/eMC7CBC8hUEY1UU+NcgljEnrGwm/t8sL9XP09RFUFSCZOxU7GDjR8tUDw3cR7EdPv8AfGFfihlsx/GVXr0kp6l/l6Lq6rYMT+dtgSQDsIAAwp4lJjY5nAeMty6a9NatJ9VIyd51aZuIsQTve/fF7j+fNNDJAqNBHuFvPYdz0w3rIorCrq0C2wnTttYdMZjzTmSazX+ER8zf7ftjoY1VGyyOTsovxljVTzaadQC3YK0m/YziJ+FNUpUng0yrq51EjXSIgsAdjp1dpB62x55f4Sc1m6OpiUUlqgm5VfMF9iYU+hxofBWp1sxVFYK1SiwIMGCG2kGxYGR9PkqcKlaKvXvFw+Pn8/QFzGaLZmigU6lIM3vpvLCBe24seh6BvNQ6tTWgdenXATiHDWqZxmDFVVYmT1NwO2w+uCVKiICb7A+0/acUJWRNiRxzLUFzZdlLUmId0sNRO9zsDYx1HocD6XKqVawKkIiMGLggmBcCQSAYi4J74r/9YBr1C21R2mbwwZtPyjy+mlRhn4PnVq1NMahEeUWA6yR17XntiLLKmVw4uIw8s5OnRo66ZLmqSXYmboCInoLWHqMRc35mlSpI9YmCyWWJaLwJO3U/74ucvcECU6lJGbSRMuZOrUYPb4fKTuQqzJxk/OvHarZyoldDT8I6EU9F/q7eaxBG4jtje4aRmLi8vvehk4zwIcSrO1Kuop1gBrG6MqhdME3BGomCLH3wxcq/hhQybKabOfKCzk/G3QhdlAkkW67nGVZDiBUeQqoHlAU+bvNt/ngxwjmvMUmIpOVm5tK+7AxHe2+ExfG01+S2fhpx545L/s3KpXhTeT32xnvDuCinXrzBD1nqgdgTCj6DV8xj5wrm6vnKhVSFULYKu5j42PS9wP7TiROJJloNZ9VQvcWsJ64OeVPRFjhx2xb5w/iamXolmUUmJCUlBBFzc/1Mbkk7SAN8LHFOX3oUaFJwFqS9R+katOnV3MW+UY25+XKL5hazku6wUDN5VAAiFFt4Mmbx2GFjmTlBs1VauDJ0wqegB03PUknbrgFGUE63ZvKMmZDUyaNmKdOnrYMyglokyRMAbD07Y2Xh2XWilXM1llKFPWEF5MTt3t9TijwnlulSqfxGkAgEUxBGmbMfNebRPae+LfG821HJqNGrxm8R5YCwZWUAEXkBRFuu2Oi+VWG/bFpfIv57l/i3ETrrPTRDcUPEgAb6SoBBPqxJ9cLvM3AzRpE1USlVRoQUybj+okbH2/5d8nznpUFqFSP+3pJEiGOoSI98VOcfD4jlyKJPioR5SrA+oMgbY2SbkgNJMzbJZ2rVY1HJqRGtmudMBQx6sYEbzYTjeOReEvRoqai6alRQxWI0L/Seuokye23Q4SPwq5OXzVKxVirqwpgEyIbSWmBvDdYgTE41qmx3PU95th6inLkTtyXtLM4jL/7YhrVbR1J+3U481sxpFrevb1jDRZh34l59aGdeimwMmALAxC37XwDp8yUQAIf+3pvfEXMNRq+ZrVj/AOpUZh1tPlE9bAYDNk/TDRFo13NcMDTgTW4GQZWQe4w55zIGmYJU+xn6jpisaWPfj5DrTPFn40W9oV6/Fa9ICHJjfUAf9/vj1R52K/8A+lKfVD+x/vhhqZJW3AwKzXLSN0j2xrnCXaA9PLF+1kNTmjL1GpkMVYOBDKRZrG4kWMHfEtcAOQev74DZ3lA/lOClQtA1fEF83vF/vOJsiXwW+POW1JBDh1ULqAEbH6G/vvgoVBkHCzkszDLOx8p+dsHqVbb6fS2I8kS+LKuWUqpU7qSPfsfmIxeyuZmO0fp/zivnDB1d7H9j/npgaud0kgd/1wnjYy6PPNVUeCB2P7HFbI1CqLFuoj2GPPMBL0Lb6gPqY/fFhCEpnuDpxqVM5vRNwPjUsQYBA1f6SBv7f2wSbn7JUqoV64KncgMwAYbEqCJH7Yz3j2Xq1m0UkEASxkAXJjtMROKFPkquyEnTPYEEn6W++EZc0YumMhilLaRuXB88lSHoVFqI1tSmVJ7GNj9xjPvxByVWtxaij/BW8JKY7LqCuvuGLE+hXCryFxWrk8/TUE6KrrSqKdiGOkEjupIM+46nG7ZrhiVXoVHXz0XLqZ2lGQ/K4Puo7Y1S+QXEt8TrkL5RJPSYt79MZtzLkyAGaJMzHc9PWBf5Y0rMkAH1++EDnQnT6CV9yfiP0x0ewrIOQuHNSanm2INNtdMJF4M+adt02w7OEBLUxGsgkwATHfCnxHOfwmUyQmF8amlQ+jK+o/ImZwxU6vwegM+/b64yr2cz7ms1pqGNzBn3OnE1BfOdRjUQPl0HpiHO048PYgm3uPMf89MeaoMyep/QYNAsTeYuWDRzdUgWaKiA7EtuCP8AvDHFzhHC8xXYolUoNRuihQFgX6xBkeuDfMiNVFAAS+rw/cHzLf0hpOGThmTp5amEnzG5PVj7du2InjcpuxylUT3wLg6ZWjoRmczqZ3YszN3PbsALD9Qv4i8qpm8v4qqDWpCQYuy7snc2JIHeR1wXrV1DbQSpn2sR++LXD8x5J3MnD3HVGQm4SUjDl/DfNVNLrSqLrBYQIG/UW0dwDFjiI8n1cuAKrBHqsEWkzAtFyXKiSq+UAAxOrY41bjXHXy2Ubw/jmsqFpgaaj6T9BYdcYtWzLCotSoxqMX1uWuWIIMX7wbYn4tLeymWZSlcUo/tY0cJ49UyDJTahPiWBgAkkgamOr4dTKCYFyN9sScyN4gWsaTUtTBXkmCSYBEqDvHfF3JKHZtAqGnVQDUhBlQZX4lsAbxqEHscU+cuKMzUaRc1CD4jeUCIupIUbz09PbC3TDdpGh8u5rxaCOf6VT5qPN9/0x64hxdaUICNTDV7Db/PbFXlOk1LI0kb4iCWB/KWYsR94wicb4lNd6kEifKR0XYfWJ+eMzTljx3FWyeNctjPnM2GA1OFUkLJMAAmCZxR5y56yifyBVLlTpKqA6reIYxcr2WT0OMv49x2rVqeGWIBhYN4n0v0we5b5KUF3a+jyqDYzG5X8onp6R3wWCEpK5KrDyZLar4Da512AGgTTNiAPNe99Vh7DoPbFzjfHP4fLM5VbwNMxqvcE9BvMYS8zzXmMnXqUjDJMqGH5TtBFzG152xZ4dlMzxQrr8lANd4t2hAfja8dhOD9J3s6WZNaDf4a8yueIaXkLmFI0xCiJZAo6RDr6yZxr7VMDeF8r0qdFFVFBQqUkTpKgqDPfSzCf9ROJ83VKehNh69gMNjHiidvlskHxFuh2/wCceHXWwXcTc+nXEuXpALJYdyGGx97QMR53OqiN5hqIICr1Pc+mCBYgZjgdMz5RgVX5RpkzGGpqeImp4XbJqPWUzgq01cbNfHt6ZG+B54iFGmkIHf8AsP3OIOE5Sv41WpVqakaNCxdQBeTuSTft2x7cZVpIlkr22FwuPLJiWMfDhguiu1PAzidDzKRsZH0vg1GIM5l9SnuLj6HAhR0xVRPtgtla8pfcf5++BaEnFvLTpqD/AEg/cYGUbHxYUqEMCPTC5VBWp74OcOraxO3cYGcXpDUSDIncf574m6dD+1ZW4pUK0ahWJUBxO0qwOPmWzbVcurtGppmBGxI7ntj241pv8SlT9IxW4T/9KoP+of8AuOMrdmp6KGdzzU5YUywtJiB12P5rHpt88XUzuaDIERRriARIvYy8iCLW9fTB3KcuVXyzu2kIRqRWElz0I/pB7ne3S+B2W4mzBR+ZDphBp0gf1zuLd52gRjzvKjT5VZf4zbVWUhyVUXPpUs7BkqaUlRr1EgGZ8sreL+bGuBxqDCQrEypsQb9PljMeac3NJtDRUXSV0kjzBlYD7AfPGh8vUC6vrdm0vKajOmV0som8BgSB0mBjPHm5J2ZniotUW81mYk9YthE5jqljo7T9Tv8A574ceLUXpgsRK/1C8e/bCZn6BJ1Qb4ugkStgPnziymlSpMfijSs9QDLfIWn/AFYu8q8/0aoRK1VabIVDliAHiPMp63iRvvuMIXOdXXmIP5EVf1J/UYX6K+Y+/wDbC1oJy1R+jsxxOmGWGD2lYM9CBHodT37YDVOZajEwjaF20jv8wx2+/TCpy9w6qAGVW8MySwHoSBbvED54v/x701MLpmB7sSJ+9pxLnlLpD8UF2w7wbm2stcUqywrHSrm7JPvNiTHcd8O1CnMgHeb9feThOyuVNTLisQBALL6gD4o9YnvfDVwWqXSi5/PTDH5gH98Zgm5JxkdliotNH3NUSxjUSSftuQBFrYvZNgLbHsbH6YCnNN/HeGCNCUyW/wC5mER7BTPuMMFVvLaP7YpZOQcTp06qGm4kGJB7bT6G8zjMuO8hQ7Ci4JABCtveb2tv6Y0rMOBUAO5W3yYf3GIWILwQPNafUdPobfPvjUl8nGC8vcar0dVJSCL6TcQOpPaOs4buRuD1syzVY1XidIA2B+L0BFr7kx0EeZ5SP/Vq2Vp+U1QzpaQqOAWc2/KYG9zAxr+Q4YuXo06NHyJTEAETI6knuTee+FOCbD5uiu3Bf/lzTDQ8Hzep6e0Wn54QafBl8ZlrAbjSk3Omxld2URsCCek9dF/jFNSAZI/w4zj8TuOpRrUzoLBw2qD/AE6II+Z79jgZxbWg8cknspcK5Oyz5unUQNdvFCuWNhqBVWNnAZZ1TJBm++HbJcNUqREHxGkxvLar9/iwO5GohkNUbMCVB7ais/OCfng9RfT4u5hQ8DcwDt3NhgsVpbBySUn7ejNa/DEzNVNao9VGcCmw+KTZgDvZQdsaJwLl9aWhqrDWPhWbLawH9TAWn6d8Ucjy0ppKXLLVEGaZgr/oDXt9enbByqocQ4BAIgdLdTO+DS+RYVJuOnpjzXpAwSAYuLbe2B+WbSZkkDYEzAtYfTFihXk3N+3Ydv8AfHUcdVeR5Sva439MAs4FnyiO8GR8sCeb+ePAqLQojVVkagdlHqRuxGw9QT0knGFydaNnGSipNaZA1PELJi22ISMAIKGX4eqep7n9hixqwZzPL53RgfRv74VOaM3WyywKTCfzlZUfPace9iam6iQ5E4K5BF6gAkkAdyYH1OB9bmLLLvWT5S3/AOIOETN5h6hl2LH1P6DpilVGPQj4i+WQPyn8I0vKcwZeodKVkJOwmCfYNBOLxxi+dgKZw3fhvzK9XxKFVy7KA6FjJ0/CyzuY8pHucS58SxtbK8U3kVhLPZbwyV7mZ9OmPOUryWHdSP0P7YM8ZyrPSfQB4gUlJ21RYG4sdvnjG6HOeY8emzMFQOupVUAFZEg7naeuJp5FHsphFy6NKNEgSfpjs18Axdq3QjFBx/LPpfCmPKmUezDsf1/w4aOSeFIQzsAQjGAdpJLE+sTb3nCZT4giZkUywDODaewke2xw2cGzTLRYKYl5+gH98Aag3xPPF2CjYGcJ/M9F6U1qdgFlyF16f9eiRI2mNt73hjoK1USo9/Q4vcByKVdSuwLAwFnp1t1BwvIoyjUhsJOLtGQHmGgh1mo1dwZA0lQGBkHSZvPViY6DGuciZ0nh1Gq3xVFZz7sxbr74zf8AEH8N1y9U1KMrRqSAovoqkqFpj/S0kjeII7TplDLmnQSmmyAAAf0glY+gBjCIwS6Dcm+xrTNKVmQQRPe3XC7zBwQINaQFJEr29vT9MeOC56PEpEEGmQL9Qylh9vvglTHiUihMkCP7ftgujD8889ZY0849rMAw+mk/cffC2j3Py/TGk/idw4FQ4+JDf2MA/eMDcvyk2Qyn8bmqOqo7BKVJxIpSCRUqr3MQqnbqJIgqsF6HHk+iTkqZDFHKahAMX0m5/N0t6+lu4fw6s1e5LU7kyAYgTsRf9o9sUOSc8zK1SvUZ3qAC5siAeVVGyi8mO/pgvQzVanXOim0G0qymR66o0+1xiSck3SL8UbW+wpkfGqUGSqAA3kVVGiAbdOwmSAI9cM+VphAkfCEA+QsPsMfeX8kdGuoN/hB7d/n+2OzlDzMgO6lh6dP1/fDIKtk+R26ITkwtRXHUkE+5n/8AnF6vUiBud/8AP86YkNIeef6p/wDaB+2IabqGsw1WHmt9uuDFgjP5thm8vJhXDoV6z8Qb2sB7nBVqGrWOxkYp5rgSeOMwCzOQFJJJFrrA2TrYQL/UnlhJPrIxpxDlKC+IaukCsyLTL9SqszBR2uxJ+XYYk4hmvCQkXJiST/l+w9cStTCNsO84pcQyAq6QWZblrbmBHWx+LYz+4w4grFURSoMsJk/f3wjcf5YPEoK1Ar0azq0zdGKyAQLMIBHQz88O9VIpmnqLjoSBI+lj/m+Mb4znahzdVaRqC8NpJEgAAlo9uuNfRiNj5cpIKbCmFFNf5a6doUXj0BMfI4n8Pzm1ipB+uIuVMqEyWXCQV8NTbubt/wC4nFnNqdVgcCae0GI3oturfJtvt1/3xOs6R3xTz3E1pIScbVnXRHn82wIUaQ0y3UQD8rn7XxJQ1FgVAn/N8B+Xcy1RXeqvmZiyzPwzAUgHoAPr6YPUs7qUgeWOg64MEQcxwvXxiqdPkBVyehOgMencr9fXDacRnLaatRzEtpj2CgH6kfQDHsnEjVNjc+Z5OK+lR5Ix5K4kx2OJhhBx7BxGMexisMB8V5FymYkmmEY/mp+X6j4T9MJfGfwmrLJy9Rao/pbyN9bqfqMakMfZxRj8rLj6YifjY8naPzLxnl/OCstA5eqrsYUMsA921/BHqCQMNLcBHDqOWrAy1Gp/PYfmSrCP8l8ke09cbgwkQRI7H+2A/F+U6GYpPTYFQ6lTp7ERsbY5+Q5u5nehxVQ6F2cYNzbkhSzldAAAKjR6A3EfI4/QScqV6NJE1CsUUKWA0loESVJNyOxN8ZV+IHKlX+INRUJ1galNiCABMHcEAYKbU46AhcJbLnBuc6Ry9PVrappAYAACQIJknrvgbm+f1VWQUX8QyBqYaR6zuR6R88C+GcGdB5hftjzxPLkScKlKSjY2NOVAGiSTq1HWDOoEzO8z39can+H/ABDVlYZi7B23JJ2B3O9sZmwHQR3w4/hvVpE16dRmU6VdAomYMMPfzL9D2xmP9dMOW1Y8UeOLQq/m0sIYRsP6vlg8nAUqDUlYR3HT9xgXW5VrVaXkApSPzy7N/wB1wF9r/LFDkytUpVWy1WNYMLfcRIH9vpjZPejV+Q9nVZnp0mqeMC6m63Gkgi/Xab9sMWWZETSSF3Mk9fc4A5rKuH1iQVuDGPGR4K9VixOvYiWtBAIJ69e2Fug0Xc2oFZnOkAhdzF4jUeu0DF/LUTYqwNpEAiR6SLj1nEPC+XqHiNWcpWcgIpIBCqtjoEmOxO9htGCUKCQogWt07DArZrKOX5dQVTVYBmmUB2T29fXp0x54xwxK1KpSqDUlUFWHuNx2IIBB6EDBFnMXM4iriRb/AAjBWCYVxvKZjhNVVJFSkwPhvESB+VhtqAI23H0Hij+JOaarR8NIAqITTWS1Yah/KuD8W0AdeuNh4hwelmqLUa66kJj1HVWU/lYA2I/vjIuL8t5jg+cp1aR1qra6NQiz9DTYDZoJUgdDI3sLhG7oLnKqs36lmXamjVE8JyoZk1BtB/pLCxI9MUc3WIIYAQyxf/uJ/ecfOIcVQmmhkNUXUVUgsqD4jG8avLMd8euKsvhBtQ0qZMSYEQSYBPbpjjCvmuMhQXchQBqJv0Fz9MVeSXXMUP4kyXqszEf0rqOlB8h9fbGec5ceNYrlsuSfEIUte5JgAAgGOpP+HReSsiKWXWmPyAR9Bf5mTjGaG85TKxUBP8uZUbMpjVbqRAYexH5jj0FghlWRvKmQfliWtnKdOA7qhawDESfYbn5YG5Xi+mzpYzcRFrEi+BRoSr1gVBIIIuCL/wCDFWsheor6PgUgEyB5tJPW/wAI6WOxscD+D52uzV01K6eJNIgfBTj4TMSZFge5mwGC+XpaVIJYgXlrt8+/yxxwP4yypTaoVPlBJ07wBJ3jthZ5Z5cL0HrMNNWu3jH01X0eoCwsHti1zNxnXmsvkkkhyKldgPhQToU9tTgE+g9cN2XohVAA6RjTAZyxKoVNhMj0Mwy/UT88Xc8SCCNiN4Jg+sYh8HwajNulTcdm/wB8TCvUYwNIETME/uMacDzUrNKgJbp6dx3xTzeRCqXrGSBIUdPYdT64NtlnmbExuLfbpitmOH6lYR5mBE46zKKuX4cQd4WTfuJ6YkqkSBTWT1P++KHDaL0gFbVUQhe9jAJHpuI9sE3qIiyrNP8ASTt79RgkYylVNzOIzj7M4+HEbdsA4HHycdjoxxwbTNdJn/O+OqcTRet8djsOlkaQ5RTJcrmtYNojFgY7HYJO0Y1R9x2Ox2CMPoOPGZyq1F0uquvZgD+uOx2MOFviP4e0Hk0y1I+nmX6G/wBDjPea/wAM82nmp0/GXr4Rk/8A2HzH5Tjsdg/Uk1TAWOKdozXMZQioUKspG4ZSCD6g3GDHJlYZfO0qjnyzpJ7BgRJ9ASCfbHY7DMUU5IXkk0bRxbnujldCEGpVqCVpqQLC2tmPwrNhYk3tYxV4CtKq1TMZmgEZqhAkFkUCFUFoEzGq6xt2x2OwiUn6zj8FUYr0+Q4LRIB8wYE+WRsD0kbx0t298Uc7kGFN9BVCqsEYEjTqkQZkQCZF/ljsdjgTJOTaWZ4dmqa1tPh1qppHzTDXCOOwZrbwfS2NaWub+uOx2Mwzc4tv7DyxUJJIsUasiD12OPDNDHsb47HYYKPtahFx+YfcXH7/AEwM4kab0ylZQ6SGgiYZfMrD1BE/brjsdjn+lsPHHlNL7B9Ezm6VRtiSog3plQSL/WR1k4Z+L1StCoUDMwQkFtUbXO/aekY+47CsbtbH+TFRm0jLeQ+Aipn1zDjyDXSpj10MCx9th6ye2NJfhbFCqOUMRKmDHQyOmOx2DZOKvC/5D1lM+Krapa5YDpJuQfTDET4ZWrBKnW0D/XpJABtMiw64+47CI6m0VT3BM9fxpWuQKhIUTAAVRPcdST37HFzK8dRiZGgg6TvB9Qev647HY6DbbsHJBKKAfKWWSrmM9mAJDZllVpmVRVp2J/LqDxFogDDfogY+Y7DicjqHVuBpHSN/X0xHSohbLtGOx2OOJiTsBf7D+/tiOvmFprJOwJ9e5PoPU2GOx2OOAiMG1aHOlWNMtcXEMD6iHC/+PpiCohXcekxv/fHY7Gt1ECRynHw4+47EgJ5x9x9x2NOP/9k=">
            <a:hlinkClick r:id="rId5"/>
          </p:cNvPr>
          <p:cNvSpPr>
            <a:spLocks noChangeAspect="1" noChangeArrowheads="1"/>
          </p:cNvSpPr>
          <p:nvPr/>
        </p:nvSpPr>
        <p:spPr bwMode="auto">
          <a:xfrm>
            <a:off x="422275" y="-1089025"/>
            <a:ext cx="6334125" cy="2905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14350" name="Picture 14" descr="http://www.luma.fi/images/69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2081" y="1610867"/>
            <a:ext cx="5680579" cy="3646933"/>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DSC_0265">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844" y="4049688"/>
            <a:ext cx="4387988"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http://1.bp.blogspot.com/-Ncfk5SZtpZo/Tmgtan5aDmI/AAAAAAAAHlo/X_mJDjZBqAk/s400/07092011279.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4606" y="4312346"/>
            <a:ext cx="5599405" cy="31216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561894" y="248845"/>
            <a:ext cx="4572000" cy="6370975"/>
          </a:xfrm>
          <a:prstGeom prst="rect">
            <a:avLst/>
          </a:prstGeom>
        </p:spPr>
        <p:txBody>
          <a:bodyPr>
            <a:spAutoFit/>
          </a:bodyPr>
          <a:lstStyle/>
          <a:p>
            <a:r>
              <a:rPr lang="en-GB" u="sng" dirty="0"/>
              <a:t>Networks are for sharing (communicating) ideas</a:t>
            </a:r>
            <a:r>
              <a:rPr lang="en-GB" dirty="0"/>
              <a:t>, opinions and experiences </a:t>
            </a:r>
            <a:br>
              <a:rPr lang="en-GB" dirty="0"/>
            </a:br>
            <a:r>
              <a:rPr lang="en-GB" dirty="0"/>
              <a:t>Networks </a:t>
            </a:r>
            <a:r>
              <a:rPr lang="en-GB" u="sng" dirty="0"/>
              <a:t>support adoption of educational innovations</a:t>
            </a:r>
            <a:r>
              <a:rPr lang="en-GB" dirty="0"/>
              <a:t>: </a:t>
            </a:r>
            <a:br>
              <a:rPr lang="en-GB" dirty="0"/>
            </a:br>
            <a:r>
              <a:rPr lang="en-GB" i="1" dirty="0"/>
              <a:t>The information flows through networks </a:t>
            </a:r>
            <a:r>
              <a:rPr lang="en-GB" dirty="0"/>
              <a:t>(Rogers, 2003). </a:t>
            </a:r>
          </a:p>
          <a:p>
            <a:endParaRPr lang="en-GB" dirty="0"/>
          </a:p>
          <a:p>
            <a:r>
              <a:rPr lang="en-GB" dirty="0"/>
              <a:t>In a </a:t>
            </a:r>
            <a:r>
              <a:rPr lang="en-GB" u="sng" dirty="0"/>
              <a:t>partnership parties collaborate and share common aims, information and services</a:t>
            </a:r>
            <a:r>
              <a:rPr lang="en-GB" dirty="0"/>
              <a:t>: </a:t>
            </a:r>
            <a:br>
              <a:rPr lang="en-GB" dirty="0"/>
            </a:br>
            <a:r>
              <a:rPr lang="en-GB" i="1" dirty="0"/>
              <a:t>School-family-partnership facilitates the sharing of educational aims and responsibilities in order to support the development and learning of a student</a:t>
            </a:r>
            <a:r>
              <a:rPr lang="en-GB" dirty="0"/>
              <a:t> (Epstein, 2009).</a:t>
            </a:r>
          </a:p>
        </p:txBody>
      </p:sp>
    </p:spTree>
    <p:extLst>
      <p:ext uri="{BB962C8B-B14F-4D97-AF65-F5344CB8AC3E}">
        <p14:creationId xmlns:p14="http://schemas.microsoft.com/office/powerpoint/2010/main" val="304359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788" y="44624"/>
            <a:ext cx="7010400" cy="1116013"/>
          </a:xfrm>
        </p:spPr>
        <p:txBody>
          <a:bodyPr/>
          <a:lstStyle/>
          <a:p>
            <a:r>
              <a:rPr lang="en-US" dirty="0" smtClean="0"/>
              <a:t>How teachers experience networks and partnerships? </a:t>
            </a:r>
            <a:endParaRPr lang="en-US" dirty="0"/>
          </a:p>
        </p:txBody>
      </p:sp>
      <p:sp>
        <p:nvSpPr>
          <p:cNvPr id="3" name="Slide Number Placeholder 2"/>
          <p:cNvSpPr>
            <a:spLocks noGrp="1"/>
          </p:cNvSpPr>
          <p:nvPr>
            <p:ph type="sldNum" sz="quarter" idx="10"/>
          </p:nvPr>
        </p:nvSpPr>
        <p:spPr/>
        <p:txBody>
          <a:bodyPr/>
          <a:lstStyle/>
          <a:p>
            <a:pPr>
              <a:defRPr/>
            </a:pPr>
            <a:fld id="{02E9A2F0-AF30-491C-98E6-0745394A03E8}" type="slidenum">
              <a:rPr lang="en-US" sz="2200" smtClean="0">
                <a:latin typeface="+mn-lt"/>
              </a:rPr>
              <a:pPr>
                <a:defRPr/>
              </a:pPr>
              <a:t>71</a:t>
            </a:fld>
            <a:endParaRPr lang="en-US" sz="2200" dirty="0">
              <a:latin typeface="+mn-l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4221088"/>
            <a:ext cx="16383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1003" y="4952950"/>
            <a:ext cx="153352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0121" y="3267025"/>
            <a:ext cx="147637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bwMode="auto">
          <a:xfrm>
            <a:off x="1979711" y="3861048"/>
            <a:ext cx="5745392" cy="472343"/>
          </a:xfrm>
          <a:prstGeom prst="wedgeRoundRectCallout">
            <a:avLst>
              <a:gd name="adj1" fmla="val 59688"/>
              <a:gd name="adj2" fmla="val 34402"/>
              <a:gd name="adj3" fmla="val 16667"/>
            </a:avLst>
          </a:prstGeom>
          <a:solidFill>
            <a:schemeClr val="bg1"/>
          </a:solid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200" i="1" dirty="0" smtClean="0">
                <a:latin typeface="+mn-lt"/>
              </a:rPr>
              <a:t>The </a:t>
            </a:r>
            <a:r>
              <a:rPr lang="en-GB" sz="2200" i="1" dirty="0">
                <a:latin typeface="+mn-lt"/>
              </a:rPr>
              <a:t>use of </a:t>
            </a:r>
            <a:r>
              <a:rPr lang="en-GB" sz="2200" i="1" u="sng" dirty="0" smtClean="0">
                <a:latin typeface="+mn-lt"/>
              </a:rPr>
              <a:t>technology supports networking</a:t>
            </a:r>
            <a:endParaRPr kumimoji="0" lang="en-US" sz="2200" b="0" i="0" u="sng" strike="noStrike" cap="none" normalizeH="0" baseline="0" dirty="0" smtClean="0">
              <a:ln>
                <a:noFill/>
              </a:ln>
              <a:solidFill>
                <a:schemeClr val="tx1"/>
              </a:solidFill>
              <a:effectLst/>
              <a:latin typeface="+mn-lt"/>
            </a:endParaRPr>
          </a:p>
        </p:txBody>
      </p:sp>
      <p:sp>
        <p:nvSpPr>
          <p:cNvPr id="10" name="Rounded Rectangular Callout 9"/>
          <p:cNvSpPr/>
          <p:nvPr/>
        </p:nvSpPr>
        <p:spPr bwMode="auto">
          <a:xfrm>
            <a:off x="1979711" y="5661248"/>
            <a:ext cx="5745392" cy="1196752"/>
          </a:xfrm>
          <a:prstGeom prst="wedgeRoundRectCallout">
            <a:avLst>
              <a:gd name="adj1" fmla="val 60177"/>
              <a:gd name="adj2" fmla="val -29759"/>
              <a:gd name="adj3" fmla="val 16667"/>
            </a:avLst>
          </a:prstGeom>
          <a:solidFill>
            <a:schemeClr val="bg1"/>
          </a:solid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200" i="1" u="sng" dirty="0">
                <a:latin typeface="+mn-lt"/>
              </a:rPr>
              <a:t>School-family collaboration </a:t>
            </a:r>
            <a:r>
              <a:rPr lang="en-GB" sz="2200" i="1" dirty="0">
                <a:latin typeface="+mn-lt"/>
              </a:rPr>
              <a:t>is organised through parents’ </a:t>
            </a:r>
            <a:r>
              <a:rPr lang="en-GB" sz="2200" i="1" dirty="0" smtClean="0">
                <a:latin typeface="+mn-lt"/>
              </a:rPr>
              <a:t>clubs &amp; classroom committees. </a:t>
            </a:r>
            <a:endParaRPr kumimoji="0" lang="en-US" sz="2200" b="0" i="0" u="none" strike="noStrike" cap="none" normalizeH="0" baseline="0" dirty="0" smtClean="0">
              <a:ln>
                <a:noFill/>
              </a:ln>
              <a:solidFill>
                <a:schemeClr val="tx1"/>
              </a:solidFill>
              <a:effectLst/>
              <a:latin typeface="+mn-lt"/>
            </a:endParaRPr>
          </a:p>
        </p:txBody>
      </p:sp>
      <p:sp>
        <p:nvSpPr>
          <p:cNvPr id="11" name="Rounded Rectangular Callout 10"/>
          <p:cNvSpPr/>
          <p:nvPr/>
        </p:nvSpPr>
        <p:spPr bwMode="auto">
          <a:xfrm>
            <a:off x="1979711" y="4437112"/>
            <a:ext cx="5745392" cy="1128116"/>
          </a:xfrm>
          <a:prstGeom prst="wedgeRoundRectCallout">
            <a:avLst>
              <a:gd name="adj1" fmla="val -62349"/>
              <a:gd name="adj2" fmla="val 8408"/>
              <a:gd name="adj3" fmla="val 16667"/>
            </a:avLst>
          </a:prstGeom>
          <a:solidFill>
            <a:schemeClr val="bg1"/>
          </a:solid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200" i="1" dirty="0">
                <a:latin typeface="+mn-lt"/>
              </a:rPr>
              <a:t>The networking should </a:t>
            </a:r>
            <a:r>
              <a:rPr lang="en-GB" sz="2200" i="1" u="sng" dirty="0">
                <a:latin typeface="+mn-lt"/>
              </a:rPr>
              <a:t>start from our needs </a:t>
            </a:r>
            <a:r>
              <a:rPr lang="en-GB" sz="2200" i="1" dirty="0">
                <a:latin typeface="+mn-lt"/>
              </a:rPr>
              <a:t>– not coming as orders from the city </a:t>
            </a:r>
            <a:r>
              <a:rPr lang="en-GB" sz="2200" i="1" dirty="0" smtClean="0">
                <a:latin typeface="+mn-lt"/>
              </a:rPr>
              <a:t>level.</a:t>
            </a:r>
            <a:br>
              <a:rPr lang="en-GB" sz="2200" i="1" dirty="0" smtClean="0">
                <a:latin typeface="+mn-lt"/>
              </a:rPr>
            </a:br>
            <a:r>
              <a:rPr lang="en-GB" sz="2200" i="1" dirty="0" smtClean="0">
                <a:latin typeface="+mn-lt"/>
              </a:rPr>
              <a:t>In </a:t>
            </a:r>
            <a:r>
              <a:rPr lang="en-GB" sz="2200" i="1" u="sng" dirty="0" smtClean="0">
                <a:latin typeface="+mn-lt"/>
              </a:rPr>
              <a:t>order to support adoption </a:t>
            </a:r>
            <a:r>
              <a:rPr lang="en-GB" sz="2200" i="1" dirty="0" smtClean="0">
                <a:latin typeface="+mn-lt"/>
              </a:rPr>
              <a:t>…</a:t>
            </a:r>
            <a:endParaRPr kumimoji="0" lang="en-US" sz="2200" b="0" i="0" u="none" strike="noStrike" cap="none" normalizeH="0" baseline="0" dirty="0" smtClean="0">
              <a:ln>
                <a:noFill/>
              </a:ln>
              <a:solidFill>
                <a:schemeClr val="tx1"/>
              </a:solidFill>
              <a:effectLst/>
              <a:latin typeface="+mn-lt"/>
            </a:endParaRPr>
          </a:p>
        </p:txBody>
      </p:sp>
      <p:sp>
        <p:nvSpPr>
          <p:cNvPr id="5" name="Rectangle 4"/>
          <p:cNvSpPr/>
          <p:nvPr/>
        </p:nvSpPr>
        <p:spPr>
          <a:xfrm>
            <a:off x="1835150" y="1340768"/>
            <a:ext cx="7489378" cy="2123658"/>
          </a:xfrm>
          <a:prstGeom prst="rect">
            <a:avLst/>
          </a:prstGeom>
        </p:spPr>
        <p:txBody>
          <a:bodyPr wrap="square">
            <a:spAutoFit/>
          </a:bodyPr>
          <a:lstStyle/>
          <a:p>
            <a:r>
              <a:rPr lang="en-US" sz="2200" dirty="0" smtClean="0">
                <a:latin typeface="+mn-lt"/>
              </a:rPr>
              <a:t>Networks and partnerships </a:t>
            </a:r>
            <a:r>
              <a:rPr lang="en-US" sz="2200" u="sng" dirty="0" smtClean="0">
                <a:latin typeface="+mn-lt"/>
              </a:rPr>
              <a:t>support communication </a:t>
            </a:r>
            <a:r>
              <a:rPr lang="en-US" sz="2200" dirty="0" smtClean="0">
                <a:latin typeface="+mn-lt"/>
              </a:rPr>
              <a:t>in levels: </a:t>
            </a:r>
            <a:br>
              <a:rPr lang="en-US" sz="2200" dirty="0" smtClean="0">
                <a:latin typeface="+mn-lt"/>
              </a:rPr>
            </a:br>
            <a:r>
              <a:rPr lang="en-US" sz="2200" dirty="0" smtClean="0">
                <a:latin typeface="+mn-lt"/>
              </a:rPr>
              <a:t>- </a:t>
            </a:r>
            <a:r>
              <a:rPr lang="en-US" sz="2200" b="1" dirty="0" smtClean="0">
                <a:latin typeface="+mn-lt"/>
              </a:rPr>
              <a:t>school level </a:t>
            </a:r>
            <a:r>
              <a:rPr lang="en-US" sz="2200" dirty="0" smtClean="0">
                <a:latin typeface="+mn-lt"/>
              </a:rPr>
              <a:t>(grade level and leadership teams); </a:t>
            </a:r>
            <a:br>
              <a:rPr lang="en-US" sz="2200" dirty="0" smtClean="0">
                <a:latin typeface="+mn-lt"/>
              </a:rPr>
            </a:br>
            <a:r>
              <a:rPr lang="en-US" sz="2200" dirty="0" smtClean="0">
                <a:latin typeface="+mn-lt"/>
              </a:rPr>
              <a:t>- </a:t>
            </a:r>
            <a:r>
              <a:rPr lang="en-US" sz="2200" b="1" dirty="0" smtClean="0">
                <a:latin typeface="+mn-lt"/>
              </a:rPr>
              <a:t>city level </a:t>
            </a:r>
            <a:r>
              <a:rPr lang="en-US" sz="2200" dirty="0" smtClean="0">
                <a:latin typeface="+mn-lt"/>
              </a:rPr>
              <a:t>(thematic networks, principal networks); </a:t>
            </a:r>
            <a:br>
              <a:rPr lang="en-US" sz="2200" dirty="0" smtClean="0">
                <a:latin typeface="+mn-lt"/>
              </a:rPr>
            </a:br>
            <a:r>
              <a:rPr lang="en-US" sz="2200" dirty="0" smtClean="0">
                <a:latin typeface="+mn-lt"/>
              </a:rPr>
              <a:t>- </a:t>
            </a:r>
            <a:r>
              <a:rPr lang="en-US" sz="2200" b="1" dirty="0" smtClean="0">
                <a:latin typeface="+mn-lt"/>
              </a:rPr>
              <a:t>school-family-society partnerships</a:t>
            </a:r>
            <a:r>
              <a:rPr lang="en-US" sz="2200" dirty="0" smtClean="0">
                <a:latin typeface="+mn-lt"/>
              </a:rPr>
              <a:t>; </a:t>
            </a:r>
            <a:br>
              <a:rPr lang="en-US" sz="2200" dirty="0" smtClean="0">
                <a:latin typeface="+mn-lt"/>
              </a:rPr>
            </a:br>
            <a:r>
              <a:rPr lang="en-US" sz="2200" dirty="0" smtClean="0">
                <a:latin typeface="+mn-lt"/>
              </a:rPr>
              <a:t>- </a:t>
            </a:r>
            <a:r>
              <a:rPr lang="en-US" sz="2200" b="1" dirty="0" smtClean="0">
                <a:latin typeface="+mn-lt"/>
              </a:rPr>
              <a:t>national level </a:t>
            </a:r>
            <a:r>
              <a:rPr lang="en-US" sz="2200" dirty="0" smtClean="0">
                <a:latin typeface="+mn-lt"/>
              </a:rPr>
              <a:t>networks.</a:t>
            </a:r>
          </a:p>
        </p:txBody>
      </p:sp>
    </p:spTree>
    <p:extLst>
      <p:ext uri="{BB962C8B-B14F-4D97-AF65-F5344CB8AC3E}">
        <p14:creationId xmlns:p14="http://schemas.microsoft.com/office/powerpoint/2010/main" val="400695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P1030185.JPG"/>
          <p:cNvPicPr>
            <a:picLocks noChangeAspect="1"/>
          </p:cNvPicPr>
          <p:nvPr/>
        </p:nvPicPr>
        <p:blipFill>
          <a:blip r:embed="rId3" cstate="print">
            <a:lum bright="8000"/>
          </a:blip>
          <a:srcRect/>
          <a:stretch>
            <a:fillRect/>
          </a:stretch>
        </p:blipFill>
        <p:spPr bwMode="auto">
          <a:xfrm>
            <a:off x="0" y="21886"/>
            <a:ext cx="9144000" cy="6072188"/>
          </a:xfrm>
          <a:prstGeom prst="rect">
            <a:avLst/>
          </a:prstGeom>
          <a:noFill/>
          <a:ln w="9525">
            <a:noFill/>
            <a:miter lim="800000"/>
            <a:headEnd/>
            <a:tailEnd/>
          </a:ln>
        </p:spPr>
      </p:pic>
      <p:sp>
        <p:nvSpPr>
          <p:cNvPr id="60419" name="Rectangle 2"/>
          <p:cNvSpPr>
            <a:spLocks noGrp="1" noChangeArrowheads="1"/>
          </p:cNvSpPr>
          <p:nvPr>
            <p:ph type="ctrTitle"/>
          </p:nvPr>
        </p:nvSpPr>
        <p:spPr>
          <a:xfrm>
            <a:off x="0" y="5500688"/>
            <a:ext cx="9144000" cy="1357312"/>
          </a:xfrm>
          <a:solidFill>
            <a:schemeClr val="bg1"/>
          </a:solidFill>
        </p:spPr>
        <p:txBody>
          <a:bodyPr/>
          <a:lstStyle/>
          <a:p>
            <a:pPr algn="ctr"/>
            <a:r>
              <a:rPr lang="en-GB" sz="2800" dirty="0"/>
              <a:t>4</a:t>
            </a:r>
            <a:r>
              <a:rPr lang="en-GB" sz="2800" dirty="0" smtClean="0"/>
              <a:t>. Discussion</a:t>
            </a:r>
            <a:br>
              <a:rPr lang="en-GB" sz="2800" dirty="0" smtClean="0"/>
            </a:br>
            <a:endParaRPr lang="en-GB" sz="2800" dirty="0" smtClean="0"/>
          </a:p>
        </p:txBody>
      </p:sp>
    </p:spTree>
    <p:extLst>
      <p:ext uri="{BB962C8B-B14F-4D97-AF65-F5344CB8AC3E}">
        <p14:creationId xmlns:p14="http://schemas.microsoft.com/office/powerpoint/2010/main" val="1698207195"/>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219950" y="7115022"/>
            <a:ext cx="1905000" cy="201612"/>
          </a:xfrm>
        </p:spPr>
        <p:txBody>
          <a:bodyPr/>
          <a:lstStyle/>
          <a:p>
            <a:pPr>
              <a:defRPr/>
            </a:pPr>
            <a:fld id="{076757D2-96AE-41DA-AA1A-548E5DF703F2}" type="slidenum">
              <a:rPr lang="en-US" sz="2000" smtClean="0">
                <a:latin typeface="+mn-lt"/>
              </a:rPr>
              <a:pPr>
                <a:defRPr/>
              </a:pPr>
              <a:t>73</a:t>
            </a:fld>
            <a:endParaRPr lang="en-US" sz="2000" dirty="0">
              <a:latin typeface="+mn-lt"/>
            </a:endParaRPr>
          </a:p>
        </p:txBody>
      </p:sp>
      <p:sp>
        <p:nvSpPr>
          <p:cNvPr id="3" name="Rectangle 2"/>
          <p:cNvSpPr/>
          <p:nvPr/>
        </p:nvSpPr>
        <p:spPr>
          <a:xfrm>
            <a:off x="163459" y="3500548"/>
            <a:ext cx="4392488" cy="3046988"/>
          </a:xfrm>
          <a:prstGeom prst="rect">
            <a:avLst/>
          </a:prstGeom>
          <a:solidFill>
            <a:srgbClr val="FEEEAC"/>
          </a:solidFill>
        </p:spPr>
        <p:txBody>
          <a:bodyPr wrap="square">
            <a:spAutoFit/>
          </a:bodyPr>
          <a:lstStyle/>
          <a:p>
            <a:r>
              <a:rPr lang="en-US" b="1" dirty="0">
                <a:latin typeface="+mn-lt"/>
              </a:rPr>
              <a:t>Factors influencing the </a:t>
            </a:r>
            <a:r>
              <a:rPr lang="en-US" b="1" dirty="0" smtClean="0">
                <a:latin typeface="+mn-lt"/>
              </a:rPr>
              <a:t>design and adoption </a:t>
            </a:r>
            <a:r>
              <a:rPr lang="en-US" b="1" dirty="0">
                <a:latin typeface="+mn-lt"/>
              </a:rPr>
              <a:t>of educational </a:t>
            </a:r>
            <a:r>
              <a:rPr lang="en-US" b="1" dirty="0" smtClean="0">
                <a:latin typeface="+mn-lt"/>
              </a:rPr>
              <a:t>innovations:</a:t>
            </a:r>
            <a:endParaRPr lang="en-US" b="1" dirty="0">
              <a:latin typeface="+mn-lt"/>
            </a:endParaRPr>
          </a:p>
          <a:p>
            <a:r>
              <a:rPr lang="en-US" dirty="0" smtClean="0">
                <a:solidFill>
                  <a:schemeClr val="tx1">
                    <a:lumMod val="50000"/>
                    <a:lumOff val="50000"/>
                  </a:schemeClr>
                </a:solidFill>
                <a:latin typeface="+mn-lt"/>
              </a:rPr>
              <a:t>- properties of the innovation</a:t>
            </a:r>
            <a:r>
              <a:rPr lang="en-US" dirty="0" smtClean="0">
                <a:latin typeface="+mn-lt"/>
              </a:rPr>
              <a:t/>
            </a:r>
            <a:br>
              <a:rPr lang="en-US" dirty="0" smtClean="0">
                <a:latin typeface="+mn-lt"/>
              </a:rPr>
            </a:br>
            <a:r>
              <a:rPr lang="en-US" dirty="0" smtClean="0">
                <a:latin typeface="+mn-lt"/>
              </a:rPr>
              <a:t>- local characteristics </a:t>
            </a:r>
            <a:br>
              <a:rPr lang="en-US" dirty="0" smtClean="0">
                <a:latin typeface="+mn-lt"/>
              </a:rPr>
            </a:br>
            <a:r>
              <a:rPr lang="en-US" dirty="0" smtClean="0">
                <a:latin typeface="+mn-lt"/>
              </a:rPr>
              <a:t>  (environments, leadership,…) </a:t>
            </a:r>
            <a:endParaRPr lang="en-US" dirty="0">
              <a:latin typeface="+mn-lt"/>
            </a:endParaRPr>
          </a:p>
          <a:p>
            <a:r>
              <a:rPr lang="en-US" dirty="0" smtClean="0">
                <a:latin typeface="+mn-lt"/>
              </a:rPr>
              <a:t>- external factors (policy, </a:t>
            </a:r>
            <a:br>
              <a:rPr lang="en-US" dirty="0" smtClean="0">
                <a:latin typeface="+mn-lt"/>
              </a:rPr>
            </a:br>
            <a:r>
              <a:rPr lang="en-US" dirty="0" smtClean="0">
                <a:latin typeface="+mn-lt"/>
              </a:rPr>
              <a:t>  culture, …)</a:t>
            </a:r>
            <a:endParaRPr lang="en-US" dirty="0">
              <a:latin typeface="+mn-lt"/>
            </a:endParaRPr>
          </a:p>
        </p:txBody>
      </p:sp>
      <p:sp>
        <p:nvSpPr>
          <p:cNvPr id="6" name="Slide Number Placeholder 3"/>
          <p:cNvSpPr txBox="1">
            <a:spLocks/>
          </p:cNvSpPr>
          <p:nvPr/>
        </p:nvSpPr>
        <p:spPr bwMode="auto">
          <a:xfrm>
            <a:off x="15632693" y="6726988"/>
            <a:ext cx="1905000" cy="2016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1663DB54-CAA1-4FF1-A656-126DF26C6362}" type="slidenum">
              <a:rPr lang="en-US" smtClean="0"/>
              <a:pPr>
                <a:defRPr/>
              </a:pPr>
              <a:t>73</a:t>
            </a:fld>
            <a:endParaRPr lang="en-US"/>
          </a:p>
        </p:txBody>
      </p:sp>
      <p:sp>
        <p:nvSpPr>
          <p:cNvPr id="14" name="Rectangle 13"/>
          <p:cNvSpPr/>
          <p:nvPr/>
        </p:nvSpPr>
        <p:spPr>
          <a:xfrm>
            <a:off x="4751523" y="1699223"/>
            <a:ext cx="4373427" cy="4216539"/>
          </a:xfrm>
          <a:prstGeom prst="rect">
            <a:avLst/>
          </a:prstGeom>
          <a:solidFill>
            <a:srgbClr val="FEEEAC"/>
          </a:solidFill>
        </p:spPr>
        <p:txBody>
          <a:bodyPr wrap="square">
            <a:spAutoFit/>
          </a:bodyPr>
          <a:lstStyle/>
          <a:p>
            <a:pPr marL="0" indent="0">
              <a:lnSpc>
                <a:spcPct val="100000"/>
              </a:lnSpc>
              <a:buNone/>
            </a:pPr>
            <a:r>
              <a:rPr lang="en-US" b="1" dirty="0" smtClean="0">
                <a:latin typeface="+mn-lt"/>
              </a:rPr>
              <a:t>Teacher professionalism depends on: </a:t>
            </a:r>
            <a:br>
              <a:rPr lang="en-US" b="1" dirty="0" smtClean="0">
                <a:latin typeface="+mn-lt"/>
              </a:rPr>
            </a:br>
            <a:r>
              <a:rPr lang="en-US" dirty="0">
                <a:solidFill>
                  <a:srgbClr val="000000"/>
                </a:solidFill>
                <a:latin typeface="Arial"/>
              </a:rPr>
              <a:t>- </a:t>
            </a:r>
            <a:r>
              <a:rPr lang="en-US" dirty="0" smtClean="0">
                <a:solidFill>
                  <a:srgbClr val="000000"/>
                </a:solidFill>
                <a:latin typeface="Arial"/>
              </a:rPr>
              <a:t>teacher competence:</a:t>
            </a:r>
            <a:br>
              <a:rPr lang="en-US" dirty="0" smtClean="0">
                <a:solidFill>
                  <a:srgbClr val="000000"/>
                </a:solidFill>
                <a:latin typeface="Arial"/>
              </a:rPr>
            </a:br>
            <a:r>
              <a:rPr lang="en-US" dirty="0" smtClean="0">
                <a:solidFill>
                  <a:srgbClr val="000000"/>
                </a:solidFill>
                <a:latin typeface="Arial"/>
              </a:rPr>
              <a:t>  </a:t>
            </a:r>
            <a:r>
              <a:rPr lang="en-US" sz="2000" dirty="0">
                <a:latin typeface="+mn-lt"/>
              </a:rPr>
              <a:t>- </a:t>
            </a:r>
            <a:r>
              <a:rPr lang="en-US" sz="2000" dirty="0" smtClean="0">
                <a:latin typeface="+mn-lt"/>
              </a:rPr>
              <a:t>teacher knowledge </a:t>
            </a:r>
            <a:r>
              <a:rPr lang="en-US" sz="2000" dirty="0">
                <a:latin typeface="+mn-lt"/>
              </a:rPr>
              <a:t>base</a:t>
            </a:r>
          </a:p>
          <a:p>
            <a:pPr marL="0" indent="0">
              <a:lnSpc>
                <a:spcPct val="100000"/>
              </a:lnSpc>
              <a:buNone/>
            </a:pPr>
            <a:r>
              <a:rPr lang="en-US" sz="2000" dirty="0" smtClean="0">
                <a:latin typeface="+mn-lt"/>
              </a:rPr>
              <a:t>  - </a:t>
            </a:r>
            <a:r>
              <a:rPr lang="en-US" sz="2000" dirty="0">
                <a:latin typeface="+mn-lt"/>
              </a:rPr>
              <a:t>networks &amp; partnerships </a:t>
            </a:r>
            <a:br>
              <a:rPr lang="en-US" sz="2000" dirty="0">
                <a:latin typeface="+mn-lt"/>
              </a:rPr>
            </a:br>
            <a:r>
              <a:rPr lang="en-US" sz="2000" dirty="0">
                <a:latin typeface="+mn-lt"/>
              </a:rPr>
              <a:t>  </a:t>
            </a:r>
            <a:r>
              <a:rPr lang="en-US" sz="2000" dirty="0" smtClean="0">
                <a:latin typeface="+mn-lt"/>
              </a:rPr>
              <a:t>  (</a:t>
            </a:r>
            <a:r>
              <a:rPr lang="en-US" sz="2000" dirty="0">
                <a:latin typeface="+mn-lt"/>
              </a:rPr>
              <a:t>collaboration, facilitator)</a:t>
            </a:r>
          </a:p>
          <a:p>
            <a:pPr marL="0" indent="0">
              <a:lnSpc>
                <a:spcPct val="100000"/>
              </a:lnSpc>
              <a:buNone/>
            </a:pPr>
            <a:r>
              <a:rPr lang="en-US" sz="2000" dirty="0" smtClean="0">
                <a:latin typeface="+mn-lt"/>
              </a:rPr>
              <a:t>  - </a:t>
            </a:r>
            <a:r>
              <a:rPr lang="en-US" sz="2000" dirty="0">
                <a:latin typeface="+mn-lt"/>
              </a:rPr>
              <a:t>life-long-learning (</a:t>
            </a:r>
            <a:r>
              <a:rPr lang="en-US" sz="2000" kern="0" dirty="0">
                <a:latin typeface="+mn-lt"/>
              </a:rPr>
              <a:t>consume </a:t>
            </a:r>
            <a:br>
              <a:rPr lang="en-US" sz="2000" kern="0" dirty="0">
                <a:latin typeface="+mn-lt"/>
              </a:rPr>
            </a:br>
            <a:r>
              <a:rPr lang="en-US" sz="2000" kern="0" dirty="0">
                <a:latin typeface="+mn-lt"/>
              </a:rPr>
              <a:t>  </a:t>
            </a:r>
            <a:r>
              <a:rPr lang="en-US" sz="2000" kern="0" dirty="0" smtClean="0">
                <a:latin typeface="+mn-lt"/>
              </a:rPr>
              <a:t>  research </a:t>
            </a:r>
            <a:r>
              <a:rPr lang="en-US" sz="2000" kern="0" dirty="0">
                <a:latin typeface="+mn-lt"/>
              </a:rPr>
              <a:t>based knowledge; </a:t>
            </a:r>
            <a:br>
              <a:rPr lang="en-US" sz="2000" kern="0" dirty="0">
                <a:latin typeface="+mn-lt"/>
              </a:rPr>
            </a:br>
            <a:r>
              <a:rPr lang="en-US" sz="2000" kern="0" dirty="0">
                <a:latin typeface="+mn-lt"/>
              </a:rPr>
              <a:t>  </a:t>
            </a:r>
            <a:r>
              <a:rPr lang="en-US" sz="2000" kern="0" dirty="0" smtClean="0">
                <a:latin typeface="+mn-lt"/>
              </a:rPr>
              <a:t>  reflection)</a:t>
            </a:r>
            <a:endParaRPr lang="fi-FI" dirty="0"/>
          </a:p>
          <a:p>
            <a:pPr marL="0" lvl="1"/>
            <a:r>
              <a:rPr lang="en-US" dirty="0" smtClean="0">
                <a:latin typeface="+mn-lt"/>
              </a:rPr>
              <a:t>- </a:t>
            </a:r>
            <a:r>
              <a:rPr lang="en-US" dirty="0">
                <a:latin typeface="+mn-lt"/>
              </a:rPr>
              <a:t>school level factors </a:t>
            </a:r>
            <a:r>
              <a:rPr lang="en-US" dirty="0" smtClean="0">
                <a:latin typeface="+mn-lt"/>
              </a:rPr>
              <a:t> </a:t>
            </a:r>
            <a:br>
              <a:rPr lang="en-US" dirty="0" smtClean="0">
                <a:latin typeface="+mn-lt"/>
              </a:rPr>
            </a:br>
            <a:r>
              <a:rPr lang="en-US" dirty="0" smtClean="0">
                <a:latin typeface="+mn-lt"/>
              </a:rPr>
              <a:t>- cultural </a:t>
            </a:r>
            <a:r>
              <a:rPr lang="en-US" dirty="0">
                <a:latin typeface="+mn-lt"/>
              </a:rPr>
              <a:t>and education policy </a:t>
            </a:r>
            <a:r>
              <a:rPr lang="en-US" dirty="0" smtClean="0">
                <a:latin typeface="+mn-lt"/>
              </a:rPr>
              <a:t/>
            </a:r>
            <a:br>
              <a:rPr lang="en-US" dirty="0" smtClean="0">
                <a:latin typeface="+mn-lt"/>
              </a:rPr>
            </a:br>
            <a:r>
              <a:rPr lang="en-US" dirty="0" smtClean="0">
                <a:latin typeface="+mn-lt"/>
              </a:rPr>
              <a:t>  factors</a:t>
            </a:r>
            <a:endParaRPr lang="en-US" dirty="0">
              <a:latin typeface="+mn-lt"/>
            </a:endParaRPr>
          </a:p>
        </p:txBody>
      </p:sp>
      <p:cxnSp>
        <p:nvCxnSpPr>
          <p:cNvPr id="17" name="Straight Arrow Connector 16"/>
          <p:cNvCxnSpPr/>
          <p:nvPr/>
        </p:nvCxnSpPr>
        <p:spPr bwMode="auto">
          <a:xfrm flipH="1">
            <a:off x="3635896" y="5421065"/>
            <a:ext cx="1336047" cy="580300"/>
          </a:xfrm>
          <a:prstGeom prst="straightConnector1">
            <a:avLst/>
          </a:prstGeom>
          <a:solidFill>
            <a:schemeClr val="accent1"/>
          </a:solidFill>
          <a:ln w="88900" cap="flat" cmpd="sng" algn="ctr">
            <a:solidFill>
              <a:srgbClr val="1E1C77">
                <a:alpha val="50196"/>
              </a:srgbClr>
            </a:solidFill>
            <a:prstDash val="solid"/>
            <a:round/>
            <a:headEnd type="none" w="med" len="med"/>
            <a:tailEnd type="triangle" w="med" len="med"/>
          </a:ln>
          <a:effectLst/>
        </p:spPr>
      </p:cxnSp>
      <p:cxnSp>
        <p:nvCxnSpPr>
          <p:cNvPr id="23" name="Straight Arrow Connector 22"/>
          <p:cNvCxnSpPr/>
          <p:nvPr/>
        </p:nvCxnSpPr>
        <p:spPr bwMode="auto">
          <a:xfrm flipH="1">
            <a:off x="3347864" y="2834528"/>
            <a:ext cx="1624078" cy="2264141"/>
          </a:xfrm>
          <a:prstGeom prst="straightConnector1">
            <a:avLst/>
          </a:prstGeom>
          <a:solidFill>
            <a:schemeClr val="accent1"/>
          </a:solidFill>
          <a:ln w="88900" cap="flat" cmpd="sng" algn="ctr">
            <a:solidFill>
              <a:srgbClr val="1E1C77">
                <a:alpha val="50196"/>
              </a:srgbClr>
            </a:solidFill>
            <a:prstDash val="solid"/>
            <a:round/>
            <a:headEnd type="none" w="med" len="med"/>
            <a:tailEnd type="triangle" w="med" len="med"/>
          </a:ln>
          <a:effectLst/>
        </p:spPr>
      </p:cxnSp>
      <p:sp>
        <p:nvSpPr>
          <p:cNvPr id="32" name="Content Placeholder 2"/>
          <p:cNvSpPr txBox="1">
            <a:spLocks/>
          </p:cNvSpPr>
          <p:nvPr/>
        </p:nvSpPr>
        <p:spPr>
          <a:xfrm>
            <a:off x="177552" y="1233936"/>
            <a:ext cx="4392488" cy="1944216"/>
          </a:xfrm>
          <a:prstGeom prst="rect">
            <a:avLst/>
          </a:prstGeom>
          <a:solidFill>
            <a:srgbClr val="FFFF66"/>
          </a:solidFill>
        </p:spPr>
        <p:txBody>
          <a:bodyPr/>
          <a:lstStyle>
            <a:lvl1pPr marL="282575" indent="-282575"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ea typeface="+mn-ea"/>
                <a:cs typeface="+mn-cs"/>
              </a:defRPr>
            </a:lvl1pPr>
            <a:lvl2pPr marL="855663" indent="-282575"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2pPr>
            <a:lvl3pPr marL="12747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3pPr>
            <a:lvl4pPr marL="16938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4pPr>
            <a:lvl5pPr marL="21129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5pPr>
            <a:lvl6pPr marL="25701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6pPr>
            <a:lvl7pPr marL="30273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7pPr>
            <a:lvl8pPr marL="34845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8pPr>
            <a:lvl9pPr marL="39417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9pPr>
          </a:lstStyle>
          <a:p>
            <a:pPr marL="0" indent="0">
              <a:lnSpc>
                <a:spcPct val="100000"/>
              </a:lnSpc>
              <a:buNone/>
            </a:pPr>
            <a:r>
              <a:rPr lang="en-GB" sz="2400" b="1" dirty="0" smtClean="0">
                <a:solidFill>
                  <a:schemeClr val="tx2"/>
                </a:solidFill>
              </a:rPr>
              <a:t>Finnish school is supportive </a:t>
            </a:r>
            <a:r>
              <a:rPr lang="en-GB" sz="2400" b="1" dirty="0">
                <a:solidFill>
                  <a:schemeClr val="tx2"/>
                </a:solidFill>
              </a:rPr>
              <a:t>for </a:t>
            </a:r>
            <a:r>
              <a:rPr lang="en-GB" sz="2400" b="1" dirty="0" smtClean="0">
                <a:solidFill>
                  <a:schemeClr val="tx2"/>
                </a:solidFill>
              </a:rPr>
              <a:t>communication</a:t>
            </a:r>
            <a:r>
              <a:rPr lang="en-GB" sz="2400" dirty="0" smtClean="0">
                <a:solidFill>
                  <a:schemeClr val="tx2"/>
                </a:solidFill>
              </a:rPr>
              <a:t>: </a:t>
            </a:r>
            <a:br>
              <a:rPr lang="en-GB" sz="2400" dirty="0" smtClean="0">
                <a:solidFill>
                  <a:schemeClr val="tx2"/>
                </a:solidFill>
              </a:rPr>
            </a:br>
            <a:r>
              <a:rPr lang="en-GB" sz="2400" dirty="0" smtClean="0">
                <a:solidFill>
                  <a:schemeClr val="tx2"/>
                </a:solidFill>
              </a:rPr>
              <a:t>- characteristic </a:t>
            </a:r>
            <a:r>
              <a:rPr lang="en-GB" sz="2400" dirty="0">
                <a:solidFill>
                  <a:schemeClr val="tx2"/>
                </a:solidFill>
              </a:rPr>
              <a:t>of leadership </a:t>
            </a:r>
            <a:r>
              <a:rPr lang="en-GB" sz="2400" dirty="0" smtClean="0">
                <a:solidFill>
                  <a:schemeClr val="tx2"/>
                </a:solidFill>
              </a:rPr>
              <a:t/>
            </a:r>
            <a:br>
              <a:rPr lang="en-GB" sz="2400" dirty="0" smtClean="0">
                <a:solidFill>
                  <a:schemeClr val="tx2"/>
                </a:solidFill>
              </a:rPr>
            </a:br>
            <a:r>
              <a:rPr lang="en-GB" sz="2400" dirty="0" smtClean="0">
                <a:solidFill>
                  <a:schemeClr val="tx2"/>
                </a:solidFill>
              </a:rPr>
              <a:t>  and  professionalism,</a:t>
            </a:r>
            <a:br>
              <a:rPr lang="en-GB" sz="2400" dirty="0" smtClean="0">
                <a:solidFill>
                  <a:schemeClr val="tx2"/>
                </a:solidFill>
              </a:rPr>
            </a:br>
            <a:r>
              <a:rPr lang="en-GB" sz="2400" dirty="0" smtClean="0">
                <a:solidFill>
                  <a:schemeClr val="tx2"/>
                </a:solidFill>
              </a:rPr>
              <a:t>- networks </a:t>
            </a:r>
            <a:r>
              <a:rPr lang="en-GB" sz="2400" dirty="0">
                <a:solidFill>
                  <a:schemeClr val="tx2"/>
                </a:solidFill>
              </a:rPr>
              <a:t>and </a:t>
            </a:r>
            <a:r>
              <a:rPr lang="en-GB" sz="2400" dirty="0" smtClean="0">
                <a:solidFill>
                  <a:schemeClr val="tx2"/>
                </a:solidFill>
              </a:rPr>
              <a:t>partnerships. </a:t>
            </a:r>
            <a:endParaRPr lang="en-US" sz="2400" kern="0" dirty="0">
              <a:solidFill>
                <a:schemeClr val="tx2"/>
              </a:solidFill>
            </a:endParaRPr>
          </a:p>
        </p:txBody>
      </p:sp>
      <p:sp>
        <p:nvSpPr>
          <p:cNvPr id="38" name="TextBox 37"/>
          <p:cNvSpPr txBox="1"/>
          <p:nvPr/>
        </p:nvSpPr>
        <p:spPr>
          <a:xfrm>
            <a:off x="0" y="116632"/>
            <a:ext cx="9144000" cy="954107"/>
          </a:xfrm>
          <a:prstGeom prst="rect">
            <a:avLst/>
          </a:prstGeom>
          <a:noFill/>
        </p:spPr>
        <p:txBody>
          <a:bodyPr wrap="square" rtlCol="0">
            <a:spAutoFit/>
          </a:bodyPr>
          <a:lstStyle/>
          <a:p>
            <a:pPr algn="ctr"/>
            <a:r>
              <a:rPr lang="en-US" sz="2800" b="1" dirty="0">
                <a:latin typeface="+mn-lt"/>
              </a:rPr>
              <a:t>Which school level factors support the </a:t>
            </a:r>
            <a:r>
              <a:rPr lang="en-US" sz="2800" b="1" dirty="0" smtClean="0">
                <a:latin typeface="+mn-lt"/>
              </a:rPr>
              <a:t>design and adoption </a:t>
            </a:r>
            <a:r>
              <a:rPr lang="en-US" sz="2800" b="1" dirty="0">
                <a:latin typeface="+mn-lt"/>
              </a:rPr>
              <a:t>of </a:t>
            </a:r>
            <a:r>
              <a:rPr lang="en-US" sz="2800" b="1" dirty="0">
                <a:solidFill>
                  <a:schemeClr val="accent1"/>
                </a:solidFill>
                <a:latin typeface="+mn-lt"/>
              </a:rPr>
              <a:t>educational </a:t>
            </a:r>
            <a:r>
              <a:rPr lang="en-US" sz="2800" b="1" dirty="0" smtClean="0">
                <a:solidFill>
                  <a:schemeClr val="accent1"/>
                </a:solidFill>
                <a:latin typeface="+mn-lt"/>
              </a:rPr>
              <a:t>innovations?</a:t>
            </a:r>
            <a:endParaRPr lang="en-US" sz="2800" b="1" dirty="0">
              <a:latin typeface="+mn-lt"/>
            </a:endParaRPr>
          </a:p>
        </p:txBody>
      </p:sp>
      <p:cxnSp>
        <p:nvCxnSpPr>
          <p:cNvPr id="20" name="Straight Arrow Connector 19"/>
          <p:cNvCxnSpPr/>
          <p:nvPr/>
        </p:nvCxnSpPr>
        <p:spPr bwMode="auto">
          <a:xfrm flipH="1">
            <a:off x="3347864" y="5024042"/>
            <a:ext cx="1624078" cy="74627"/>
          </a:xfrm>
          <a:prstGeom prst="straightConnector1">
            <a:avLst/>
          </a:prstGeom>
          <a:solidFill>
            <a:schemeClr val="accent1"/>
          </a:solidFill>
          <a:ln w="88900" cap="flat" cmpd="sng" algn="ctr">
            <a:solidFill>
              <a:srgbClr val="1E1C77">
                <a:alpha val="50196"/>
              </a:srgbClr>
            </a:solidFill>
            <a:prstDash val="solid"/>
            <a:round/>
            <a:headEnd type="none" w="med" len="med"/>
            <a:tailEnd type="triangle" w="med" len="med"/>
          </a:ln>
          <a:effectLst/>
        </p:spPr>
      </p:cxnSp>
      <p:cxnSp>
        <p:nvCxnSpPr>
          <p:cNvPr id="30" name="Straight Arrow Connector 29"/>
          <p:cNvCxnSpPr>
            <a:stCxn id="32" idx="2"/>
          </p:cNvCxnSpPr>
          <p:nvPr/>
        </p:nvCxnSpPr>
        <p:spPr bwMode="auto">
          <a:xfrm>
            <a:off x="2373796" y="3178152"/>
            <a:ext cx="974068" cy="1920517"/>
          </a:xfrm>
          <a:prstGeom prst="straightConnector1">
            <a:avLst/>
          </a:prstGeom>
          <a:solidFill>
            <a:schemeClr val="accent1"/>
          </a:solidFill>
          <a:ln w="88900" cap="flat" cmpd="sng" algn="ctr">
            <a:solidFill>
              <a:srgbClr val="1E1C77">
                <a:alpha val="50196"/>
              </a:srgbClr>
            </a:solidFill>
            <a:prstDash val="solid"/>
            <a:round/>
            <a:headEnd type="none" w="med" len="med"/>
            <a:tailEnd type="triangle" w="med" len="med"/>
          </a:ln>
          <a:effectLst/>
        </p:spPr>
      </p:cxnSp>
    </p:spTree>
    <p:extLst>
      <p:ext uri="{BB962C8B-B14F-4D97-AF65-F5344CB8AC3E}">
        <p14:creationId xmlns:p14="http://schemas.microsoft.com/office/powerpoint/2010/main" val="2899431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3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p:cNvSpPr>
            <a:spLocks noGrp="1"/>
          </p:cNvSpPr>
          <p:nvPr>
            <p:ph type="sldNum" sz="quarter" idx="10"/>
          </p:nvPr>
        </p:nvSpPr>
        <p:spPr/>
        <p:txBody>
          <a:bodyPr/>
          <a:lstStyle/>
          <a:p>
            <a:pPr>
              <a:defRPr/>
            </a:pPr>
            <a:fld id="{1663DB54-CAA1-4FF1-A656-126DF26C6362}" type="slidenum">
              <a:rPr lang="en-US" smtClean="0"/>
              <a:pPr>
                <a:defRPr/>
              </a:pPr>
              <a:t>74</a:t>
            </a:fld>
            <a:endParaRPr lang="en-US" dirty="0"/>
          </a:p>
        </p:txBody>
      </p:sp>
      <p:graphicFrame>
        <p:nvGraphicFramePr>
          <p:cNvPr id="5" name="Taulukko 4"/>
          <p:cNvGraphicFramePr>
            <a:graphicFrameLocks noGrp="1"/>
          </p:cNvGraphicFramePr>
          <p:nvPr>
            <p:extLst>
              <p:ext uri="{D42A27DB-BD31-4B8C-83A1-F6EECF244321}">
                <p14:modId xmlns:p14="http://schemas.microsoft.com/office/powerpoint/2010/main" val="1470294000"/>
              </p:ext>
            </p:extLst>
          </p:nvPr>
        </p:nvGraphicFramePr>
        <p:xfrm>
          <a:off x="1979712" y="1484784"/>
          <a:ext cx="6840760" cy="4754880"/>
        </p:xfrm>
        <a:graphic>
          <a:graphicData uri="http://schemas.openxmlformats.org/drawingml/2006/table">
            <a:tbl>
              <a:tblPr firstRow="1" bandRow="1">
                <a:tableStyleId>{5C22544A-7EE6-4342-B048-85BDC9FD1C3A}</a:tableStyleId>
              </a:tblPr>
              <a:tblGrid>
                <a:gridCol w="3145487"/>
                <a:gridCol w="598929"/>
                <a:gridCol w="3096344"/>
              </a:tblGrid>
              <a:tr h="370840">
                <a:tc>
                  <a:txBody>
                    <a:bodyPr/>
                    <a:lstStyle/>
                    <a:p>
                      <a:r>
                        <a:rPr lang="en-GB" sz="2400" dirty="0" smtClean="0"/>
                        <a:t>more ...</a:t>
                      </a:r>
                      <a:endParaRPr lang="en-GB" sz="2400" dirty="0"/>
                    </a:p>
                  </a:txBody>
                  <a:tcPr>
                    <a:solidFill>
                      <a:schemeClr val="tx2">
                        <a:lumMod val="75000"/>
                      </a:schemeClr>
                    </a:solidFill>
                  </a:tcPr>
                </a:tc>
                <a:tc>
                  <a:txBody>
                    <a:bodyPr/>
                    <a:lstStyle/>
                    <a:p>
                      <a:pPr algn="ctr"/>
                      <a:endParaRPr lang="en-GB" sz="2400" dirty="0"/>
                    </a:p>
                  </a:txBody>
                  <a:tcPr>
                    <a:solidFill>
                      <a:schemeClr val="tx2">
                        <a:lumMod val="75000"/>
                      </a:schemeClr>
                    </a:solidFill>
                  </a:tcPr>
                </a:tc>
                <a:tc>
                  <a:txBody>
                    <a:bodyPr/>
                    <a:lstStyle/>
                    <a:p>
                      <a:r>
                        <a:rPr lang="en-GB" sz="2400" dirty="0" smtClean="0"/>
                        <a:t>less ...</a:t>
                      </a:r>
                      <a:endParaRPr lang="en-GB" sz="2400" dirty="0"/>
                    </a:p>
                  </a:txBody>
                  <a:tcPr>
                    <a:solidFill>
                      <a:schemeClr val="tx1">
                        <a:lumMod val="85000"/>
                        <a:lumOff val="15000"/>
                      </a:schemeClr>
                    </a:solidFill>
                  </a:tcPr>
                </a:tc>
              </a:tr>
              <a:tr h="370840">
                <a:tc>
                  <a:txBody>
                    <a:bodyPr/>
                    <a:lstStyle/>
                    <a:p>
                      <a:r>
                        <a:rPr lang="en-US" sz="2000" dirty="0" smtClean="0"/>
                        <a:t>professionalism </a:t>
                      </a:r>
                      <a:endParaRPr lang="en-GB" sz="2000" dirty="0"/>
                    </a:p>
                  </a:txBody>
                  <a:tcP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t>–</a:t>
                      </a:r>
                      <a:endParaRPr lang="en-GB" sz="2800" b="1" dirty="0" smtClean="0"/>
                    </a:p>
                  </a:txBody>
                  <a:tcPr>
                    <a:solidFill>
                      <a:schemeClr val="tx2">
                        <a:lumMod val="20000"/>
                        <a:lumOff val="80000"/>
                      </a:schemeClr>
                    </a:solidFill>
                  </a:tcPr>
                </a:tc>
                <a:tc>
                  <a:txBody>
                    <a:bodyPr/>
                    <a:lstStyle/>
                    <a:p>
                      <a:r>
                        <a:rPr lang="en-US" sz="2000" dirty="0" smtClean="0"/>
                        <a:t>bureaucracy</a:t>
                      </a:r>
                      <a:endParaRPr lang="en-GB" sz="2000" dirty="0"/>
                    </a:p>
                  </a:txBody>
                  <a:tcPr>
                    <a:solidFill>
                      <a:schemeClr val="bg2">
                        <a:lumMod val="60000"/>
                        <a:lumOff val="40000"/>
                      </a:schemeClr>
                    </a:solidFill>
                  </a:tcPr>
                </a:tc>
              </a:tr>
              <a:tr h="370840">
                <a:tc>
                  <a:txBody>
                    <a:bodyPr/>
                    <a:lstStyle/>
                    <a:p>
                      <a:r>
                        <a:rPr lang="en-US" sz="2000" dirty="0" smtClean="0"/>
                        <a:t>long term policy and  </a:t>
                      </a:r>
                      <a:br>
                        <a:rPr lang="en-US" sz="2000" dirty="0" smtClean="0"/>
                      </a:br>
                      <a:r>
                        <a:rPr lang="en-US" sz="2000" dirty="0" smtClean="0"/>
                        <a:t>a vision </a:t>
                      </a:r>
                      <a:endParaRPr lang="en-GB" sz="2000" dirty="0"/>
                    </a:p>
                  </a:txBody>
                  <a:tcPr>
                    <a:solidFill>
                      <a:schemeClr val="bg2">
                        <a:lumMod val="20000"/>
                        <a:lumOff val="80000"/>
                      </a:schemeClr>
                    </a:solidFill>
                  </a:tcPr>
                </a:tc>
                <a:tc>
                  <a:txBody>
                    <a:bodyPr/>
                    <a:lstStyle/>
                    <a:p>
                      <a:pPr algn="ctr"/>
                      <a:r>
                        <a:rPr lang="en-US" sz="2800" b="1" dirty="0" smtClean="0"/>
                        <a:t>–</a:t>
                      </a:r>
                      <a:endParaRPr lang="en-GB" sz="2800" b="1" dirty="0"/>
                    </a:p>
                  </a:txBody>
                  <a:tcP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ad hoc ideas coming from the </a:t>
                      </a:r>
                      <a:r>
                        <a:rPr lang="en-US" sz="2000" noProof="0" dirty="0" smtClean="0"/>
                        <a:t>politicians</a:t>
                      </a:r>
                      <a:endParaRPr lang="en-US" sz="2000" noProof="0" dirty="0"/>
                    </a:p>
                  </a:txBody>
                  <a:tcPr>
                    <a:solidFill>
                      <a:schemeClr val="bg2">
                        <a:lumMod val="20000"/>
                        <a:lumOff val="80000"/>
                      </a:schemeClr>
                    </a:solidFill>
                  </a:tcPr>
                </a:tc>
              </a:tr>
              <a:tr h="370840">
                <a:tc>
                  <a:txBody>
                    <a:bodyPr/>
                    <a:lstStyle/>
                    <a:p>
                      <a:r>
                        <a:rPr lang="en-US" sz="2000" dirty="0" smtClean="0"/>
                        <a:t>decentralization, </a:t>
                      </a:r>
                      <a:br>
                        <a:rPr lang="en-US" sz="2000" dirty="0" smtClean="0"/>
                      </a:br>
                      <a:r>
                        <a:rPr lang="en-US" sz="2000" dirty="0" smtClean="0"/>
                        <a:t>decision making and assessment at local level </a:t>
                      </a:r>
                      <a:endParaRPr lang="en-GB" sz="2000" dirty="0"/>
                    </a:p>
                  </a:txBody>
                  <a:tcP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t>–</a:t>
                      </a:r>
                      <a:endParaRPr lang="en-GB" sz="2800" b="1" dirty="0" smtClean="0"/>
                    </a:p>
                    <a:p>
                      <a:pPr algn="ctr"/>
                      <a:endParaRPr lang="en-GB" sz="2800" b="1" dirty="0"/>
                    </a:p>
                  </a:txBody>
                  <a:tcPr>
                    <a:solidFill>
                      <a:schemeClr val="tx2">
                        <a:lumMod val="20000"/>
                        <a:lumOff val="80000"/>
                      </a:schemeClr>
                    </a:solidFill>
                  </a:tcPr>
                </a:tc>
                <a:tc>
                  <a:txBody>
                    <a:bodyPr/>
                    <a:lstStyle/>
                    <a:p>
                      <a:r>
                        <a:rPr lang="en-US" sz="2000" dirty="0" smtClean="0"/>
                        <a:t>standardization,</a:t>
                      </a:r>
                      <a:br>
                        <a:rPr lang="en-US" sz="2000" dirty="0" smtClean="0"/>
                      </a:br>
                      <a:r>
                        <a:rPr lang="en-US" sz="2000" dirty="0" smtClean="0"/>
                        <a:t>inspection and national</a:t>
                      </a:r>
                      <a:r>
                        <a:rPr lang="en-US" sz="2000" baseline="0" dirty="0" smtClean="0"/>
                        <a:t> </a:t>
                      </a:r>
                      <a:r>
                        <a:rPr lang="en-US" sz="2000" dirty="0" smtClean="0"/>
                        <a:t>testing</a:t>
                      </a:r>
                      <a:endParaRPr lang="en-GB" sz="2000" dirty="0"/>
                    </a:p>
                  </a:txBody>
                  <a:tcPr>
                    <a:solidFill>
                      <a:schemeClr val="bg2">
                        <a:lumMod val="60000"/>
                        <a:lumOff val="40000"/>
                      </a:schemeClr>
                    </a:solidFill>
                  </a:tcPr>
                </a:tc>
              </a:tr>
              <a:tr h="370840">
                <a:tc>
                  <a:txBody>
                    <a:bodyPr/>
                    <a:lstStyle/>
                    <a:p>
                      <a:r>
                        <a:rPr lang="en-US" sz="2000" dirty="0" smtClean="0"/>
                        <a:t>trust based responsibility </a:t>
                      </a:r>
                      <a:r>
                        <a:rPr lang="en-US" sz="1800" dirty="0" smtClean="0"/>
                        <a:t>(self-evaluations, listening of  pupils and municipality people/ parents voice)</a:t>
                      </a:r>
                      <a:endParaRPr lang="en-GB" sz="2000" dirty="0"/>
                    </a:p>
                  </a:txBody>
                  <a:tcP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t>–</a:t>
                      </a:r>
                      <a:endParaRPr lang="en-GB" sz="2800" b="1"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GB" sz="2800" b="1" dirty="0" smtClean="0"/>
                    </a:p>
                    <a:p>
                      <a:pPr algn="ctr"/>
                      <a:endParaRPr lang="en-GB" sz="2800" b="1" dirty="0"/>
                    </a:p>
                  </a:txBody>
                  <a:tcPr>
                    <a:solidFill>
                      <a:schemeClr val="bg2">
                        <a:lumMod val="20000"/>
                        <a:lumOff val="80000"/>
                      </a:schemeClr>
                    </a:solidFill>
                  </a:tcPr>
                </a:tc>
                <a:tc>
                  <a:txBody>
                    <a:bodyPr/>
                    <a:lstStyle/>
                    <a:p>
                      <a:r>
                        <a:rPr lang="en-US" sz="2000" dirty="0" smtClean="0"/>
                        <a:t>test based accountability</a:t>
                      </a:r>
                      <a:endParaRPr lang="en-GB" sz="2000" dirty="0"/>
                    </a:p>
                  </a:txBody>
                  <a:tcPr>
                    <a:solidFill>
                      <a:schemeClr val="bg2">
                        <a:lumMod val="20000"/>
                        <a:lumOff val="80000"/>
                      </a:schemeClr>
                    </a:solidFill>
                  </a:tcPr>
                </a:tc>
              </a:tr>
              <a:tr h="370840">
                <a:tc>
                  <a:txBody>
                    <a:bodyPr/>
                    <a:lstStyle/>
                    <a:p>
                      <a:r>
                        <a:rPr lang="en-US" sz="2000" dirty="0" smtClean="0"/>
                        <a:t>collaboration, networking and partnerships</a:t>
                      </a:r>
                      <a:endParaRPr lang="en-GB" sz="2000" dirty="0"/>
                    </a:p>
                  </a:txBody>
                  <a:tcPr>
                    <a:solidFill>
                      <a:schemeClr val="tx2">
                        <a:lumMod val="20000"/>
                        <a:lumOff val="80000"/>
                      </a:schemeClr>
                    </a:solidFill>
                  </a:tcPr>
                </a:tc>
                <a:tc>
                  <a:txBody>
                    <a:bodyPr/>
                    <a:lstStyle/>
                    <a:p>
                      <a:pPr algn="ctr"/>
                      <a:r>
                        <a:rPr lang="en-US" sz="2800" b="1" dirty="0" smtClean="0"/>
                        <a:t>–</a:t>
                      </a:r>
                      <a:endParaRPr lang="en-GB" sz="2800" b="1" dirty="0"/>
                    </a:p>
                  </a:txBody>
                  <a:tcPr>
                    <a:solidFill>
                      <a:schemeClr val="tx2">
                        <a:lumMod val="20000"/>
                        <a:lumOff val="80000"/>
                      </a:schemeClr>
                    </a:solidFill>
                  </a:tcPr>
                </a:tc>
                <a:tc>
                  <a:txBody>
                    <a:bodyPr/>
                    <a:lstStyle/>
                    <a:p>
                      <a:r>
                        <a:rPr lang="en-US" sz="2000" dirty="0" smtClean="0"/>
                        <a:t>competition and rankings</a:t>
                      </a:r>
                      <a:endParaRPr lang="en-GB" sz="2000" dirty="0"/>
                    </a:p>
                  </a:txBody>
                  <a:tcPr>
                    <a:solidFill>
                      <a:schemeClr val="bg2">
                        <a:lumMod val="60000"/>
                        <a:lumOff val="40000"/>
                      </a:schemeClr>
                    </a:solidFill>
                  </a:tcPr>
                </a:tc>
              </a:tr>
            </a:tbl>
          </a:graphicData>
        </a:graphic>
      </p:graphicFrame>
      <p:sp>
        <p:nvSpPr>
          <p:cNvPr id="3" name="Title 2"/>
          <p:cNvSpPr>
            <a:spLocks noGrp="1"/>
          </p:cNvSpPr>
          <p:nvPr>
            <p:ph type="title"/>
          </p:nvPr>
        </p:nvSpPr>
        <p:spPr/>
        <p:txBody>
          <a:bodyPr/>
          <a:lstStyle/>
          <a:p>
            <a:r>
              <a:rPr lang="en-US" sz="2800" dirty="0" smtClean="0"/>
              <a:t>In an innovative school we need  …</a:t>
            </a:r>
            <a:endParaRPr lang="en-US" sz="2800" dirty="0"/>
          </a:p>
        </p:txBody>
      </p:sp>
    </p:spTree>
    <p:extLst>
      <p:ext uri="{BB962C8B-B14F-4D97-AF65-F5344CB8AC3E}">
        <p14:creationId xmlns:p14="http://schemas.microsoft.com/office/powerpoint/2010/main" val="316421113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2" descr="http://www.cartinafinland.fi/fi/imagebank/image/68/68793/Talvi+-+talvimaisema+-+Koli+687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6038"/>
            <a:ext cx="9296400" cy="709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itle 3"/>
          <p:cNvSpPr>
            <a:spLocks noGrp="1"/>
          </p:cNvSpPr>
          <p:nvPr>
            <p:ph type="title"/>
          </p:nvPr>
        </p:nvSpPr>
        <p:spPr>
          <a:xfrm>
            <a:off x="2987824" y="5445224"/>
            <a:ext cx="3950569" cy="1116013"/>
          </a:xfrm>
        </p:spPr>
        <p:txBody>
          <a:bodyPr/>
          <a:lstStyle/>
          <a:p>
            <a:r>
              <a:rPr lang="en-GB" sz="4800" i="1" dirty="0" smtClean="0">
                <a:solidFill>
                  <a:schemeClr val="tx2"/>
                </a:solidFill>
              </a:rPr>
              <a:t>Thank you!</a:t>
            </a:r>
          </a:p>
        </p:txBody>
      </p:sp>
    </p:spTree>
    <p:extLst>
      <p:ext uri="{BB962C8B-B14F-4D97-AF65-F5344CB8AC3E}">
        <p14:creationId xmlns:p14="http://schemas.microsoft.com/office/powerpoint/2010/main" val="251865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468313" y="-1471613"/>
            <a:ext cx="14316076" cy="9801226"/>
          </a:xfrm>
          <a:prstGeom prst="rect">
            <a:avLst/>
          </a:prstGeom>
          <a:noFill/>
          <a:ln w="9525">
            <a:noFill/>
            <a:miter lim="800000"/>
            <a:headEnd/>
            <a:tailEnd/>
          </a:ln>
        </p:spPr>
      </p:pic>
      <p:sp>
        <p:nvSpPr>
          <p:cNvPr id="23555" name="TextBox 2"/>
          <p:cNvSpPr txBox="1">
            <a:spLocks noChangeArrowheads="1"/>
          </p:cNvSpPr>
          <p:nvPr/>
        </p:nvSpPr>
        <p:spPr bwMode="auto">
          <a:xfrm>
            <a:off x="3491880" y="4077072"/>
            <a:ext cx="4285282" cy="2677656"/>
          </a:xfrm>
          <a:prstGeom prst="rect">
            <a:avLst/>
          </a:prstGeom>
          <a:solidFill>
            <a:schemeClr val="bg1"/>
          </a:solidFill>
          <a:ln w="9525">
            <a:noFill/>
            <a:miter lim="800000"/>
            <a:headEnd/>
            <a:tailEnd/>
          </a:ln>
        </p:spPr>
        <p:txBody>
          <a:bodyPr wrap="square">
            <a:spAutoFit/>
          </a:bodyPr>
          <a:lstStyle/>
          <a:p>
            <a:r>
              <a:rPr lang="en-GB" b="1" dirty="0" smtClean="0">
                <a:latin typeface="Arial" pitchFamily="34" charset="0"/>
                <a:cs typeface="Arial" pitchFamily="34" charset="0"/>
              </a:rPr>
              <a:t>In an inclusive classroom:</a:t>
            </a:r>
            <a:r>
              <a:rPr lang="en-GB" dirty="0" smtClean="0">
                <a:latin typeface="Arial" pitchFamily="34" charset="0"/>
                <a:cs typeface="Arial" pitchFamily="34" charset="0"/>
              </a:rPr>
              <a:t/>
            </a:r>
            <a:br>
              <a:rPr lang="en-GB" dirty="0" smtClean="0">
                <a:latin typeface="Arial" pitchFamily="34" charset="0"/>
                <a:cs typeface="Arial" pitchFamily="34" charset="0"/>
              </a:rPr>
            </a:br>
            <a:r>
              <a:rPr lang="en-GB" dirty="0" smtClean="0">
                <a:latin typeface="Arial" pitchFamily="34" charset="0"/>
                <a:cs typeface="Arial" pitchFamily="34" charset="0"/>
              </a:rPr>
              <a:t>- </a:t>
            </a:r>
            <a:r>
              <a:rPr lang="en-GB" dirty="0">
                <a:latin typeface="Arial" pitchFamily="34" charset="0"/>
                <a:cs typeface="Arial" pitchFamily="34" charset="0"/>
              </a:rPr>
              <a:t>Learning in a small </a:t>
            </a:r>
            <a:br>
              <a:rPr lang="en-GB" dirty="0">
                <a:latin typeface="Arial" pitchFamily="34" charset="0"/>
                <a:cs typeface="Arial" pitchFamily="34" charset="0"/>
              </a:rPr>
            </a:br>
            <a:r>
              <a:rPr lang="en-GB" dirty="0">
                <a:latin typeface="Arial" pitchFamily="34" charset="0"/>
                <a:cs typeface="Arial" pitchFamily="34" charset="0"/>
              </a:rPr>
              <a:t>  </a:t>
            </a:r>
            <a:r>
              <a:rPr lang="en-GB" dirty="0" smtClean="0">
                <a:latin typeface="Arial" pitchFamily="34" charset="0"/>
                <a:cs typeface="Arial" pitchFamily="34" charset="0"/>
              </a:rPr>
              <a:t>Collaborative group</a:t>
            </a:r>
            <a:endParaRPr lang="en-GB" dirty="0">
              <a:latin typeface="Arial" pitchFamily="34" charset="0"/>
              <a:cs typeface="Arial" pitchFamily="34" charset="0"/>
            </a:endParaRPr>
          </a:p>
          <a:p>
            <a:r>
              <a:rPr lang="en-GB" dirty="0">
                <a:latin typeface="Arial" pitchFamily="34" charset="0"/>
                <a:cs typeface="Arial" pitchFamily="34" charset="0"/>
              </a:rPr>
              <a:t>- Pupils have different </a:t>
            </a:r>
            <a:br>
              <a:rPr lang="en-GB" dirty="0">
                <a:latin typeface="Arial" pitchFamily="34" charset="0"/>
                <a:cs typeface="Arial" pitchFamily="34" charset="0"/>
              </a:rPr>
            </a:br>
            <a:r>
              <a:rPr lang="en-GB" dirty="0">
                <a:latin typeface="Arial" pitchFamily="34" charset="0"/>
                <a:cs typeface="Arial" pitchFamily="34" charset="0"/>
              </a:rPr>
              <a:t>  </a:t>
            </a:r>
            <a:r>
              <a:rPr lang="en-GB" dirty="0" smtClean="0">
                <a:latin typeface="Arial" pitchFamily="34" charset="0"/>
                <a:cs typeface="Arial" pitchFamily="34" charset="0"/>
              </a:rPr>
              <a:t>Competencies and  </a:t>
            </a:r>
            <a:br>
              <a:rPr lang="en-GB" dirty="0" smtClean="0">
                <a:latin typeface="Arial" pitchFamily="34" charset="0"/>
                <a:cs typeface="Arial" pitchFamily="34" charset="0"/>
              </a:rPr>
            </a:br>
            <a:r>
              <a:rPr lang="en-GB" dirty="0" smtClean="0">
                <a:latin typeface="Arial" pitchFamily="34" charset="0"/>
                <a:cs typeface="Arial" pitchFamily="34" charset="0"/>
              </a:rPr>
              <a:t>  “</a:t>
            </a:r>
            <a:r>
              <a:rPr lang="en-GB" dirty="0">
                <a:latin typeface="Arial" pitchFamily="34" charset="0"/>
                <a:cs typeface="Arial" pitchFamily="34" charset="0"/>
              </a:rPr>
              <a:t>background</a:t>
            </a:r>
            <a:r>
              <a:rPr lang="en-GB" dirty="0" smtClean="0">
                <a:latin typeface="Arial" pitchFamily="34" charset="0"/>
                <a:cs typeface="Arial" pitchFamily="34" charset="0"/>
              </a:rPr>
              <a:t>” and support </a:t>
            </a:r>
            <a:br>
              <a:rPr lang="en-GB" dirty="0" smtClean="0">
                <a:latin typeface="Arial" pitchFamily="34" charset="0"/>
                <a:cs typeface="Arial" pitchFamily="34" charset="0"/>
              </a:rPr>
            </a:br>
            <a:r>
              <a:rPr lang="en-GB" dirty="0" smtClean="0">
                <a:latin typeface="Arial" pitchFamily="34" charset="0"/>
                <a:cs typeface="Arial" pitchFamily="34" charset="0"/>
              </a:rPr>
              <a:t>   each others learning</a:t>
            </a:r>
            <a:endParaRPr lang="en-GB" dirty="0">
              <a:latin typeface="Arial" pitchFamily="34" charset="0"/>
              <a:cs typeface="Arial" pitchFamily="34" charset="0"/>
            </a:endParaRPr>
          </a:p>
        </p:txBody>
      </p:sp>
      <p:sp>
        <p:nvSpPr>
          <p:cNvPr id="4" name="Action Button: Forward or Next 3">
            <a:hlinkClick r:id="rId3" action="ppaction://hlinksldjump" highlightClick="1"/>
          </p:cNvPr>
          <p:cNvSpPr/>
          <p:nvPr/>
        </p:nvSpPr>
        <p:spPr bwMode="auto">
          <a:xfrm>
            <a:off x="467544" y="5950155"/>
            <a:ext cx="324036" cy="334757"/>
          </a:xfrm>
          <a:prstGeom prst="actionButtonForwardNex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0203264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3349625" y="-1471613"/>
            <a:ext cx="14316075" cy="9801226"/>
          </a:xfrm>
          <a:prstGeom prst="rect">
            <a:avLst/>
          </a:prstGeom>
          <a:noFill/>
          <a:ln w="9525">
            <a:noFill/>
            <a:miter lim="800000"/>
            <a:headEnd/>
            <a:tailEnd/>
          </a:ln>
        </p:spPr>
      </p:pic>
      <p:sp>
        <p:nvSpPr>
          <p:cNvPr id="24579" name="Rectangle 2"/>
          <p:cNvSpPr>
            <a:spLocks noChangeArrowheads="1"/>
          </p:cNvSpPr>
          <p:nvPr/>
        </p:nvSpPr>
        <p:spPr bwMode="auto">
          <a:xfrm>
            <a:off x="3059113" y="549275"/>
            <a:ext cx="3671887" cy="1200150"/>
          </a:xfrm>
          <a:prstGeom prst="rect">
            <a:avLst/>
          </a:prstGeom>
          <a:solidFill>
            <a:schemeClr val="bg1"/>
          </a:solidFill>
          <a:ln w="9525">
            <a:noFill/>
            <a:miter lim="800000"/>
            <a:headEnd/>
            <a:tailEnd/>
          </a:ln>
        </p:spPr>
        <p:txBody>
          <a:bodyPr>
            <a:spAutoFit/>
          </a:bodyPr>
          <a:lstStyle/>
          <a:p>
            <a:r>
              <a:rPr lang="en-GB">
                <a:latin typeface="Arial" pitchFamily="34" charset="0"/>
                <a:cs typeface="Arial" pitchFamily="34" charset="0"/>
              </a:rPr>
              <a:t>A teacher is supporting and encouraging a special need student.</a:t>
            </a:r>
          </a:p>
        </p:txBody>
      </p:sp>
    </p:spTree>
    <p:extLst>
      <p:ext uri="{BB962C8B-B14F-4D97-AF65-F5344CB8AC3E}">
        <p14:creationId xmlns:p14="http://schemas.microsoft.com/office/powerpoint/2010/main" val="266086317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1E1C77"/>
      </a:dk2>
      <a:lt2>
        <a:srgbClr val="8C8A87"/>
      </a:lt2>
      <a:accent1>
        <a:srgbClr val="1E1C77"/>
      </a:accent1>
      <a:accent2>
        <a:srgbClr val="009E60"/>
      </a:accent2>
      <a:accent3>
        <a:srgbClr val="FFFFFF"/>
      </a:accent3>
      <a:accent4>
        <a:srgbClr val="000000"/>
      </a:accent4>
      <a:accent5>
        <a:srgbClr val="ABABBD"/>
      </a:accent5>
      <a:accent6>
        <a:srgbClr val="008F56"/>
      </a:accent6>
      <a:hlink>
        <a:srgbClr val="FCA311"/>
      </a:hlink>
      <a:folHlink>
        <a:srgbClr val="5E68C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127700</TotalTime>
  <Words>2604</Words>
  <Application>Microsoft Office PowerPoint</Application>
  <PresentationFormat>On-screen Show (4:3)</PresentationFormat>
  <Paragraphs>620</Paragraphs>
  <Slides>75</Slides>
  <Notes>26</Notes>
  <HiddenSlides>2</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75</vt:i4>
      </vt:variant>
    </vt:vector>
  </HeadingPairs>
  <TitlesOfParts>
    <vt:vector size="84" baseType="lpstr">
      <vt:lpstr>Gulim</vt:lpstr>
      <vt:lpstr>Arial</vt:lpstr>
      <vt:lpstr>Arial Narrow</vt:lpstr>
      <vt:lpstr>Calibri</vt:lpstr>
      <vt:lpstr>Times New Roman</vt:lpstr>
      <vt:lpstr>Wingdings</vt:lpstr>
      <vt:lpstr>Default Design</vt:lpstr>
      <vt:lpstr>Bitmap Image</vt:lpstr>
      <vt:lpstr>Picture Publisher Image</vt:lpstr>
      <vt:lpstr>Finnish teachers’ professionalism is built through research based teacher education and supported by the school site     SIMO EDUCACIÓN 2015,  Madrid from 28th to 30th October 2015</vt:lpstr>
      <vt:lpstr>Republic Finland </vt:lpstr>
      <vt:lpstr>Content of the presentation  1. Finnish Educational Context  2. Education of professional Teacher      at the University of Helsinki  3. Examples of continuous improvement of           education by the professional teachers at      the school site  3. How do school site supports the      professionalism of teachers     </vt:lpstr>
      <vt:lpstr>PowerPoint Presentation</vt:lpstr>
      <vt:lpstr>Characteristics of Finnish Education  Laukkanen (2008), Niemi et al. (2012), Sahlberg (2011)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subjects in comprehensive school (total number of lessons hours, yearly)</vt:lpstr>
      <vt:lpstr>PowerPoint Presentation</vt:lpstr>
      <vt:lpstr>PowerPoint Presentation</vt:lpstr>
      <vt:lpstr>PowerPoint Presentation</vt:lpstr>
      <vt:lpstr>National Teacher Education Strategy:   The teacher education programmes should help students to acquire:</vt:lpstr>
      <vt:lpstr>Individual characteristics of  a professional teacher (Hargreaves &amp; Goodson, 1996; Evans, 2008; Freidson, 2001; Urban &amp; Dalli, 2011; Evetts, 2012)</vt:lpstr>
      <vt:lpstr>Research on teacher professionalism refers to status of teachers and depends on … (Müller et al, 2010; TALIS 2008 survey)</vt:lpstr>
      <vt:lpstr>A secondary (middle and high school) teacher </vt:lpstr>
      <vt:lpstr>Teacher education at the University of Helsinki</vt:lpstr>
      <vt:lpstr>Structure of the Master’s degree  of a secondary teacher: 3 + 2 years, 300 cr</vt:lpstr>
      <vt:lpstr>Structure of the master degree  of a primary teacher: 3 + 2 years</vt:lpstr>
      <vt:lpstr>The pedagogical studies helps the students …</vt:lpstr>
      <vt:lpstr>Teaching Practice - Reflection in Action http://www.youtube.com/watch?v=SDCm1fIPKH8&amp;playnext=1&amp;list=PLEE385BC5A0125995&amp;feature=results_main  </vt:lpstr>
      <vt:lpstr>Finnish educational context  </vt:lpstr>
      <vt:lpstr>World around the school is changing …</vt:lpstr>
      <vt:lpstr>21st century competences Binkley, M., Erstad, O., Herman, J., Raizen, S., Ripley, M., Miller-Ricci, M. &amp; Rumble, M. (2012). Defining twenty-first century skills. In P. Griffin, B. McGaw &amp; E. Care (Eds.) Assessment and teaching of 21st century skills (pp. 17–66). Dordrecht: Springer</vt:lpstr>
      <vt:lpstr>An educational innovation is as an idea or practice … </vt:lpstr>
      <vt:lpstr>Creative process and problem-solving</vt:lpstr>
      <vt:lpstr>Innovations are created a through  a creative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creative problem-solving process</vt:lpstr>
      <vt:lpstr>Ideointimenetelmiä</vt:lpstr>
      <vt:lpstr>8x8 method for generating ideas for the smartphone use </vt:lpstr>
      <vt:lpstr>PowerPoint Presentation</vt:lpstr>
      <vt:lpstr>PowerPoint Presentation</vt:lpstr>
      <vt:lpstr>     Smartphones in Education: Electricity Project (kutoset) https://www.youtube.com/watch?v=YpBU7ZOuyR0   Smartphones in education: Exploring sky (vitoset) https://www.youtube.com/watch?v=GuRw5Em8zS0 </vt:lpstr>
      <vt:lpstr>Personalisation of learning through the use of mobile devices</vt:lpstr>
      <vt:lpstr>Participants and data</vt:lpstr>
      <vt:lpstr>Smartphone use in science project - all respondents</vt:lpstr>
      <vt:lpstr>21st century competences Binkley, M., Erstad, O., Herman, J., Raizen, S., Ripley, M., Miller-Ricci, M. &amp; Rumble, M. (2012). Defining twenty-first century skills. In P. Griffin, B. McGaw &amp; E. Care (Eds.) Assessment and teaching of 21st century skills (pp. 17–66). Dordrecht: Springer</vt:lpstr>
      <vt:lpstr>PowerPoint Presentation</vt:lpstr>
      <vt:lpstr>PowerPoint Presentation</vt:lpstr>
      <vt:lpstr>School, Kindergarten, Senior Home and Library Partnerships through the Use of ICT</vt:lpstr>
      <vt:lpstr>PowerPoint Presentation</vt:lpstr>
      <vt:lpstr>Collaboration in practice</vt:lpstr>
      <vt:lpstr>Smartphones in education - Finnish Forest Fair (vitoset) https://www.youtube.com/watch?v=yvjIsfZhKfA </vt:lpstr>
      <vt:lpstr>21st century competences Binkley, M., Erstad, O., Herman, J., Raizen, S., Ripley, M., Miller-Ricci, M. &amp; Rumble, M. (2012). Defining twenty-first century skills. In P. Griffin, B. McGaw &amp; E. Care (Eds.) Assessment and teaching of 21st century skills (pp. 17–66). Dordrecht: Springer</vt:lpstr>
      <vt:lpstr>National core curriculum  </vt:lpstr>
      <vt:lpstr>PowerPoint Presentation</vt:lpstr>
      <vt:lpstr>Factors influencing the adoption of educational innovations (Fullan, 2007)</vt:lpstr>
      <vt:lpstr>PowerPoint Presentation</vt:lpstr>
      <vt:lpstr>Direct quotations in the presentation </vt:lpstr>
      <vt:lpstr>Teacher professionalism/ effectiveness</vt:lpstr>
      <vt:lpstr>How teachers experience their professionalism? </vt:lpstr>
      <vt:lpstr>Pupils can teach teachers to use technology</vt:lpstr>
      <vt:lpstr>Leadership</vt:lpstr>
      <vt:lpstr>How teachers experience leadership? </vt:lpstr>
      <vt:lpstr>A teacher leader  (Lieberman, 1992, Harris, 2003)</vt:lpstr>
      <vt:lpstr>Learning environments</vt:lpstr>
      <vt:lpstr>How teachers experience learning environments? </vt:lpstr>
      <vt:lpstr>Networks and partnerships</vt:lpstr>
      <vt:lpstr>How teachers experience networks and partnerships? </vt:lpstr>
      <vt:lpstr>4. Discussion </vt:lpstr>
      <vt:lpstr>PowerPoint Presentation</vt:lpstr>
      <vt:lpstr>In an innovative school we need  …</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 dian otsikkoa</dc:title>
  <dc:creator>Jari Lavonen</dc:creator>
  <cp:lastModifiedBy>Lavonen, Jari M J</cp:lastModifiedBy>
  <cp:revision>1385</cp:revision>
  <cp:lastPrinted>2003-08-18T12:35:25Z</cp:lastPrinted>
  <dcterms:created xsi:type="dcterms:W3CDTF">2003-08-13T09:52:38Z</dcterms:created>
  <dcterms:modified xsi:type="dcterms:W3CDTF">2015-10-30T08:44:23Z</dcterms:modified>
</cp:coreProperties>
</file>