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8BEB2-1048-4D7D-A94B-DA5CBD5F24C5}" type="datetimeFigureOut">
              <a:rPr lang="fi-FI" smtClean="0"/>
              <a:t>4.8.2022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2C801-AF8C-492B-B0C6-CA0FE6C3AD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980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177E-3AF2-4D1D-B833-4FC8DF073DCA}" type="datetime1">
              <a:rPr lang="fi-FI" smtClean="0"/>
              <a:t>4.8.2022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78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5CEB-EFEE-494B-830D-16795198198C}" type="datetime1">
              <a:rPr lang="fi-FI" smtClean="0"/>
              <a:t>4.8.2022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110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F2B0-B0AE-40E9-9585-A4C7E98ECE67}" type="datetime1">
              <a:rPr lang="fi-FI" smtClean="0"/>
              <a:t>4.8.2022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435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8D66-ECEF-47F5-9565-F632A32A3813}" type="datetime1">
              <a:rPr lang="fi-FI" smtClean="0"/>
              <a:t>4.8.2022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608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D6FE-5139-4E81-9164-08046B5C1155}" type="datetime1">
              <a:rPr lang="fi-FI" smtClean="0"/>
              <a:t>4.8.2022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003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0FBF-D97B-43DB-BDFE-B36DD77A38F8}" type="datetime1">
              <a:rPr lang="fi-FI" smtClean="0"/>
              <a:t>4.8.2022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282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FB41-74A2-466E-ADD3-D9FFC91991DC}" type="datetime1">
              <a:rPr lang="fi-FI" smtClean="0"/>
              <a:t>4.8.2022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334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4EDD-12DA-4581-9471-B11AB86FC812}" type="datetime1">
              <a:rPr lang="fi-FI" smtClean="0"/>
              <a:t>4.8.2022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145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EBC9-3736-476E-978C-31E701AF4041}" type="datetime1">
              <a:rPr lang="fi-FI" smtClean="0"/>
              <a:t>4.8.2022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724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D82A-16F0-48D5-8814-DBE90E704C26}" type="datetime1">
              <a:rPr lang="fi-FI" smtClean="0"/>
              <a:t>4.8.2022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1485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8814-0EE7-4DDB-9808-36AC1E370B78}" type="datetime1">
              <a:rPr lang="fi-FI" smtClean="0"/>
              <a:t>4.8.2022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ICPA-19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094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49A9C-0503-48F2-B1A3-8C5CB566748B}" type="datetime1">
              <a:rPr lang="fi-FI" smtClean="0"/>
              <a:t>4.8.2022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ICPA-19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F17B8-3D3D-4591-93F1-251282F00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36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121" y="608631"/>
            <a:ext cx="10003678" cy="95203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Advertisement Template of ICPA-19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 28-40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bold, centered)</a:t>
            </a:r>
            <a:endParaRPr lang="fi-FI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31" y="1706743"/>
            <a:ext cx="10515600" cy="1128590"/>
          </a:xfrm>
        </p:spPr>
        <p:txBody>
          <a:bodyPr>
            <a:normAutofit/>
          </a:bodyPr>
          <a:lstStyle/>
          <a:p>
            <a:pPr marL="0" indent="0" algn="ctr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Firstauthor</a:t>
            </a: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1,*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Secondauthor</a:t>
            </a:r>
            <a:r>
              <a:rPr lang="en-US" sz="1800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(presenting author underlined), C.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Thirdauthor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 18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normal, centered)</a:t>
            </a:r>
            <a:endParaRPr lang="fi-FI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xxx, First University, City, Country (Times New Roman 12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italic, centered)</a:t>
            </a:r>
            <a:r>
              <a:rPr lang="fi-FI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yyy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Second University, City, Country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86235" y="6391520"/>
            <a:ext cx="10168864" cy="365125"/>
          </a:xfrm>
        </p:spPr>
        <p:txBody>
          <a:bodyPr/>
          <a:lstStyle/>
          <a:p>
            <a:r>
              <a:rPr lang="fi-FI" dirty="0"/>
              <a:t>19th International Conference on </a:t>
            </a:r>
            <a:r>
              <a:rPr lang="fi-FI" dirty="0" err="1"/>
              <a:t>Positron</a:t>
            </a:r>
            <a:r>
              <a:rPr lang="fi-FI" dirty="0"/>
              <a:t> </a:t>
            </a:r>
            <a:r>
              <a:rPr lang="fi-FI" dirty="0" err="1"/>
              <a:t>Annihilation</a:t>
            </a:r>
            <a:r>
              <a:rPr lang="fi-FI" dirty="0"/>
              <a:t> (ICPA-19), 22-26 August 2022, </a:t>
            </a:r>
            <a:r>
              <a:rPr lang="fi-FI" dirty="0" err="1"/>
              <a:t>University</a:t>
            </a:r>
            <a:r>
              <a:rPr lang="fi-FI" dirty="0"/>
              <a:t> of Helsinki, Finland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0629" y="185894"/>
            <a:ext cx="74860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Pxx</a:t>
            </a:r>
            <a:endParaRPr lang="fi-FI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1210827" y="2700242"/>
            <a:ext cx="9894938" cy="36912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1350121" y="3556157"/>
            <a:ext cx="92657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Graphical abstract (preferably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no text at all!)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advertising the poster</a:t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slide only, to be uploaded in pptx format)</a:t>
            </a:r>
          </a:p>
          <a:p>
            <a:pPr algn="ctr"/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i-FI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fi-FI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lang="fi-FI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fi-FI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1-3 </a:t>
            </a:r>
            <a:r>
              <a:rPr lang="fi-FI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fi-FI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free-format</a:t>
            </a:r>
            <a:r>
              <a:rPr lang="fi-FI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fi-FI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(to </a:t>
            </a:r>
            <a:r>
              <a:rPr lang="fi-FI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i-FI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uploaded</a:t>
            </a:r>
            <a:r>
              <a:rPr lang="fi-FI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pdf)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445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138</Words>
  <Application>Microsoft Macintosh PowerPoint</Application>
  <PresentationFormat>Laajakuva</PresentationFormat>
  <Paragraphs>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Poster Advertisement Template of ICPA-19 (Times New Roman 28-40 pt, bold, centered)</vt:lpstr>
    </vt:vector>
  </TitlesOfParts>
  <Company>University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Lu, Eryang</dc:creator>
  <cp:lastModifiedBy>Makkonen, Ilja</cp:lastModifiedBy>
  <cp:revision>23</cp:revision>
  <dcterms:created xsi:type="dcterms:W3CDTF">2022-07-12T09:40:13Z</dcterms:created>
  <dcterms:modified xsi:type="dcterms:W3CDTF">2022-08-04T07:42:07Z</dcterms:modified>
</cp:coreProperties>
</file>