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A4BB9-6028-462B-947E-4F9DA118DFFB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9F2E9-84B6-48BF-94F2-7BF3C0BADB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3664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9F2E9-84B6-48BF-94F2-7BF3C0BADBF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85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193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388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760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21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88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065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462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217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637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942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252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E531D-D9C4-44E9-B28B-115CAF8B09E6}" type="datetimeFigureOut">
              <a:rPr lang="fi-FI" smtClean="0"/>
              <a:t>8.1.2013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F41A6-A977-406C-B0B4-B4C33EE15E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86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90" t="239140" r="-172858" b="-216188"/>
          <a:stretch/>
        </p:blipFill>
        <p:spPr bwMode="auto">
          <a:xfrm>
            <a:off x="609599" y="381000"/>
            <a:ext cx="795762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11" t="21955" r="39049" b="33034"/>
          <a:stretch/>
        </p:blipFill>
        <p:spPr bwMode="auto">
          <a:xfrm>
            <a:off x="0" y="152400"/>
            <a:ext cx="9143999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6778" y="3162300"/>
            <a:ext cx="321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EO</a:t>
            </a:r>
            <a:endParaRPr lang="fi-F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989" y="3105646"/>
            <a:ext cx="433387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486400" y="3173988"/>
            <a:ext cx="3212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E</a:t>
            </a:r>
          </a:p>
          <a:p>
            <a:r>
              <a:rPr lang="fi-FI" dirty="0" smtClean="0"/>
              <a:t>LO+vEO</a:t>
            </a:r>
            <a:endParaRPr lang="fi-FI" dirty="0"/>
          </a:p>
        </p:txBody>
      </p:sp>
      <p:sp>
        <p:nvSpPr>
          <p:cNvPr id="10" name="TextBox 9"/>
          <p:cNvSpPr txBox="1"/>
          <p:nvPr/>
        </p:nvSpPr>
        <p:spPr>
          <a:xfrm>
            <a:off x="5050963" y="3173988"/>
            <a:ext cx="3212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r>
              <a:rPr lang="fi-FI" dirty="0" err="1" smtClean="0"/>
              <a:t>vEO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385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t="27859" r="39921" b="32635"/>
          <a:stretch/>
        </p:blipFill>
        <p:spPr bwMode="auto">
          <a:xfrm>
            <a:off x="76200" y="152400"/>
            <a:ext cx="8933752" cy="670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08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2" t="23619" r="39531" b="32238"/>
          <a:stretch/>
        </p:blipFill>
        <p:spPr bwMode="auto">
          <a:xfrm>
            <a:off x="304800" y="228599"/>
            <a:ext cx="8686800" cy="646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754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</Words>
  <Application>Microsoft Office PowerPoint</Application>
  <PresentationFormat>On-screen Show (4:3)</PresentationFormat>
  <Paragraphs>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hotulain</dc:creator>
  <cp:lastModifiedBy>hotulain</cp:lastModifiedBy>
  <cp:revision>2</cp:revision>
  <dcterms:created xsi:type="dcterms:W3CDTF">2013-01-08T05:29:31Z</dcterms:created>
  <dcterms:modified xsi:type="dcterms:W3CDTF">2013-01-08T06:39:10Z</dcterms:modified>
</cp:coreProperties>
</file>