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99" r:id="rId3"/>
    <p:sldId id="300" r:id="rId4"/>
  </p:sldIdLst>
  <p:sldSz cx="9144000" cy="6858000" type="screen4x3"/>
  <p:notesSz cx="6669088" cy="97758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howGuides="1">
      <p:cViewPr varScale="1">
        <p:scale>
          <a:sx n="112" d="100"/>
          <a:sy n="112" d="100"/>
        </p:scale>
        <p:origin x="-912" y="-78"/>
      </p:cViewPr>
      <p:guideLst>
        <p:guide orient="horz" pos="3793"/>
        <p:guide orient="horz" pos="1117"/>
        <p:guide orient="horz" pos="346"/>
        <p:guide orient="horz" pos="2568"/>
        <p:guide orient="horz" pos="4156"/>
        <p:guide orient="horz" pos="3884"/>
        <p:guide orient="horz" pos="1570"/>
        <p:guide pos="204"/>
        <p:guide pos="5556"/>
        <p:guide pos="431"/>
        <p:guide pos="4422"/>
        <p:guide pos="1247"/>
        <p:guide pos="3424"/>
        <p:guide pos="3356"/>
        <p:guide pos="451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096" y="-84"/>
      </p:cViewPr>
      <p:guideLst>
        <p:guide orient="horz" pos="3079"/>
        <p:guide pos="210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E8633-DD50-467C-B21A-E1CECDED6BB2}" type="datetimeFigureOut">
              <a:rPr lang="fi-FI" sz="800" smtClean="0"/>
              <a:pPr/>
              <a:t>10.2.2014</a:t>
            </a:fld>
            <a:endParaRPr lang="en-GB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410BF-6C8B-4E87-A502-35A1C9E26017}" type="slidenum">
              <a:rPr lang="en-GB" sz="800" smtClean="0"/>
              <a:pPr/>
              <a:t>‹#›</a:t>
            </a:fld>
            <a:endParaRPr lang="en-GB" sz="800"/>
          </a:p>
        </p:txBody>
      </p:sp>
    </p:spTree>
    <p:extLst>
      <p:ext uri="{BB962C8B-B14F-4D97-AF65-F5344CB8AC3E}">
        <p14:creationId xmlns:p14="http://schemas.microsoft.com/office/powerpoint/2010/main" val="382445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0B85FA14-6BD0-4B51-94D4-05F5A75E4036}" type="datetimeFigureOut">
              <a:rPr lang="fi-FI" smtClean="0"/>
              <a:pPr/>
              <a:t>10.2.2014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DFD68452-3929-4FD8-B15C-CAEB56E3F3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5976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2349499"/>
            <a:ext cx="7775576" cy="1871663"/>
          </a:xfrm>
        </p:spPr>
        <p:txBody>
          <a:bodyPr anchor="t" anchorCtr="0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292600"/>
            <a:ext cx="7775576" cy="135097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2161402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11518771-F209-4DF1-AB7B-491518A59A5C}" type="datetime1">
              <a:rPr lang="fi-FI" smtClean="0"/>
              <a:pPr/>
              <a:t>10.2.2014</a:t>
            </a:fld>
            <a:endParaRPr lang="en-GB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4" y="6165850"/>
            <a:ext cx="259238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Käyttäytymis-tieteellinen tiedekunta / Henkilön nimi / Esityksen nimi</a:t>
            </a:r>
            <a:endParaRPr lang="en-GB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2" name="TextBox 51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smtClean="0">
                <a:solidFill>
                  <a:schemeClr val="tx2"/>
                </a:solidFill>
              </a:rPr>
              <a:t>www.helsinki.fi/yliopisto</a:t>
            </a:r>
            <a:endParaRPr lang="en-GB" sz="900">
              <a:solidFill>
                <a:schemeClr val="tx2"/>
              </a:solidFill>
            </a:endParaRP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349499"/>
            <a:ext cx="7775574" cy="1871663"/>
          </a:xfrm>
        </p:spPr>
        <p:txBody>
          <a:bodyPr anchor="t" anchorCtr="0">
            <a:no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4292600"/>
            <a:ext cx="7775578" cy="13684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8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2161402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3E2E7E76-875D-42AF-84F3-DE00FBA44DD6}" type="datetime1">
              <a:rPr lang="fi-FI" smtClean="0"/>
              <a:pPr/>
              <a:t>10.2.2014</a:t>
            </a:fld>
            <a:endParaRPr lang="en-GB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Käyttäytymis-tieteellinen tiedekunta / Henkilön nimi / Esityksen nimi</a:t>
            </a:r>
            <a:endParaRPr lang="en-GB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smtClean="0">
                <a:solidFill>
                  <a:schemeClr val="tx2"/>
                </a:solidFill>
              </a:rPr>
              <a:t>www.helsinki.fi/yliopisto</a:t>
            </a:r>
            <a:endParaRPr lang="en-GB" sz="900">
              <a:solidFill>
                <a:schemeClr val="tx2"/>
              </a:solidFill>
            </a:endParaRP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4895-F6CB-4E63-8C30-E5A83F45A376}" type="datetime1">
              <a:rPr lang="fi-FI" smtClean="0"/>
              <a:pPr/>
              <a:t>10.2.2014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Käyttäytymis-tieteellinen tiedekunta / Henkilön nimi / Esityksen nimi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8"/>
            <a:ext cx="3348038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2113" y="1989138"/>
            <a:ext cx="3348036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C48C-A56C-40D1-BAA8-5547335A4888}" type="datetime1">
              <a:rPr lang="fi-FI" smtClean="0"/>
              <a:pPr/>
              <a:t>10.2.2014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Käyttäytymis-tieteellinen tiedekunta / Henkilön nimi / Esityksen nimi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C85F-4FBA-4E8D-9769-032C75DCD477}" type="datetime1">
              <a:rPr lang="fi-FI" smtClean="0"/>
              <a:pPr/>
              <a:t>10.2.2014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Käyttäytymis-tieteellinen tiedekunta / Henkilön nimi / Esityksen nimi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989138"/>
            <a:ext cx="6840538" cy="5111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7BD88-4A95-4560-9AE8-912AE2A2DE73}" type="datetime1">
              <a:rPr lang="fi-FI" smtClean="0"/>
              <a:pPr/>
              <a:t>10.2.2014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Käyttäytymis-tieteellinen tiedekunta / Henkilön nimi / Esityksen nimi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979613" y="2492375"/>
            <a:ext cx="6840537" cy="3529013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418E-F9B3-4F35-B0D1-EDC014BC9F3C}" type="datetime1">
              <a:rPr lang="fi-FI" smtClean="0"/>
              <a:pPr/>
              <a:t>10.2.2014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Käyttäytymis-tieteellinen tiedekunta / Henkilön nimi / Esityksen nimi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6"/>
            <a:ext cx="3348038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5472113" y="1989138"/>
            <a:ext cx="3348037" cy="403225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B473-5548-47A1-9CD6-A9DCF3ACC624}" type="datetime1">
              <a:rPr lang="fi-FI" smtClean="0"/>
              <a:pPr/>
              <a:t>10.2.2014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Käyttäytymis-tieteellinen tiedekunta / Henkilön nimi / Esityksen nimi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2" y="4221162"/>
            <a:ext cx="6840537" cy="1800225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1979613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37084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54356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7164388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1"/>
          </p:nvPr>
        </p:nvSpPr>
        <p:spPr>
          <a:xfrm>
            <a:off x="1979613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/>
          </p:nvPr>
        </p:nvSpPr>
        <p:spPr>
          <a:xfrm>
            <a:off x="3708400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/>
          </p:nvPr>
        </p:nvSpPr>
        <p:spPr>
          <a:xfrm>
            <a:off x="5435600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24"/>
          </p:nvPr>
        </p:nvSpPr>
        <p:spPr>
          <a:xfrm>
            <a:off x="7164388" y="2492375"/>
            <a:ext cx="1584325" cy="15843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9ACC-CFFC-4183-9FE2-04F631978FC6}" type="datetime1">
              <a:rPr lang="fi-FI" smtClean="0"/>
              <a:pPr/>
              <a:t>10.2.2014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Käyttäytymis-tieteellinen tiedekunta / Henkilön nimi / Esityksen nimi</a:t>
            </a:r>
            <a:endParaRPr lang="en-GB"/>
          </a:p>
        </p:txBody>
      </p:sp>
      <p:sp>
        <p:nvSpPr>
          <p:cNvPr id="8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1782228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pic>
        <p:nvPicPr>
          <p:cNvPr id="10" name="Picture 9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612" y="549275"/>
            <a:ext cx="6840538" cy="11509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612" y="1989139"/>
            <a:ext cx="6840538" cy="403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FF7EF5BE-73A4-4C19-83D1-053427FDFEAA}" type="datetime1">
              <a:rPr lang="fi-FI" smtClean="0"/>
              <a:pPr/>
              <a:t>10.2.2014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Käyttäytymis-tieteellinen tiedekunta / Henkilön nimi / Esityksen nimi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1782228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smtClean="0">
                <a:solidFill>
                  <a:schemeClr val="tx2"/>
                </a:solidFill>
              </a:rPr>
              <a:t>www.helsinki.fi/yliopisto</a:t>
            </a:r>
            <a:endParaRPr lang="en-GB" sz="900">
              <a:solidFill>
                <a:schemeClr val="tx2"/>
              </a:solidFill>
            </a:endParaRPr>
          </a:p>
        </p:txBody>
      </p:sp>
      <p:sp>
        <p:nvSpPr>
          <p:cNvPr id="21" name="Line 16"/>
          <p:cNvSpPr>
            <a:spLocks noChangeShapeType="1"/>
          </p:cNvSpPr>
          <p:nvPr userDrawn="1"/>
        </p:nvSpPr>
        <p:spPr bwMode="auto">
          <a:xfrm flipV="1">
            <a:off x="1979614" y="1773238"/>
            <a:ext cx="6840536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GB"/>
          </a:p>
        </p:txBody>
      </p:sp>
      <p:pic>
        <p:nvPicPr>
          <p:cNvPr id="17" name="Picture 16" descr="FSE_RGB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Wingdings" pitchFamily="2" charset="2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Wingdings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3050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2349499"/>
            <a:ext cx="7775576" cy="899481"/>
          </a:xfrm>
        </p:spPr>
        <p:txBody>
          <a:bodyPr>
            <a:normAutofit/>
          </a:bodyPr>
          <a:lstStyle/>
          <a:p>
            <a:r>
              <a:rPr lang="fi-FI" sz="2800" dirty="0" smtClean="0"/>
              <a:t>AJATELLAAN!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248980"/>
            <a:ext cx="7775576" cy="2394598"/>
          </a:xfrm>
        </p:spPr>
        <p:txBody>
          <a:bodyPr>
            <a:normAutofit fontScale="55000" lnSpcReduction="20000"/>
          </a:bodyPr>
          <a:lstStyle/>
          <a:p>
            <a:r>
              <a:rPr lang="fi-FI" sz="6500" dirty="0" smtClean="0"/>
              <a:t>Kehitys ja arviointi –kurssi </a:t>
            </a:r>
          </a:p>
          <a:p>
            <a:endParaRPr lang="fi-FI" sz="3600" dirty="0" smtClean="0"/>
          </a:p>
          <a:p>
            <a:r>
              <a:rPr lang="fi-FI" sz="3600" dirty="0" smtClean="0"/>
              <a:t>Toteutus:</a:t>
            </a:r>
          </a:p>
          <a:p>
            <a:r>
              <a:rPr lang="fi-FI" sz="3600" dirty="0" smtClean="0"/>
              <a:t>Vantaan 2. </a:t>
            </a:r>
            <a:r>
              <a:rPr lang="fi-FI" sz="3600" dirty="0" err="1" smtClean="0"/>
              <a:t>lk:n</a:t>
            </a:r>
            <a:r>
              <a:rPr lang="fi-FI" sz="3600" dirty="0" smtClean="0"/>
              <a:t> Ajattelun interventio </a:t>
            </a:r>
          </a:p>
          <a:p>
            <a:endParaRPr lang="fi-FI" sz="3600" dirty="0" smtClean="0"/>
          </a:p>
          <a:p>
            <a:r>
              <a:rPr lang="fi-FI" sz="3600" dirty="0" err="1" smtClean="0"/>
              <a:t>Hotulainen</a:t>
            </a:r>
            <a:r>
              <a:rPr lang="fi-FI" sz="3600" dirty="0" smtClean="0"/>
              <a:t>, Risto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1518771-F209-4DF1-AB7B-491518A59A5C}" type="datetime1">
              <a:rPr lang="fi-FI" smtClean="0"/>
              <a:pPr/>
              <a:t>10.2.2014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 smtClean="0"/>
              <a:t>Opettajankoulutuslaitos/Erityispedagogiikka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418E-F9B3-4F35-B0D1-EDC014BC9F3C}" type="datetime1">
              <a:rPr lang="fi-FI" smtClean="0"/>
              <a:pPr/>
              <a:t>10.2.2014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Käyttäytymis-tieteellinen tiedekunta / Henkilön nimi / Esityksen nimi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Kehitys ja arviointi -kurssi ja </a:t>
            </a:r>
            <a:br>
              <a:rPr lang="fi-FI" dirty="0" smtClean="0"/>
            </a:br>
            <a:r>
              <a:rPr lang="fi-FI" dirty="0" smtClean="0"/>
              <a:t>Case Vantaa (2. </a:t>
            </a:r>
            <a:r>
              <a:rPr lang="fi-FI" dirty="0" err="1" smtClean="0"/>
              <a:t>lk</a:t>
            </a:r>
            <a:r>
              <a:rPr lang="fi-FI" dirty="0" smtClean="0"/>
              <a:t>)</a:t>
            </a:r>
            <a:endParaRPr lang="fi-FI" dirty="0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6240920"/>
              </p:ext>
            </p:extLst>
          </p:nvPr>
        </p:nvGraphicFramePr>
        <p:xfrm>
          <a:off x="45017" y="2287908"/>
          <a:ext cx="8955475" cy="389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787"/>
                <a:gridCol w="1674469"/>
                <a:gridCol w="2383302"/>
                <a:gridCol w="208280"/>
                <a:gridCol w="1632551"/>
                <a:gridCol w="1680086"/>
              </a:tblGrid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i-FI" sz="2000" dirty="0" smtClean="0"/>
                        <a:t>Aikataulu</a:t>
                      </a:r>
                      <a:endParaRPr lang="fi-FI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2000" b="1" dirty="0" err="1" smtClean="0">
                          <a:solidFill>
                            <a:srgbClr val="FF0000"/>
                          </a:solidFill>
                        </a:rPr>
                        <a:t>Lupaky-selyt</a:t>
                      </a:r>
                      <a:r>
                        <a:rPr lang="fi-FI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sz="2000" b="1" dirty="0" err="1" smtClean="0">
                          <a:solidFill>
                            <a:srgbClr val="FF0000"/>
                          </a:solidFill>
                        </a:rPr>
                        <a:t>van-hemmille</a:t>
                      </a:r>
                      <a:endParaRPr lang="fi-FI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000" b="1" dirty="0" err="1" smtClean="0">
                          <a:solidFill>
                            <a:srgbClr val="FF0000"/>
                          </a:solidFill>
                        </a:rPr>
                        <a:t>Alkumit-taus</a:t>
                      </a:r>
                      <a:endParaRPr lang="fi-FI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b="1" dirty="0" smtClean="0"/>
                        <a:t>Interventio</a:t>
                      </a:r>
                    </a:p>
                    <a:p>
                      <a:pPr algn="ctr"/>
                      <a:r>
                        <a:rPr lang="fi-FI" sz="1800" b="1" dirty="0" err="1" smtClean="0"/>
                        <a:t>ýht</a:t>
                      </a:r>
                      <a:r>
                        <a:rPr lang="fi-FI" sz="1800" b="1" dirty="0" smtClean="0"/>
                        <a:t>. 12h  (n. 2h/vko)</a:t>
                      </a:r>
                      <a:endParaRPr lang="fi-FI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2000" b="1" dirty="0" err="1" smtClean="0">
                          <a:solidFill>
                            <a:srgbClr val="FF0000"/>
                          </a:solidFill>
                        </a:rPr>
                        <a:t>Loppumit-taus</a:t>
                      </a:r>
                      <a:endParaRPr lang="fi-FI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000" b="1" dirty="0" smtClean="0">
                          <a:solidFill>
                            <a:srgbClr val="FF0000"/>
                          </a:solidFill>
                        </a:rPr>
                        <a:t>Viivästetty</a:t>
                      </a:r>
                      <a:r>
                        <a:rPr lang="fi-FI" sz="2000" b="1" baseline="0" dirty="0" smtClean="0">
                          <a:solidFill>
                            <a:srgbClr val="FF0000"/>
                          </a:solidFill>
                        </a:rPr>
                        <a:t> mittaus</a:t>
                      </a:r>
                      <a:endParaRPr lang="fi-FI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800" b="1" dirty="0" err="1" smtClean="0"/>
                        <a:t>Vko</a:t>
                      </a:r>
                      <a:r>
                        <a:rPr lang="fi-FI" sz="1800" b="1" dirty="0" smtClean="0"/>
                        <a:t>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b="1" dirty="0" err="1" smtClean="0"/>
                        <a:t>Vko</a:t>
                      </a:r>
                      <a:r>
                        <a:rPr lang="fi-FI" sz="1800" b="1" baseline="0" dirty="0" smtClean="0"/>
                        <a:t> 7</a:t>
                      </a:r>
                      <a:endParaRPr lang="fi-FI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b="1" dirty="0" smtClean="0"/>
                        <a:t>9-15</a:t>
                      </a:r>
                      <a:endParaRPr lang="fi-FI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1800" b="1" dirty="0" smtClean="0"/>
                        <a:t>15-16</a:t>
                      </a:r>
                      <a:endParaRPr lang="fi-FI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b="1" dirty="0" smtClean="0"/>
                        <a:t>21</a:t>
                      </a:r>
                      <a:endParaRPr lang="fi-FI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b="1" dirty="0" smtClean="0"/>
                        <a:t>2h</a:t>
                      </a:r>
                      <a:endParaRPr lang="fi-FI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1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2h</a:t>
                      </a:r>
                      <a:endParaRPr lang="fi-FI" sz="18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b="1" dirty="0" smtClean="0"/>
                        <a:t>Ajattelutaidot</a:t>
                      </a:r>
                      <a:endParaRPr lang="fi-FI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i-FI" sz="1800" b="1" i="1" u="sng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b="1" dirty="0" smtClean="0"/>
                        <a:t>Ajattelutaidot</a:t>
                      </a:r>
                      <a:endParaRPr lang="fi-FI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b="1" dirty="0" smtClean="0"/>
                        <a:t>Ajattelutaidot</a:t>
                      </a:r>
                      <a:endParaRPr lang="fi-FI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b="1" dirty="0" smtClean="0"/>
                        <a:t>Matematiikka</a:t>
                      </a:r>
                      <a:endParaRPr lang="fi-FI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800" b="1" dirty="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b="1" dirty="0" smtClean="0"/>
                        <a:t>Matematiikka</a:t>
                      </a:r>
                      <a:endParaRPr lang="fi-FI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b="1" dirty="0" smtClean="0"/>
                        <a:t>Matematiikka</a:t>
                      </a:r>
                      <a:endParaRPr lang="fi-FI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b="1" dirty="0" smtClean="0"/>
                        <a:t>Analogia </a:t>
                      </a:r>
                      <a:endParaRPr lang="fi-FI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b="1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b="1" dirty="0" smtClean="0"/>
                        <a:t>Analogia </a:t>
                      </a:r>
                      <a:endParaRPr lang="fi-FI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b="1" dirty="0" smtClean="0"/>
                        <a:t>Analogia </a:t>
                      </a:r>
                      <a:endParaRPr lang="fi-FI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i-FI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dirty="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269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418E-F9B3-4F35-B0D1-EDC014BC9F3C}" type="datetime1">
              <a:rPr lang="fi-FI" smtClean="0"/>
              <a:pPr/>
              <a:t>10.2.2014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Käyttäytymis-tieteellinen tiedekunta / Henkilön nimi / Esityksen nimi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Ajattelutaidot - Vantaa</a:t>
            </a:r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979612" y="1989136"/>
            <a:ext cx="6804856" cy="4032251"/>
          </a:xfrm>
        </p:spPr>
        <p:txBody>
          <a:bodyPr>
            <a:normAutofit/>
          </a:bodyPr>
          <a:lstStyle/>
          <a:p>
            <a:r>
              <a:rPr lang="fi-FI" sz="2800" dirty="0" smtClean="0"/>
              <a:t>5 opiskelijaryhmää (4 henkilö / ryhmä)</a:t>
            </a:r>
          </a:p>
          <a:p>
            <a:pPr lvl="1" indent="0"/>
            <a:r>
              <a:rPr lang="fi-FI" sz="2800" dirty="0" smtClean="0">
                <a:sym typeface="Wingdings" panose="05000000000000000000" pitchFamily="2" charset="2"/>
              </a:rPr>
              <a:t>Kohderyhmä: Yksi kakkosluokka</a:t>
            </a:r>
          </a:p>
          <a:p>
            <a:pPr marL="881063" lvl="1" indent="-342900">
              <a:buFont typeface="Wingdings"/>
              <a:buChar char="à"/>
            </a:pPr>
            <a:r>
              <a:rPr lang="fi-FI" sz="2800" dirty="0" smtClean="0">
                <a:sym typeface="Wingdings" panose="05000000000000000000" pitchFamily="2" charset="2"/>
              </a:rPr>
              <a:t>Viikolla 6 (tutkimuslupalaput kotiin)</a:t>
            </a:r>
          </a:p>
          <a:p>
            <a:pPr marL="881063" lvl="1" indent="-342900">
              <a:buFont typeface="Wingdings"/>
              <a:buChar char="à"/>
            </a:pPr>
            <a:r>
              <a:rPr lang="fi-FI" sz="2800" dirty="0" smtClean="0"/>
              <a:t>Viikolla 7 </a:t>
            </a:r>
          </a:p>
          <a:p>
            <a:pPr marL="1146175" lvl="2" indent="-342900">
              <a:buFont typeface="Wingdings"/>
              <a:buChar char="à"/>
            </a:pPr>
            <a:r>
              <a:rPr lang="fi-FI" sz="2400" dirty="0" smtClean="0"/>
              <a:t>Alkumittaukset (2 oppituntia)</a:t>
            </a:r>
          </a:p>
          <a:p>
            <a:pPr marL="1419225" lvl="3" indent="-342900">
              <a:buAutoNum type="alphaLcParenR"/>
            </a:pPr>
            <a:r>
              <a:rPr lang="fi-FI" sz="2000" dirty="0" smtClean="0"/>
              <a:t>Ajattelutaidot</a:t>
            </a:r>
          </a:p>
          <a:p>
            <a:pPr marL="1419225" lvl="3" indent="-342900">
              <a:buAutoNum type="alphaLcParenR"/>
            </a:pPr>
            <a:r>
              <a:rPr lang="fi-FI" sz="2000" dirty="0" smtClean="0"/>
              <a:t>Matematiikka &amp; Analogiat</a:t>
            </a:r>
            <a:endParaRPr lang="fi-FI" sz="2000" dirty="0"/>
          </a:p>
          <a:p>
            <a:pPr lvl="3" indent="0">
              <a:buNone/>
            </a:pPr>
            <a:r>
              <a:rPr lang="fi-FI" sz="2000" dirty="0" smtClean="0">
                <a:sym typeface="Wingdings" panose="05000000000000000000" pitchFamily="2" charset="2"/>
              </a:rPr>
              <a:t> Ajattelutaidot Ristolle kirjekuoressa </a:t>
            </a:r>
            <a:endParaRPr lang="fi-FI" sz="2000" dirty="0" smtClean="0"/>
          </a:p>
        </p:txBody>
      </p:sp>
    </p:spTree>
    <p:extLst>
      <p:ext uri="{BB962C8B-B14F-4D97-AF65-F5344CB8AC3E}">
        <p14:creationId xmlns:p14="http://schemas.microsoft.com/office/powerpoint/2010/main" val="1914401575"/>
      </p:ext>
    </p:extLst>
  </p:cSld>
  <p:clrMapOvr>
    <a:masterClrMapping/>
  </p:clrMapOvr>
</p:sld>
</file>

<file path=ppt/theme/theme1.xml><?xml version="1.0" encoding="utf-8"?>
<a:theme xmlns:a="http://schemas.openxmlformats.org/drawingml/2006/main" name="Helsingin Yliopisto">
  <a:themeElements>
    <a:clrScheme name="HY (KTT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FCD116"/>
      </a:accent1>
      <a:accent2>
        <a:srgbClr val="1E1C77"/>
      </a:accent2>
      <a:accent3>
        <a:srgbClr val="8C8A87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</TotalTime>
  <Words>117</Words>
  <Application>Microsoft Office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Helsingin Yliopisto</vt:lpstr>
      <vt:lpstr>AJATELLAAN!</vt:lpstr>
      <vt:lpstr>Kehitys ja arviointi -kurssi ja  Case Vantaa (2. lk)</vt:lpstr>
      <vt:lpstr>Ajattelutaidot - Vantaa</vt:lpstr>
    </vt:vector>
  </TitlesOfParts>
  <Manager>Taivas</Manager>
  <Company>grow.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Helsingin Yliopisto</dc:title>
  <dc:subject>Käyttäytymis-tieteellinen tiedekunta</dc:subject>
  <dc:creator>mika kontio / grow.</dc:creator>
  <cp:lastModifiedBy>Hotulainen, Risto H E</cp:lastModifiedBy>
  <cp:revision>109</cp:revision>
  <dcterms:created xsi:type="dcterms:W3CDTF">2011-08-22T05:39:05Z</dcterms:created>
  <dcterms:modified xsi:type="dcterms:W3CDTF">2014-02-10T11:41:08Z</dcterms:modified>
</cp:coreProperties>
</file>