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51" r:id="rId1"/>
    <p:sldMasterId id="2147483818" r:id="rId2"/>
    <p:sldMasterId id="2147483733" r:id="rId3"/>
    <p:sldMasterId id="2147483784" r:id="rId4"/>
    <p:sldMasterId id="2147483750" r:id="rId5"/>
    <p:sldMasterId id="2147483767" r:id="rId6"/>
    <p:sldMasterId id="2147483801" r:id="rId7"/>
  </p:sldMasterIdLst>
  <p:notesMasterIdLst>
    <p:notesMasterId r:id="rId32"/>
  </p:notesMasterIdLst>
  <p:handoutMasterIdLst>
    <p:handoutMasterId r:id="rId33"/>
  </p:handoutMasterIdLst>
  <p:sldIdLst>
    <p:sldId id="303" r:id="rId8"/>
    <p:sldId id="366" r:id="rId9"/>
    <p:sldId id="307" r:id="rId10"/>
    <p:sldId id="344" r:id="rId11"/>
    <p:sldId id="345" r:id="rId12"/>
    <p:sldId id="335" r:id="rId13"/>
    <p:sldId id="337" r:id="rId14"/>
    <p:sldId id="346" r:id="rId15"/>
    <p:sldId id="373" r:id="rId16"/>
    <p:sldId id="375" r:id="rId17"/>
    <p:sldId id="374" r:id="rId18"/>
    <p:sldId id="376" r:id="rId19"/>
    <p:sldId id="377" r:id="rId20"/>
    <p:sldId id="378" r:id="rId21"/>
    <p:sldId id="379" r:id="rId22"/>
    <p:sldId id="380" r:id="rId23"/>
    <p:sldId id="381" r:id="rId24"/>
    <p:sldId id="382" r:id="rId25"/>
    <p:sldId id="383" r:id="rId26"/>
    <p:sldId id="384" r:id="rId27"/>
    <p:sldId id="385" r:id="rId28"/>
    <p:sldId id="386" r:id="rId29"/>
    <p:sldId id="387" r:id="rId30"/>
    <p:sldId id="388" r:id="rId31"/>
  </p:sldIdLst>
  <p:sldSz cx="12192000" cy="6858000"/>
  <p:notesSz cx="6858000" cy="9144000"/>
  <p:defaultTextStyle>
    <a:defPPr>
      <a:defRPr lang="fi-FI"/>
    </a:defPPr>
    <a:lvl1pPr algn="l" rtl="0" fontAlgn="base">
      <a:spcBef>
        <a:spcPct val="0"/>
      </a:spcBef>
      <a:spcAft>
        <a:spcPct val="0"/>
      </a:spcAft>
      <a:defRPr sz="2400" kern="1200">
        <a:solidFill>
          <a:schemeClr val="tx1"/>
        </a:solidFill>
        <a:latin typeface="Arial" charset="0"/>
        <a:ea typeface="ＭＳ Ｐゴシック" charset="0"/>
        <a:cs typeface="ＭＳ Ｐゴシック" charset="0"/>
      </a:defRPr>
    </a:lvl1pPr>
    <a:lvl2pPr marL="457200" algn="l" rtl="0" fontAlgn="base">
      <a:spcBef>
        <a:spcPct val="0"/>
      </a:spcBef>
      <a:spcAft>
        <a:spcPct val="0"/>
      </a:spcAft>
      <a:defRPr sz="2400" kern="1200">
        <a:solidFill>
          <a:schemeClr val="tx1"/>
        </a:solidFill>
        <a:latin typeface="Arial" charset="0"/>
        <a:ea typeface="ＭＳ Ｐゴシック" charset="0"/>
        <a:cs typeface="ＭＳ Ｐゴシック" charset="0"/>
      </a:defRPr>
    </a:lvl2pPr>
    <a:lvl3pPr marL="914400" algn="l" rtl="0" fontAlgn="base">
      <a:spcBef>
        <a:spcPct val="0"/>
      </a:spcBef>
      <a:spcAft>
        <a:spcPct val="0"/>
      </a:spcAft>
      <a:defRPr sz="2400" kern="1200">
        <a:solidFill>
          <a:schemeClr val="tx1"/>
        </a:solidFill>
        <a:latin typeface="Arial" charset="0"/>
        <a:ea typeface="ＭＳ Ｐゴシック" charset="0"/>
        <a:cs typeface="ＭＳ Ｐゴシック" charset="0"/>
      </a:defRPr>
    </a:lvl3pPr>
    <a:lvl4pPr marL="1371600" algn="l" rtl="0" fontAlgn="base">
      <a:spcBef>
        <a:spcPct val="0"/>
      </a:spcBef>
      <a:spcAft>
        <a:spcPct val="0"/>
      </a:spcAft>
      <a:defRPr sz="2400" kern="1200">
        <a:solidFill>
          <a:schemeClr val="tx1"/>
        </a:solidFill>
        <a:latin typeface="Arial" charset="0"/>
        <a:ea typeface="ＭＳ Ｐゴシック" charset="0"/>
        <a:cs typeface="ＭＳ Ｐゴシック" charset="0"/>
      </a:defRPr>
    </a:lvl4pPr>
    <a:lvl5pPr marL="1828800" algn="l" rtl="0" fontAlgn="base">
      <a:spcBef>
        <a:spcPct val="0"/>
      </a:spcBef>
      <a:spcAft>
        <a:spcPct val="0"/>
      </a:spcAft>
      <a:defRPr sz="2400"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94A0310E-2D56-4947-B6DD-A89054FA7E16}">
          <p14:sldIdLst>
            <p14:sldId id="303"/>
          </p14:sldIdLst>
        </p14:section>
        <p14:section name="Untitled Section" id="{6D5BF454-557B-4A8E-863B-9666DAA0C732}">
          <p14:sldIdLst/>
        </p14:section>
        <p14:section name="Untitled Section" id="{FED52D44-5F73-4F05-A07A-ACAE62966DB7}">
          <p14:sldIdLst>
            <p14:sldId id="366"/>
            <p14:sldId id="307"/>
            <p14:sldId id="344"/>
            <p14:sldId id="345"/>
            <p14:sldId id="335"/>
            <p14:sldId id="337"/>
          </p14:sldIdLst>
        </p14:section>
        <p14:section name="Untitled Section" id="{6ABC1243-D8C0-4532-918D-659C7576989E}">
          <p14:sldIdLst>
            <p14:sldId id="346"/>
            <p14:sldId id="373"/>
            <p14:sldId id="375"/>
            <p14:sldId id="374"/>
            <p14:sldId id="376"/>
            <p14:sldId id="377"/>
            <p14:sldId id="378"/>
            <p14:sldId id="379"/>
            <p14:sldId id="380"/>
            <p14:sldId id="381"/>
            <p14:sldId id="382"/>
            <p14:sldId id="383"/>
            <p14:sldId id="384"/>
            <p14:sldId id="385"/>
            <p14:sldId id="386"/>
            <p14:sldId id="387"/>
            <p14:sldId id="388"/>
          </p14:sldIdLst>
        </p14:section>
        <p14:section name="Untitled Section" id="{509E9585-2750-4A0E-88E7-134007110C6F}">
          <p14:sldIdLst/>
        </p14:section>
        <p14:section name="Untitled Section" id="{96967BC7-9842-4FF1-AE43-ACCA4C415557}">
          <p14:sldIdLst/>
        </p14:section>
        <p14:section name="Untitled Section" id="{8C0FE67B-BBEA-4374-882B-F920CFA46B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CA5D00"/>
    <a:srgbClr val="D97E00"/>
    <a:srgbClr val="E89C00"/>
    <a:srgbClr val="F3B300"/>
    <a:srgbClr val="D37000"/>
    <a:srgbClr val="DE8700"/>
    <a:srgbClr val="C95C00"/>
    <a:srgbClr val="ECA400"/>
    <a:srgbClr val="FCD116"/>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7292A2E-F333-43FB-9621-5CBBE7FDCDCB}" styleName="Vaalea tyyli 2 - Korostus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F2DE63D5-997A-4646-A377-4702673A728D}" styleName="Vaalea tyyli 2 - Korostus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2833802-FEF1-4C79-8D5D-14CF1EAF98D9}" styleName="Vaalea tyyli 2 - Korostus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12C8C85-51F0-491E-9774-3900AFEF0FD7}" styleName="Vaalea tyyli 2 - Korostus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16DA210-FB5B-4158-B5E0-FEB733F419BA}" styleName="Vaalea tyyli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BC89EF96-8CEA-46FF-86C4-4CE0E7609802}" styleName="Vaalea tyyli 3 - Korostus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51" autoAdjust="0"/>
    <p:restoredTop sz="91304" autoAdjust="0"/>
  </p:normalViewPr>
  <p:slideViewPr>
    <p:cSldViewPr>
      <p:cViewPr varScale="1">
        <p:scale>
          <a:sx n="89" d="100"/>
          <a:sy n="89" d="100"/>
        </p:scale>
        <p:origin x="120" y="414"/>
      </p:cViewPr>
      <p:guideLst>
        <p:guide orient="horz" pos="2160"/>
        <p:guide pos="3840"/>
      </p:guideLst>
    </p:cSldViewPr>
  </p:slideViewPr>
  <p:notesTextViewPr>
    <p:cViewPr>
      <p:scale>
        <a:sx n="3" d="2"/>
        <a:sy n="3" d="2"/>
      </p:scale>
      <p:origin x="0" y="0"/>
    </p:cViewPr>
  </p:notesTextViewPr>
  <p:sorterViewPr>
    <p:cViewPr>
      <p:scale>
        <a:sx n="201" d="100"/>
        <a:sy n="201" d="100"/>
      </p:scale>
      <p:origin x="0" y="0"/>
    </p:cViewPr>
  </p:sorterViewPr>
  <p:notesViewPr>
    <p:cSldViewPr>
      <p:cViewPr varScale="1">
        <p:scale>
          <a:sx n="84" d="100"/>
          <a:sy n="84" d="100"/>
        </p:scale>
        <p:origin x="3192" y="1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800" smtClean="0"/>
            </a:lvl1pPr>
          </a:lstStyle>
          <a:p>
            <a:pPr>
              <a:defRPr/>
            </a:pPr>
            <a:endParaRPr lang="en-GB"/>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800" smtClean="0"/>
            </a:lvl1pPr>
          </a:lstStyle>
          <a:p>
            <a:pPr>
              <a:defRPr/>
            </a:pPr>
            <a:fld id="{86D4800B-8753-3B4F-97ED-321E73BD7EDB}" type="datetimeFigureOut">
              <a:rPr lang="fi-FI"/>
              <a:pPr>
                <a:defRPr/>
              </a:pPr>
              <a:t>17.1.2020</a:t>
            </a:fld>
            <a:endParaRPr lang="en-GB"/>
          </a:p>
        </p:txBody>
      </p:sp>
      <p:sp>
        <p:nvSpPr>
          <p:cNvPr id="4" name="Footer Placeholder 3"/>
          <p:cNvSpPr>
            <a:spLocks noGrp="1"/>
          </p:cNvSpPr>
          <p:nvPr>
            <p:ph type="ftr" sz="quarter" idx="2"/>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800" smtClean="0"/>
            </a:lvl1pPr>
          </a:lstStyle>
          <a:p>
            <a:pPr>
              <a:defRPr/>
            </a:pPr>
            <a:endParaRPr lang="en-GB"/>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800" smtClean="0"/>
            </a:lvl1pPr>
          </a:lstStyle>
          <a:p>
            <a:pPr>
              <a:defRPr/>
            </a:pPr>
            <a:fld id="{2AEE3D99-5224-E842-A8E5-E1EB0FE63541}" type="slidenum">
              <a:rPr lang="en-GB"/>
              <a:pPr>
                <a:defRPr/>
              </a:pPr>
              <a:t>‹#›</a:t>
            </a:fld>
            <a:endParaRPr lang="en-GB"/>
          </a:p>
        </p:txBody>
      </p:sp>
    </p:spTree>
    <p:extLst>
      <p:ext uri="{BB962C8B-B14F-4D97-AF65-F5344CB8AC3E}">
        <p14:creationId xmlns:p14="http://schemas.microsoft.com/office/powerpoint/2010/main" val="27558919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800" smtClean="0"/>
            </a:lvl1pPr>
          </a:lstStyle>
          <a:p>
            <a:pPr>
              <a:defRPr/>
            </a:pPr>
            <a:endParaRPr lang="en-GB"/>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800" smtClean="0"/>
            </a:lvl1pPr>
          </a:lstStyle>
          <a:p>
            <a:pPr>
              <a:defRPr/>
            </a:pPr>
            <a:fld id="{BD7201BD-9C11-AD45-9EF1-CE7B667A450D}" type="datetimeFigureOut">
              <a:rPr lang="fi-FI"/>
              <a:pPr>
                <a:defRPr/>
              </a:pPr>
              <a:t>17.1.2020</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800" smtClean="0"/>
            </a:lvl1pPr>
          </a:lstStyle>
          <a:p>
            <a:pPr>
              <a:defRPr/>
            </a:pPr>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800" smtClean="0"/>
            </a:lvl1pPr>
          </a:lstStyle>
          <a:p>
            <a:pPr>
              <a:defRPr/>
            </a:pPr>
            <a:fld id="{3405D274-9957-F14C-8EA2-7129B63473F4}" type="slidenum">
              <a:rPr lang="en-GB"/>
              <a:pPr>
                <a:defRPr/>
              </a:pPr>
              <a:t>‹#›</a:t>
            </a:fld>
            <a:endParaRPr lang="en-GB"/>
          </a:p>
        </p:txBody>
      </p:sp>
    </p:spTree>
    <p:extLst>
      <p:ext uri="{BB962C8B-B14F-4D97-AF65-F5344CB8AC3E}">
        <p14:creationId xmlns:p14="http://schemas.microsoft.com/office/powerpoint/2010/main" val="312228610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ＭＳ Ｐゴシック" pitchFamily="-72" charset="-128"/>
        <a:cs typeface="ＭＳ Ｐゴシック" pitchFamily="-72"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72"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72"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72"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72"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a:xfrm>
            <a:off x="381000" y="685800"/>
            <a:ext cx="6096000" cy="3429000"/>
          </a:xfrm>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10"/>
          </p:nvPr>
        </p:nvSpPr>
        <p:spPr/>
        <p:txBody>
          <a:bodyPr/>
          <a:lstStyle/>
          <a:p>
            <a:pPr>
              <a:defRPr/>
            </a:pPr>
            <a:fld id="{3405D274-9957-F14C-8EA2-7129B63473F4}" type="slidenum">
              <a:rPr lang="en-GB" smtClean="0"/>
              <a:pPr>
                <a:defRPr/>
              </a:pPr>
              <a:t>1</a:t>
            </a:fld>
            <a:endParaRPr lang="en-GB"/>
          </a:p>
        </p:txBody>
      </p:sp>
    </p:spTree>
    <p:extLst>
      <p:ext uri="{BB962C8B-B14F-4D97-AF65-F5344CB8AC3E}">
        <p14:creationId xmlns:p14="http://schemas.microsoft.com/office/powerpoint/2010/main" val="16668746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dirty="0" smtClean="0"/>
              <a:t>Perusteluna näiden kahden asenteen käyttämiselle on tulkintamme siitä, että oppimaan oppimisen arvioinneissa ja </a:t>
            </a:r>
            <a:r>
              <a:rPr lang="fi-FI" dirty="0" err="1" smtClean="0"/>
              <a:t>PISAmittauksissa</a:t>
            </a:r>
            <a:r>
              <a:rPr lang="fi-FI" dirty="0" smtClean="0"/>
              <a:t> on kyse pienen riskin tehtävistä (engl. </a:t>
            </a:r>
            <a:r>
              <a:rPr lang="fi-FI" dirty="0" err="1" smtClean="0"/>
              <a:t>low-stakes</a:t>
            </a:r>
            <a:r>
              <a:rPr lang="fi-FI" dirty="0" smtClean="0"/>
              <a:t> </a:t>
            </a:r>
            <a:r>
              <a:rPr lang="fi-FI" dirty="0" err="1" smtClean="0"/>
              <a:t>tests</a:t>
            </a:r>
            <a:r>
              <a:rPr lang="fi-FI" dirty="0" smtClean="0"/>
              <a:t>), joissa mittaustilanteen ennakoiva tulkinta vaikuttaa tehtävään sitoutumiseen. Ennakoiva tulkinta tulevasta suoriutumisesta voidaan kokea uhkana minuudelle tai toisaalta mahdollisuutena osoittaa osaaminen. Lisäksi kunkin tehtävän kohdalla oppilaan tehtävää koskevat tulkinnat vaikuttavat myös sitoutumiseen ja voivat nostaa niiden oppilaiden osoittamaa suoritustasoa, joilla muutoin on matalahkot todistusarvosanat. Esimerkkinä tällaisista asenteista voidaan mainita oppilaan toistuvien koulukokeiden tuloksiin perustuva uskomus siitä, että hän osaa/ei osaa matematiikkaa, missä voidaan vielä erotella tilanteisiin ja virheen tekemiseen liittyvät pelot (</a:t>
            </a:r>
            <a:r>
              <a:rPr lang="fi-FI" dirty="0" err="1" smtClean="0"/>
              <a:t>Sorvo</a:t>
            </a:r>
            <a:r>
              <a:rPr lang="fi-FI" dirty="0" smtClean="0"/>
              <a:t> ym., 2017).</a:t>
            </a:r>
            <a:endParaRPr lang="fi-FI" dirty="0"/>
          </a:p>
        </p:txBody>
      </p:sp>
      <p:sp>
        <p:nvSpPr>
          <p:cNvPr id="4" name="Slide Number Placeholder 3"/>
          <p:cNvSpPr>
            <a:spLocks noGrp="1"/>
          </p:cNvSpPr>
          <p:nvPr>
            <p:ph type="sldNum" sz="quarter" idx="10"/>
          </p:nvPr>
        </p:nvSpPr>
        <p:spPr/>
        <p:txBody>
          <a:bodyPr/>
          <a:lstStyle/>
          <a:p>
            <a:pPr>
              <a:defRPr/>
            </a:pPr>
            <a:fld id="{3405D274-9957-F14C-8EA2-7129B63473F4}" type="slidenum">
              <a:rPr lang="en-GB" smtClean="0"/>
              <a:pPr>
                <a:defRPr/>
              </a:pPr>
              <a:t>4</a:t>
            </a:fld>
            <a:endParaRPr lang="en-GB"/>
          </a:p>
        </p:txBody>
      </p:sp>
    </p:spTree>
    <p:extLst>
      <p:ext uri="{BB962C8B-B14F-4D97-AF65-F5344CB8AC3E}">
        <p14:creationId xmlns:p14="http://schemas.microsoft.com/office/powerpoint/2010/main" val="1261219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r>
              <a:rPr lang="en-US" dirty="0" err="1" smtClean="0"/>
              <a:t>Tampereen</a:t>
            </a:r>
            <a:r>
              <a:rPr lang="en-US" baseline="0" dirty="0" smtClean="0"/>
              <a:t> </a:t>
            </a:r>
            <a:r>
              <a:rPr lang="en-US" baseline="0" dirty="0" err="1" smtClean="0"/>
              <a:t>yliopiston</a:t>
            </a:r>
            <a:r>
              <a:rPr lang="en-US" baseline="0" dirty="0" smtClean="0"/>
              <a:t> </a:t>
            </a:r>
            <a:r>
              <a:rPr lang="fi-FI" dirty="0" smtClean="0"/>
              <a:t>Oppimisen tuki varhaislapsuudesta toisen asteen siirtymään</a:t>
            </a:r>
          </a:p>
          <a:p>
            <a:endParaRPr lang="fi-FI" dirty="0" smtClean="0"/>
          </a:p>
          <a:p>
            <a:pPr fontAlgn="base"/>
            <a:r>
              <a:rPr lang="fi-FI" sz="1200" b="1" i="0" kern="1200" dirty="0" smtClean="0">
                <a:solidFill>
                  <a:schemeClr val="tx1"/>
                </a:solidFill>
                <a:effectLst/>
                <a:latin typeface="+mn-lt"/>
                <a:ea typeface="ＭＳ Ｐゴシック" pitchFamily="-72" charset="-128"/>
                <a:cs typeface="ＭＳ Ｐゴシック" pitchFamily="-72" charset="-128"/>
              </a:rPr>
              <a:t>Oppimisvalmiuskoe</a:t>
            </a:r>
          </a:p>
          <a:p>
            <a:pPr fontAlgn="base"/>
            <a:r>
              <a:rPr lang="fi-FI" sz="1200" b="1" i="0" kern="1200" dirty="0" smtClean="0">
                <a:solidFill>
                  <a:schemeClr val="tx1"/>
                </a:solidFill>
                <a:effectLst/>
                <a:latin typeface="+mn-lt"/>
                <a:ea typeface="ＭＳ Ｐゴシック" pitchFamily="-72" charset="-128"/>
                <a:cs typeface="ＭＳ Ｐゴシック" pitchFamily="-72" charset="-128"/>
              </a:rPr>
              <a:t>Voit saada oppilaitokselta kutsun erilliseen oppimisvalmiuskokeeseen. Saat kutsun, jos olet merkinnyt hakulomakkeelle, että haet myös harkinnanvaraisesti.</a:t>
            </a:r>
            <a:r>
              <a:rPr lang="fi-FI" sz="1200" b="0" i="0" kern="1200" dirty="0" smtClean="0">
                <a:solidFill>
                  <a:schemeClr val="tx1"/>
                </a:solidFill>
                <a:effectLst/>
                <a:latin typeface="+mn-lt"/>
                <a:ea typeface="ＭＳ Ｐゴシック" pitchFamily="-72" charset="-128"/>
                <a:cs typeface="ＭＳ Ｐゴシック" pitchFamily="-72" charset="-128"/>
              </a:rPr>
              <a:t> Oppilaitokset järjestävät oppimisvalmiuskokeen </a:t>
            </a:r>
            <a:r>
              <a:rPr lang="fi-FI" sz="1200" b="0" i="0" kern="1200" dirty="0" err="1" smtClean="0">
                <a:solidFill>
                  <a:schemeClr val="tx1"/>
                </a:solidFill>
                <a:effectLst/>
                <a:latin typeface="+mn-lt"/>
                <a:ea typeface="ＭＳ Ｐゴシック" pitchFamily="-72" charset="-128"/>
                <a:cs typeface="ＭＳ Ｐゴシック" pitchFamily="-72" charset="-128"/>
              </a:rPr>
              <a:t>huhti</a:t>
            </a:r>
            <a:r>
              <a:rPr lang="fi-FI" sz="1200" b="0" i="0" kern="1200" dirty="0" smtClean="0">
                <a:solidFill>
                  <a:schemeClr val="tx1"/>
                </a:solidFill>
                <a:effectLst/>
                <a:latin typeface="+mn-lt"/>
                <a:ea typeface="ＭＳ Ｐゴシック" pitchFamily="-72" charset="-128"/>
                <a:cs typeface="ＭＳ Ｐゴシック" pitchFamily="-72" charset="-128"/>
              </a:rPr>
              <a:t>-toukokuussa. Oppilaitokset voivat hyödyntää oppimisvalmiuskokeen tuloksia, kun valitsevat opiskelijoita harkinnanvaraisesti.</a:t>
            </a:r>
          </a:p>
          <a:p>
            <a:pPr fontAlgn="base"/>
            <a:r>
              <a:rPr lang="fi-FI" sz="1200" b="0" i="0" kern="1200" dirty="0" smtClean="0">
                <a:solidFill>
                  <a:schemeClr val="tx1"/>
                </a:solidFill>
                <a:effectLst/>
                <a:latin typeface="+mn-lt"/>
                <a:ea typeface="ＭＳ Ｐゴシック" pitchFamily="-72" charset="-128"/>
                <a:cs typeface="ＭＳ Ｐゴシック" pitchFamily="-72" charset="-128"/>
              </a:rPr>
              <a:t>Oppimisvalmiuskokeella selvitetään mahdollisuuksiasi tulla valituksi toivomaasi koulutukseen. Koe tehdään oppilaitoksen tietokoneella ja osallistut kokeeseen vain kerran.</a:t>
            </a:r>
          </a:p>
          <a:p>
            <a:pPr fontAlgn="base"/>
            <a:r>
              <a:rPr lang="fi-FI" sz="1200" b="0" i="0" kern="1200" dirty="0" smtClean="0">
                <a:solidFill>
                  <a:schemeClr val="tx1"/>
                </a:solidFill>
                <a:effectLst/>
                <a:latin typeface="+mn-lt"/>
                <a:ea typeface="ＭＳ Ｐゴシック" pitchFamily="-72" charset="-128"/>
                <a:cs typeface="ＭＳ Ｐゴシック" pitchFamily="-72" charset="-128"/>
              </a:rPr>
              <a:t>Koe sisältää </a:t>
            </a:r>
            <a:r>
              <a:rPr lang="fi-FI" sz="1200" b="0" i="0" kern="1200" dirty="0" err="1" smtClean="0">
                <a:solidFill>
                  <a:schemeClr val="tx1"/>
                </a:solidFill>
                <a:effectLst/>
                <a:latin typeface="+mn-lt"/>
                <a:ea typeface="ＭＳ Ｐゴシック" pitchFamily="-72" charset="-128"/>
                <a:cs typeface="ＭＳ Ｐゴシック" pitchFamily="-72" charset="-128"/>
              </a:rPr>
              <a:t>seuraavanlaisia</a:t>
            </a:r>
            <a:r>
              <a:rPr lang="fi-FI" sz="1200" b="0" i="0" kern="1200" dirty="0" smtClean="0">
                <a:solidFill>
                  <a:schemeClr val="tx1"/>
                </a:solidFill>
                <a:effectLst/>
                <a:latin typeface="+mn-lt"/>
                <a:ea typeface="ＭＳ Ｐゴシック" pitchFamily="-72" charset="-128"/>
                <a:cs typeface="ＭＳ Ｐゴシック" pitchFamily="-72" charset="-128"/>
              </a:rPr>
              <a:t> tehtäviä:</a:t>
            </a:r>
          </a:p>
          <a:p>
            <a:pPr fontAlgn="base"/>
            <a:r>
              <a:rPr lang="fi-FI" sz="1200" b="0" i="0" kern="1200" dirty="0" smtClean="0">
                <a:solidFill>
                  <a:schemeClr val="tx1"/>
                </a:solidFill>
                <a:effectLst/>
                <a:latin typeface="+mn-lt"/>
                <a:ea typeface="ＭＳ Ｐゴシック" pitchFamily="-72" charset="-128"/>
                <a:cs typeface="ＭＳ Ｐゴシック" pitchFamily="-72" charset="-128"/>
              </a:rPr>
              <a:t>kuvallisia</a:t>
            </a:r>
          </a:p>
          <a:p>
            <a:pPr fontAlgn="base"/>
            <a:r>
              <a:rPr lang="fi-FI" sz="1200" b="0" i="0" kern="1200" dirty="0" smtClean="0">
                <a:solidFill>
                  <a:schemeClr val="tx1"/>
                </a:solidFill>
                <a:effectLst/>
                <a:latin typeface="+mn-lt"/>
                <a:ea typeface="ＭＳ Ｐゴシック" pitchFamily="-72" charset="-128"/>
                <a:cs typeface="ＭＳ Ｐゴシック" pitchFamily="-72" charset="-128"/>
              </a:rPr>
              <a:t>matemaattisia</a:t>
            </a:r>
          </a:p>
          <a:p>
            <a:pPr fontAlgn="base"/>
            <a:r>
              <a:rPr lang="fi-FI" sz="1200" b="0" i="0" kern="1200" dirty="0" smtClean="0">
                <a:solidFill>
                  <a:schemeClr val="tx1"/>
                </a:solidFill>
                <a:effectLst/>
                <a:latin typeface="+mn-lt"/>
                <a:ea typeface="ＭＳ Ｐゴシック" pitchFamily="-72" charset="-128"/>
                <a:cs typeface="ＭＳ Ｐゴシック" pitchFamily="-72" charset="-128"/>
              </a:rPr>
              <a:t>sanallisia päättelytehtäviä</a:t>
            </a:r>
          </a:p>
          <a:p>
            <a:pPr fontAlgn="base"/>
            <a:r>
              <a:rPr lang="fi-FI" sz="1200" b="0" i="0" kern="1200" dirty="0" smtClean="0">
                <a:solidFill>
                  <a:schemeClr val="tx1"/>
                </a:solidFill>
                <a:effectLst/>
                <a:latin typeface="+mn-lt"/>
                <a:ea typeface="ＭＳ Ｐゴシック" pitchFamily="-72" charset="-128"/>
                <a:cs typeface="ＭＳ Ｐゴシック" pitchFamily="-72" charset="-128"/>
              </a:rPr>
              <a:t>luetun ymmärtämistä mittaavia tehtäviä.</a:t>
            </a:r>
          </a:p>
          <a:p>
            <a:pPr fontAlgn="base"/>
            <a:r>
              <a:rPr lang="fi-FI" sz="1200" b="0" i="0" kern="1200" dirty="0" smtClean="0">
                <a:solidFill>
                  <a:schemeClr val="tx1"/>
                </a:solidFill>
                <a:effectLst/>
                <a:latin typeface="+mn-lt"/>
                <a:ea typeface="ＭＳ Ｐゴシック" pitchFamily="-72" charset="-128"/>
                <a:cs typeface="ＭＳ Ｐゴシック" pitchFamily="-72" charset="-128"/>
              </a:rPr>
              <a:t>Jokaisen osion alussa näytetään esimerkkitehtävä. Koe kestää noin tunnin. Osallistu kokeeseen, jos saat kutsun siihen.</a:t>
            </a:r>
          </a:p>
          <a:p>
            <a:endParaRPr lang="en-US" dirty="0" smtClean="0"/>
          </a:p>
          <a:p>
            <a:endParaRPr lang="en-US" dirty="0" smtClean="0"/>
          </a:p>
          <a:p>
            <a:r>
              <a:rPr lang="en-US" dirty="0" smtClean="0"/>
              <a:t>furthermore, perhaps the issue we, as educators, should be emphasizing is not </a:t>
            </a:r>
          </a:p>
          <a:p>
            <a:r>
              <a:rPr lang="en-US" dirty="0" smtClean="0"/>
              <a:t>necessarily who qualifies for special education in what category but, rather, what </a:t>
            </a:r>
          </a:p>
          <a:p>
            <a:r>
              <a:rPr lang="en-US" dirty="0" smtClean="0"/>
              <a:t>supports children need to be successful in their educational environments. While </a:t>
            </a:r>
          </a:p>
          <a:p>
            <a:r>
              <a:rPr lang="en-US" dirty="0" smtClean="0"/>
              <a:t>the majority of students enrolled in public schools do not qualify for special </a:t>
            </a:r>
            <a:r>
              <a:rPr lang="en-US" dirty="0" err="1" smtClean="0"/>
              <a:t>edu</a:t>
            </a:r>
            <a:r>
              <a:rPr lang="en-US" dirty="0" smtClean="0"/>
              <a:t>-</a:t>
            </a:r>
          </a:p>
          <a:p>
            <a:r>
              <a:rPr lang="en-US" dirty="0" smtClean="0"/>
              <a:t>cation services under the IDEA (2004), we all learn differently. Addressing </a:t>
            </a:r>
            <a:r>
              <a:rPr lang="en-US" dirty="0" err="1" smtClean="0"/>
              <a:t>indi</a:t>
            </a:r>
            <a:r>
              <a:rPr lang="en-US" dirty="0" smtClean="0"/>
              <a:t>-</a:t>
            </a:r>
          </a:p>
          <a:p>
            <a:r>
              <a:rPr lang="en-US" dirty="0" err="1" smtClean="0"/>
              <a:t>vidual</a:t>
            </a:r>
            <a:r>
              <a:rPr lang="en-US" dirty="0" smtClean="0"/>
              <a:t> learning differences within and across instructional settings would enhance </a:t>
            </a:r>
          </a:p>
          <a:p>
            <a:r>
              <a:rPr lang="en-US" dirty="0" smtClean="0"/>
              <a:t>all students’ learning. There is an opportunity for assessment to play an important </a:t>
            </a:r>
          </a:p>
          <a:p>
            <a:r>
              <a:rPr lang="en-US" dirty="0" smtClean="0"/>
              <a:t>role in improving the efficiency and precision with which we identify and monitor </a:t>
            </a:r>
          </a:p>
          <a:p>
            <a:r>
              <a:rPr lang="en-US" dirty="0" smtClean="0"/>
              <a:t>the learning and behavioral supports all students need to successfully navigate </a:t>
            </a:r>
          </a:p>
          <a:p>
            <a:r>
              <a:rPr lang="en-US" dirty="0" smtClean="0"/>
              <a:t>their learning environments—leading to more useful assessment data for </a:t>
            </a:r>
            <a:r>
              <a:rPr lang="en-US" dirty="0" err="1" smtClean="0"/>
              <a:t>educa</a:t>
            </a:r>
            <a:r>
              <a:rPr lang="en-US" dirty="0" smtClean="0"/>
              <a:t>-</a:t>
            </a:r>
          </a:p>
          <a:p>
            <a:r>
              <a:rPr lang="en-US" dirty="0" smtClean="0"/>
              <a:t>tors, specialists, and parents. Ultimately, we must strive to develop an approach </a:t>
            </a:r>
          </a:p>
          <a:p>
            <a:r>
              <a:rPr lang="en-US" dirty="0" smtClean="0"/>
              <a:t>that allows all children—with and without disabilities—to fully access and benefit </a:t>
            </a:r>
          </a:p>
          <a:p>
            <a:r>
              <a:rPr lang="en-US" dirty="0" smtClean="0"/>
              <a:t>from learning opportunities designed to optimize their development and success </a:t>
            </a:r>
          </a:p>
          <a:p>
            <a:r>
              <a:rPr lang="en-US" dirty="0" smtClean="0"/>
              <a:t>within and outside the classroom.</a:t>
            </a:r>
            <a:endParaRPr lang="fi-FI" dirty="0"/>
          </a:p>
        </p:txBody>
      </p:sp>
      <p:sp>
        <p:nvSpPr>
          <p:cNvPr id="4" name="Slide Number Placeholder 3"/>
          <p:cNvSpPr>
            <a:spLocks noGrp="1"/>
          </p:cNvSpPr>
          <p:nvPr>
            <p:ph type="sldNum" sz="quarter" idx="10"/>
          </p:nvPr>
        </p:nvSpPr>
        <p:spPr/>
        <p:txBody>
          <a:bodyPr/>
          <a:lstStyle/>
          <a:p>
            <a:pPr>
              <a:defRPr/>
            </a:pPr>
            <a:fld id="{3405D274-9957-F14C-8EA2-7129B63473F4}" type="slidenum">
              <a:rPr lang="en-GB" smtClean="0"/>
              <a:pPr>
                <a:defRPr/>
              </a:pPr>
              <a:t>6</a:t>
            </a:fld>
            <a:endParaRPr lang="en-GB"/>
          </a:p>
        </p:txBody>
      </p:sp>
    </p:spTree>
    <p:extLst>
      <p:ext uri="{BB962C8B-B14F-4D97-AF65-F5344CB8AC3E}">
        <p14:creationId xmlns:p14="http://schemas.microsoft.com/office/powerpoint/2010/main" val="3367414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3405D274-9957-F14C-8EA2-7129B63473F4}" type="slidenum">
              <a:rPr lang="en-GB" smtClean="0"/>
              <a:pPr>
                <a:defRPr/>
              </a:pPr>
              <a:t>7</a:t>
            </a:fld>
            <a:endParaRPr lang="en-GB"/>
          </a:p>
        </p:txBody>
      </p:sp>
    </p:spTree>
    <p:extLst>
      <p:ext uri="{BB962C8B-B14F-4D97-AF65-F5344CB8AC3E}">
        <p14:creationId xmlns:p14="http://schemas.microsoft.com/office/powerpoint/2010/main" val="27067291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3405D274-9957-F14C-8EA2-7129B63473F4}" type="slidenum">
              <a:rPr lang="en-GB" smtClean="0"/>
              <a:pPr>
                <a:defRPr/>
              </a:pPr>
              <a:t>22</a:t>
            </a:fld>
            <a:endParaRPr lang="en-GB"/>
          </a:p>
        </p:txBody>
      </p:sp>
    </p:spTree>
    <p:extLst>
      <p:ext uri="{BB962C8B-B14F-4D97-AF65-F5344CB8AC3E}">
        <p14:creationId xmlns:p14="http://schemas.microsoft.com/office/powerpoint/2010/main" val="1699056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pPr>
              <a:defRPr/>
            </a:pPr>
            <a:fld id="{3405D274-9957-F14C-8EA2-7129B63473F4}" type="slidenum">
              <a:rPr lang="en-GB" smtClean="0"/>
              <a:pPr>
                <a:defRPr/>
              </a:pPr>
              <a:t>23</a:t>
            </a:fld>
            <a:endParaRPr lang="en-GB"/>
          </a:p>
        </p:txBody>
      </p:sp>
    </p:spTree>
    <p:extLst>
      <p:ext uri="{BB962C8B-B14F-4D97-AF65-F5344CB8AC3E}">
        <p14:creationId xmlns:p14="http://schemas.microsoft.com/office/powerpoint/2010/main" val="226043584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973" y="260648"/>
            <a:ext cx="11498053" cy="5901439"/>
          </a:xfrm>
          <a:prstGeom prst="rect">
            <a:avLst/>
          </a:prstGeom>
        </p:spPr>
      </p:pic>
      <p:sp>
        <p:nvSpPr>
          <p:cNvPr id="11"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3"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6" name="Päivämäärän paikkamerkki 5"/>
          <p:cNvSpPr>
            <a:spLocks noGrp="1"/>
          </p:cNvSpPr>
          <p:nvPr>
            <p:ph type="dt" sz="half" idx="10"/>
          </p:nvPr>
        </p:nvSpPr>
        <p:spPr/>
        <p:txBody>
          <a:bodyPr/>
          <a:lstStyle/>
          <a:p>
            <a:pPr>
              <a:defRPr/>
            </a:pPr>
            <a:fld id="{45A7240B-E030-4942-BFD6-13D74026F248}" type="datetime1">
              <a:rPr lang="en-GB" smtClean="0"/>
              <a:t>17/01/2020</a:t>
            </a:fld>
            <a:endParaRPr lang="fi-FI" dirty="0"/>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8" name="Dian numeron paikkamerkki 7"/>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4"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350577788"/>
      </p:ext>
    </p:extLst>
  </p:cSld>
  <p:clrMapOvr>
    <a:masterClrMapping/>
  </p:clrMapOvr>
  <p:transition spd="slow"/>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a:defRPr/>
            </a:pPr>
            <a:fld id="{9D658C09-E9DB-4AF6-959C-96020DCF50F9}"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69041325"/>
      </p:ext>
    </p:extLst>
  </p:cSld>
  <p:clrMapOvr>
    <a:masterClrMapping/>
  </p:clrMapOvr>
  <p:transition spd="slow"/>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973" y="260648"/>
            <a:ext cx="11498053" cy="5901439"/>
          </a:xfrm>
          <a:prstGeom prst="rect">
            <a:avLst/>
          </a:prstGeom>
        </p:spPr>
      </p:pic>
      <p:sp>
        <p:nvSpPr>
          <p:cNvPr id="11"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3"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6" name="Päivämäärän paikkamerkki 5"/>
          <p:cNvSpPr>
            <a:spLocks noGrp="1"/>
          </p:cNvSpPr>
          <p:nvPr>
            <p:ph type="dt" sz="half" idx="10"/>
          </p:nvPr>
        </p:nvSpPr>
        <p:spPr/>
        <p:txBody>
          <a:bodyPr/>
          <a:lstStyle/>
          <a:p>
            <a:pPr>
              <a:defRPr/>
            </a:pPr>
            <a:fld id="{1A2C4C7C-208C-4500-AFB8-B9D700E869D2}" type="datetime1">
              <a:rPr lang="en-GB" smtClean="0"/>
              <a:t>17/01/2020</a:t>
            </a:fld>
            <a:endParaRPr lang="fi-FI" dirty="0"/>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8" name="Dian numeron paikkamerkki 7"/>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4"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435285525"/>
      </p:ext>
    </p:extLst>
  </p:cSld>
  <p:clrMapOvr>
    <a:masterClrMapping/>
  </p:clrMapOvr>
  <p:transition spd="slow"/>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slide 2">
    <p:spTree>
      <p:nvGrpSpPr>
        <p:cNvPr id="1" name=""/>
        <p:cNvGrpSpPr/>
        <p:nvPr/>
      </p:nvGrpSpPr>
      <p:grpSpPr>
        <a:xfrm>
          <a:off x="0" y="0"/>
          <a:ext cx="0" cy="0"/>
          <a:chOff x="0" y="0"/>
          <a:chExt cx="0" cy="0"/>
        </a:xfrm>
      </p:grpSpPr>
      <p:sp>
        <p:nvSpPr>
          <p:cNvPr id="16" name="Picture Placeholder 9"/>
          <p:cNvSpPr>
            <a:spLocks noGrp="1"/>
          </p:cNvSpPr>
          <p:nvPr>
            <p:ph type="pic" sz="quarter" idx="13" hasCustomPrompt="1"/>
          </p:nvPr>
        </p:nvSpPr>
        <p:spPr bwMode="gray">
          <a:xfrm>
            <a:off x="338667" y="254000"/>
            <a:ext cx="11514667" cy="5905500"/>
          </a:xfrm>
          <a:solidFill>
            <a:schemeClr val="tx1">
              <a:lumMod val="50000"/>
              <a:lumOff val="50000"/>
            </a:schemeClr>
          </a:solidFill>
        </p:spPr>
        <p:txBody>
          <a:bodyPr anchor="ctr"/>
          <a:lstStyle>
            <a:lvl1pPr algn="ctr">
              <a:defRPr b="0" i="0">
                <a:latin typeface="Gotham-Bold"/>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744EDEB9-A321-4726-B0FB-146C2ADB29BB}" type="datetime1">
              <a:rPr lang="en-GB" smtClean="0"/>
              <a:t>17/01/2020</a:t>
            </a:fld>
            <a:endParaRPr lang="fi-FI" dirty="0"/>
          </a:p>
        </p:txBody>
      </p:sp>
      <p:sp>
        <p:nvSpPr>
          <p:cNvPr id="3" name="Alatunnisteen paikkamerkki 2"/>
          <p:cNvSpPr>
            <a:spLocks noGrp="1"/>
          </p:cNvSpPr>
          <p:nvPr>
            <p:ph type="ftr" sz="quarter" idx="15"/>
          </p:nvPr>
        </p:nvSpPr>
        <p:spPr/>
        <p:txBody>
          <a:bodyPr/>
          <a:lstStyle/>
          <a:p>
            <a:r>
              <a:rPr lang="fi-FI" smtClean="0"/>
              <a:t>Risto Hotulainen</a:t>
            </a:r>
            <a:endParaRPr lang="fi-FI" dirty="0"/>
          </a:p>
        </p:txBody>
      </p:sp>
      <p:sp>
        <p:nvSpPr>
          <p:cNvPr id="4" name="Dian numeron paikkamerkki 3"/>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3"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8"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Tree>
    <p:extLst>
      <p:ext uri="{BB962C8B-B14F-4D97-AF65-F5344CB8AC3E}">
        <p14:creationId xmlns:p14="http://schemas.microsoft.com/office/powerpoint/2010/main" val="2166906446"/>
      </p:ext>
    </p:extLst>
  </p:cSld>
  <p:clrMapOvr>
    <a:masterClrMapping/>
  </p:clrMapOvr>
  <p:transition spd="slow"/>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slide 3">
    <p:spTree>
      <p:nvGrpSpPr>
        <p:cNvPr id="1" name=""/>
        <p:cNvGrpSpPr/>
        <p:nvPr/>
      </p:nvGrpSpPr>
      <p:grpSpPr>
        <a:xfrm>
          <a:off x="0" y="0"/>
          <a:ext cx="0" cy="0"/>
          <a:chOff x="0" y="0"/>
          <a:chExt cx="0" cy="0"/>
        </a:xfrm>
      </p:grpSpPr>
      <p:pic>
        <p:nvPicPr>
          <p:cNvPr id="25" name="Kuva 24"/>
          <p:cNvPicPr>
            <a:picLocks noChangeAspect="1"/>
          </p:cNvPicPr>
          <p:nvPr userDrawn="1"/>
        </p:nvPicPr>
        <p:blipFill rotWithShape="1">
          <a:blip r:embed="rId2" cstate="email">
            <a:extLst>
              <a:ext uri="{28A0092B-C50C-407E-A947-70E740481C1C}">
                <a14:useLocalDpi xmlns:a14="http://schemas.microsoft.com/office/drawing/2010/main" val="0"/>
              </a:ext>
            </a:extLst>
          </a:blip>
          <a:srcRect r="-6" b="3125"/>
          <a:stretch/>
        </p:blipFill>
        <p:spPr bwMode="ltGray">
          <a:xfrm>
            <a:off x="338667" y="254000"/>
            <a:ext cx="11514667" cy="5905500"/>
          </a:xfrm>
          <a:prstGeom prst="rect">
            <a:avLst/>
          </a:prstGeom>
        </p:spPr>
      </p:pic>
      <p:sp>
        <p:nvSpPr>
          <p:cNvPr id="43011" name="Text Placeholder 2"/>
          <p:cNvSpPr>
            <a:spLocks noGrp="1"/>
          </p:cNvSpPr>
          <p:nvPr>
            <p:ph type="subTitle" idx="1" hasCustomPrompt="1"/>
          </p:nvPr>
        </p:nvSpPr>
        <p:spPr>
          <a:xfrm>
            <a:off x="914400" y="4267200"/>
            <a:ext cx="10363200" cy="1371600"/>
          </a:xfrm>
        </p:spPr>
        <p:txBody>
          <a:bodyPr/>
          <a:lstStyle>
            <a:lvl1pPr algn="ctr">
              <a:lnSpc>
                <a:spcPct val="90000"/>
              </a:lnSpc>
              <a:spcAft>
                <a:spcPct val="0"/>
              </a:spcAft>
              <a:defRPr b="0">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4800">
                <a:latin typeface="+mj-lt"/>
                <a:ea typeface="ＭＳ Ｐゴシック" charset="0"/>
                <a:cs typeface="Gotham Narrow Bold"/>
              </a:defRPr>
            </a:lvl1pPr>
          </a:lstStyle>
          <a:p>
            <a:pPr lvl="0"/>
            <a:r>
              <a:rPr lang="fi-FI" noProof="0" dirty="0" smtClean="0"/>
              <a:t>CLICK TO ADD TITLE</a:t>
            </a:r>
            <a:endParaRPr lang="fi-FI" noProof="0" dirty="0"/>
          </a:p>
        </p:txBody>
      </p:sp>
      <p:sp>
        <p:nvSpPr>
          <p:cNvPr id="2" name="Päivämäärän paikkamerkki 1"/>
          <p:cNvSpPr>
            <a:spLocks noGrp="1"/>
          </p:cNvSpPr>
          <p:nvPr>
            <p:ph type="dt" sz="half" idx="10"/>
          </p:nvPr>
        </p:nvSpPr>
        <p:spPr/>
        <p:txBody>
          <a:bodyPr/>
          <a:lstStyle/>
          <a:p>
            <a:pPr>
              <a:defRPr/>
            </a:pPr>
            <a:fld id="{C896E0E3-BB96-468C-AE6B-D8431CAF7989}"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black">
          <a:xfrm>
            <a:off x="347250" y="260248"/>
            <a:ext cx="2491200" cy="2334818"/>
            <a:chOff x="1311275" y="373063"/>
            <a:chExt cx="6524625" cy="6115050"/>
          </a:xfrm>
          <a:solidFill>
            <a:srgbClr val="FCD116"/>
          </a:solidFill>
        </p:grpSpPr>
        <p:sp>
          <p:nvSpPr>
            <p:cNvPr id="14"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436264285"/>
      </p:ext>
    </p:extLst>
  </p:cSld>
  <p:clrMapOvr>
    <a:masterClrMapping/>
  </p:clrMapOvr>
  <p:transition spd="slow"/>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SUBHEADING</a:t>
            </a:r>
            <a:endParaRPr lang="fi-FI" noProof="0" dirty="0"/>
          </a:p>
        </p:txBody>
      </p:sp>
      <p:sp>
        <p:nvSpPr>
          <p:cNvPr id="2" name="Päivämäärän paikkamerkki 1"/>
          <p:cNvSpPr>
            <a:spLocks noGrp="1"/>
          </p:cNvSpPr>
          <p:nvPr>
            <p:ph type="dt" sz="half" idx="10"/>
          </p:nvPr>
        </p:nvSpPr>
        <p:spPr/>
        <p:txBody>
          <a:bodyPr/>
          <a:lstStyle/>
          <a:p>
            <a:pPr>
              <a:defRPr/>
            </a:pPr>
            <a:fld id="{D4FBC27C-2C68-41A6-B108-57FBB1D44555}"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3981555571"/>
      </p:ext>
    </p:extLst>
  </p:cSld>
  <p:clrMapOvr>
    <a:masterClrMapping/>
  </p:clrMapOvr>
  <p:transition spd="slow"/>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335360" y="716436"/>
            <a:ext cx="11521280" cy="1225803"/>
          </a:xfrm>
          <a:prstGeom prst="rect">
            <a:avLst/>
          </a:prstGeom>
          <a:noFill/>
          <a:ln w="9525">
            <a:noFill/>
            <a:miter lim="800000"/>
            <a:headEnd/>
            <a:tailEnd/>
          </a:ln>
        </p:spPr>
        <p:txBody>
          <a:bodyPr lIns="91440" tIns="45720" rIns="91440" bIns="45720" anchor="t" anchorCtr="0"/>
          <a:lstStyle>
            <a:lvl1pPr algn="ctr">
              <a:defRPr sz="4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335360" y="2204865"/>
            <a:ext cx="11521280" cy="3888432"/>
          </a:xfrm>
          <a:prstGeom prst="rect">
            <a:avLst/>
          </a:prstGeom>
          <a:noFill/>
          <a:ln w="9525">
            <a:noFill/>
            <a:miter lim="800000"/>
            <a:headEnd/>
            <a:tailEnd/>
          </a:ln>
        </p:spPr>
        <p:txBody>
          <a:bodyPr lIns="91440" tIns="45720" rIns="91440" bIns="45720"/>
          <a:lstStyle>
            <a:lvl1pPr marL="92075" indent="0" algn="ctr">
              <a:lnSpc>
                <a:spcPct val="80000"/>
              </a:lnSpc>
              <a:buClr>
                <a:schemeClr val="tx1"/>
              </a:buClr>
              <a:buFont typeface="Arial"/>
              <a:buNone/>
              <a:defRPr>
                <a:latin typeface="+mj-lt"/>
                <a:cs typeface="Gotham narrow bold"/>
              </a:defRPr>
            </a:lvl1pPr>
            <a:lvl2pPr marL="382588" indent="0" algn="ctr">
              <a:lnSpc>
                <a:spcPct val="80000"/>
              </a:lnSpc>
              <a:buFont typeface="Arial"/>
              <a:buNone/>
              <a:defRPr>
                <a:latin typeface="Gotham Narrow Book"/>
                <a:cs typeface="Gotham Narrow Book"/>
              </a:defRPr>
            </a:lvl2pPr>
            <a:lvl3pPr marL="765175" indent="0" algn="ctr">
              <a:lnSpc>
                <a:spcPct val="80000"/>
              </a:lnSpc>
              <a:buNone/>
              <a:defRPr>
                <a:latin typeface="Gotham Narrow Book"/>
                <a:cs typeface="Gotham Narrow Book"/>
              </a:defRPr>
            </a:lvl3pPr>
            <a:lvl4pPr marL="1241425" indent="0" algn="ctr">
              <a:lnSpc>
                <a:spcPct val="80000"/>
              </a:lnSpc>
              <a:buNone/>
              <a:defRPr>
                <a:latin typeface="Gotham Narrow Book"/>
                <a:cs typeface="Gotham Narrow Book"/>
              </a:defRPr>
            </a:lvl4pPr>
            <a:lvl5pPr marL="1717675" indent="0" algn="ctr">
              <a:lnSpc>
                <a:spcPct val="80000"/>
              </a:lnSpc>
              <a:buNone/>
              <a:defRPr>
                <a:latin typeface="Gotham Narrow Book"/>
                <a:cs typeface="Gotham Narrow Book"/>
              </a:defRPr>
            </a:lvl5pPr>
          </a:lstStyle>
          <a:p>
            <a:r>
              <a:rPr lang="en-US" dirty="0" smtClean="0"/>
              <a:t>Click to add subtitle</a:t>
            </a:r>
            <a:endParaRPr lang="en-US" dirty="0"/>
          </a:p>
        </p:txBody>
      </p:sp>
      <p:sp>
        <p:nvSpPr>
          <p:cNvPr id="2" name="Päivämäärän paikkamerkki 1"/>
          <p:cNvSpPr>
            <a:spLocks noGrp="1"/>
          </p:cNvSpPr>
          <p:nvPr>
            <p:ph type="dt" sz="half" idx="10"/>
          </p:nvPr>
        </p:nvSpPr>
        <p:spPr/>
        <p:txBody>
          <a:bodyPr/>
          <a:lstStyle/>
          <a:p>
            <a:pPr>
              <a:defRPr/>
            </a:pPr>
            <a:fld id="{388DB9B7-57F3-4E15-8C3D-4FAA57EFE973}"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2013206680"/>
      </p:ext>
    </p:extLst>
  </p:cSld>
  <p:clrMapOvr>
    <a:masterClrMapping/>
  </p:clrMapOvr>
  <p:transition spd="slow"/>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2997" y="2204865"/>
            <a:ext cx="11029519"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0"/>
          </p:nvPr>
        </p:nvSpPr>
        <p:spPr/>
        <p:txBody>
          <a:bodyPr/>
          <a:lstStyle/>
          <a:p>
            <a:pPr>
              <a:defRPr/>
            </a:pPr>
            <a:fld id="{76E54192-23BF-4E51-9DFB-7831E1B802A2}"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604438483"/>
      </p:ext>
    </p:extLst>
  </p:cSld>
  <p:clrMapOvr>
    <a:masterClrMapping/>
  </p:clrMapOvr>
  <p:transition spd="slow"/>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Basic 2">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4"/>
          </p:nvPr>
        </p:nvSpPr>
        <p:spPr/>
        <p:txBody>
          <a:bodyPr/>
          <a:lstStyle/>
          <a:p>
            <a:pPr>
              <a:defRPr/>
            </a:pPr>
            <a:fld id="{D7882296-F87A-4FAD-A910-17F6635D5910}" type="datetime1">
              <a:rPr lang="en-GB" smtClean="0"/>
              <a:t>17/01/2020</a:t>
            </a:fld>
            <a:endParaRPr lang="fi-FI" dirty="0"/>
          </a:p>
        </p:txBody>
      </p:sp>
      <p:sp>
        <p:nvSpPr>
          <p:cNvPr id="4" name="Alatunnisteen paikkamerkki 3"/>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443548119"/>
      </p:ext>
    </p:extLst>
  </p:cSld>
  <p:clrMapOvr>
    <a:masterClrMapping/>
  </p:clrMapOvr>
  <p:transition spd="slow"/>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338667" y="255600"/>
            <a:ext cx="11514667" cy="5905500"/>
          </a:xfrm>
          <a:solidFill>
            <a:srgbClr val="7F7F7F"/>
          </a:solidFill>
        </p:spPr>
        <p:txBody>
          <a:bodyPr anchor="ctr"/>
          <a:lstStyle>
            <a:lvl1pPr algn="ctr">
              <a:defRPr b="0" i="0">
                <a:latin typeface="+mj-lt"/>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834D0D8F-2579-4D47-9B93-32E9022056A7}"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15"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TEXT</a:t>
            </a:r>
            <a:endParaRPr lang="fi-FI" noProof="0" dirty="0"/>
          </a:p>
        </p:txBody>
      </p:sp>
      <p:grpSp>
        <p:nvGrpSpPr>
          <p:cNvPr id="16" name="Ryhmä 15"/>
          <p:cNvGrpSpPr/>
          <p:nvPr userDrawn="1"/>
        </p:nvGrpSpPr>
        <p:grpSpPr bwMode="black">
          <a:xfrm>
            <a:off x="334478" y="255600"/>
            <a:ext cx="1397690" cy="1309952"/>
            <a:chOff x="1311275" y="373063"/>
            <a:chExt cx="6524625" cy="6115050"/>
          </a:xfrm>
          <a:solidFill>
            <a:srgbClr val="FFFFFF"/>
          </a:solidFill>
        </p:grpSpPr>
        <p:sp>
          <p:nvSpPr>
            <p:cNvPr id="17"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8"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9"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spTree>
    <p:extLst>
      <p:ext uri="{BB962C8B-B14F-4D97-AF65-F5344CB8AC3E}">
        <p14:creationId xmlns:p14="http://schemas.microsoft.com/office/powerpoint/2010/main" val="2967561407"/>
      </p:ext>
    </p:extLst>
  </p:cSld>
  <p:clrMapOvr>
    <a:masterClrMapping/>
  </p:clrMapOvr>
  <p:transition spd="slow"/>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icture 1">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3195"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571" y="2996953"/>
            <a:ext cx="5908493" cy="3162547"/>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2" name="Picture Placeholder 2"/>
          <p:cNvSpPr>
            <a:spLocks noGrp="1"/>
          </p:cNvSpPr>
          <p:nvPr>
            <p:ph type="pic" sz="quarter" idx="13" hasCustomPrompt="1"/>
          </p:nvPr>
        </p:nvSpPr>
        <p:spPr>
          <a:xfrm>
            <a:off x="6773333" y="254000"/>
            <a:ext cx="5080000" cy="590550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Gotham-Bold"/>
                <a:cs typeface="Gotham-Bold"/>
              </a:defRPr>
            </a:lvl1pPr>
          </a:lstStyle>
          <a:p>
            <a:r>
              <a:rPr lang="en-US" dirty="0" smtClean="0"/>
              <a:t>Click icon to add picture</a:t>
            </a:r>
          </a:p>
        </p:txBody>
      </p:sp>
      <p:sp>
        <p:nvSpPr>
          <p:cNvPr id="2" name="Päivämäärän paikkamerkki 1"/>
          <p:cNvSpPr>
            <a:spLocks noGrp="1"/>
          </p:cNvSpPr>
          <p:nvPr>
            <p:ph type="dt" sz="half" idx="14"/>
          </p:nvPr>
        </p:nvSpPr>
        <p:spPr/>
        <p:txBody>
          <a:bodyPr/>
          <a:lstStyle/>
          <a:p>
            <a:pPr>
              <a:defRPr/>
            </a:pPr>
            <a:fld id="{94B3E5C7-5CB1-45BD-8955-8E49506F6556}"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4176732043"/>
      </p:ext>
    </p:extLst>
  </p:cSld>
  <p:clrMapOvr>
    <a:masterClrMapping/>
  </p:clrMapOvr>
  <p:transition spd="slow"/>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lide 2">
    <p:spTree>
      <p:nvGrpSpPr>
        <p:cNvPr id="1" name=""/>
        <p:cNvGrpSpPr/>
        <p:nvPr/>
      </p:nvGrpSpPr>
      <p:grpSpPr>
        <a:xfrm>
          <a:off x="0" y="0"/>
          <a:ext cx="0" cy="0"/>
          <a:chOff x="0" y="0"/>
          <a:chExt cx="0" cy="0"/>
        </a:xfrm>
      </p:grpSpPr>
      <p:sp>
        <p:nvSpPr>
          <p:cNvPr id="16" name="Picture Placeholder 9"/>
          <p:cNvSpPr>
            <a:spLocks noGrp="1"/>
          </p:cNvSpPr>
          <p:nvPr>
            <p:ph type="pic" sz="quarter" idx="13" hasCustomPrompt="1"/>
          </p:nvPr>
        </p:nvSpPr>
        <p:spPr bwMode="gray">
          <a:xfrm>
            <a:off x="338667" y="254000"/>
            <a:ext cx="11514667" cy="5905500"/>
          </a:xfrm>
          <a:solidFill>
            <a:schemeClr val="tx1">
              <a:lumMod val="50000"/>
              <a:lumOff val="50000"/>
            </a:schemeClr>
          </a:solidFill>
        </p:spPr>
        <p:txBody>
          <a:bodyPr anchor="ctr"/>
          <a:lstStyle>
            <a:lvl1pPr algn="ctr">
              <a:defRPr b="0" i="0">
                <a:latin typeface="Gotham-Bold"/>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5BC793F4-332F-42A9-93B6-4ADCF4F794F8}" type="datetime1">
              <a:rPr lang="en-GB" smtClean="0"/>
              <a:t>17/01/2020</a:t>
            </a:fld>
            <a:endParaRPr lang="fi-FI" dirty="0"/>
          </a:p>
        </p:txBody>
      </p:sp>
      <p:sp>
        <p:nvSpPr>
          <p:cNvPr id="3" name="Alatunnisteen paikkamerkki 2"/>
          <p:cNvSpPr>
            <a:spLocks noGrp="1"/>
          </p:cNvSpPr>
          <p:nvPr>
            <p:ph type="ftr" sz="quarter" idx="15"/>
          </p:nvPr>
        </p:nvSpPr>
        <p:spPr/>
        <p:txBody>
          <a:bodyPr/>
          <a:lstStyle/>
          <a:p>
            <a:r>
              <a:rPr lang="fi-FI" smtClean="0"/>
              <a:t>Risto Hotulainen</a:t>
            </a:r>
            <a:endParaRPr lang="fi-FI" dirty="0"/>
          </a:p>
        </p:txBody>
      </p:sp>
      <p:sp>
        <p:nvSpPr>
          <p:cNvPr id="4" name="Dian numeron paikkamerkki 3"/>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3"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8"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Tree>
    <p:extLst>
      <p:ext uri="{BB962C8B-B14F-4D97-AF65-F5344CB8AC3E}">
        <p14:creationId xmlns:p14="http://schemas.microsoft.com/office/powerpoint/2010/main" val="3703195807"/>
      </p:ext>
    </p:extLst>
  </p:cSld>
  <p:clrMapOvr>
    <a:masterClrMapping/>
  </p:clrMapOvr>
  <p:transition spd="slow"/>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Content Picture 2">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4000"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200" y="2996953"/>
            <a:ext cx="5907600" cy="3169848"/>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Gotham Narrow Book"/>
                <a:cs typeface="Gotham Narrow Book"/>
              </a:defRPr>
            </a:lvl1pPr>
            <a:lvl2pPr marL="725488" indent="-342900">
              <a:lnSpc>
                <a:spcPct val="80000"/>
              </a:lnSpc>
              <a:buFont typeface="Arial"/>
              <a:buChar char="•"/>
              <a:defRPr>
                <a:latin typeface="Gotham Narrow Book"/>
                <a:cs typeface="Gotham Narrow Book"/>
              </a:defRPr>
            </a:lvl2pPr>
            <a:lvl3pPr>
              <a:lnSpc>
                <a:spcPct val="80000"/>
              </a:lnSpc>
              <a:defRPr>
                <a:latin typeface="Gotham Narrow Book"/>
                <a:cs typeface="Gotham Narrow Book"/>
              </a:defRPr>
            </a:lvl3pPr>
            <a:lvl4pPr>
              <a:lnSpc>
                <a:spcPct val="80000"/>
              </a:lnSpc>
              <a:defRPr>
                <a:latin typeface="Gotham Narrow Book"/>
                <a:cs typeface="Gotham Narrow Book"/>
              </a:defRPr>
            </a:lvl4pPr>
            <a:lvl5pPr>
              <a:lnSpc>
                <a:spcPct val="80000"/>
              </a:lnSpc>
              <a:defRPr>
                <a:latin typeface="Gotham Narrow Book"/>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4" name="Picture Placeholder 2"/>
          <p:cNvSpPr>
            <a:spLocks noGrp="1"/>
          </p:cNvSpPr>
          <p:nvPr>
            <p:ph type="pic" sz="quarter" idx="13" hasCustomPrompt="1"/>
          </p:nvPr>
        </p:nvSpPr>
        <p:spPr>
          <a:xfrm>
            <a:off x="6768000" y="254000"/>
            <a:ext cx="5080000" cy="295275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endParaRPr lang="en-US" dirty="0"/>
          </a:p>
        </p:txBody>
      </p:sp>
      <p:sp>
        <p:nvSpPr>
          <p:cNvPr id="15" name="Picture Placeholder 2"/>
          <p:cNvSpPr>
            <a:spLocks noGrp="1"/>
          </p:cNvSpPr>
          <p:nvPr>
            <p:ph type="pic" sz="quarter" idx="14" hasCustomPrompt="1"/>
          </p:nvPr>
        </p:nvSpPr>
        <p:spPr>
          <a:xfrm>
            <a:off x="6768075" y="3212976"/>
            <a:ext cx="5080000" cy="2952750"/>
          </a:xfrm>
          <a:solidFill>
            <a:schemeClr val="tx1">
              <a:lumMod val="65000"/>
              <a:lumOff val="35000"/>
            </a:schemeClr>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p>
        </p:txBody>
      </p:sp>
      <p:sp>
        <p:nvSpPr>
          <p:cNvPr id="2" name="Päivämäärän paikkamerkki 1"/>
          <p:cNvSpPr>
            <a:spLocks noGrp="1"/>
          </p:cNvSpPr>
          <p:nvPr>
            <p:ph type="dt" sz="half" idx="15"/>
          </p:nvPr>
        </p:nvSpPr>
        <p:spPr/>
        <p:txBody>
          <a:bodyPr/>
          <a:lstStyle/>
          <a:p>
            <a:pPr>
              <a:defRPr/>
            </a:pPr>
            <a:fld id="{2F48F733-B2AC-42AA-9DBA-1631DA5ABB41}" type="datetime1">
              <a:rPr lang="en-GB" smtClean="0"/>
              <a:t>17/01/2020</a:t>
            </a:fld>
            <a:endParaRPr lang="fi-FI" dirty="0"/>
          </a:p>
        </p:txBody>
      </p:sp>
      <p:sp>
        <p:nvSpPr>
          <p:cNvPr id="6" name="Alatunnisteen paikkamerkki 5"/>
          <p:cNvSpPr>
            <a:spLocks noGrp="1"/>
          </p:cNvSpPr>
          <p:nvPr>
            <p:ph type="ftr" sz="quarter" idx="16"/>
          </p:nvPr>
        </p:nvSpPr>
        <p:spPr/>
        <p:txBody>
          <a:bodyPr/>
          <a:lstStyle/>
          <a:p>
            <a:r>
              <a:rPr lang="fi-FI" smtClean="0"/>
              <a:t>Risto Hotulainen</a:t>
            </a:r>
            <a:endParaRPr lang="fi-FI" dirty="0"/>
          </a:p>
        </p:txBody>
      </p:sp>
      <p:sp>
        <p:nvSpPr>
          <p:cNvPr id="7" name="Dian numeron paikkamerkki 6"/>
          <p:cNvSpPr>
            <a:spLocks noGrp="1"/>
          </p:cNvSpPr>
          <p:nvPr>
            <p:ph type="sldNum" sz="quarter" idx="17"/>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4171843768"/>
      </p:ext>
    </p:extLst>
  </p:cSld>
  <p:clrMapOvr>
    <a:masterClrMapping/>
  </p:clrMapOvr>
  <p:transition spd="slow"/>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a:defRPr/>
            </a:pPr>
            <a:fld id="{1A8CE7AA-39D0-4723-AFCB-B6D4255CAAE0}"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980330033"/>
      </p:ext>
    </p:extLst>
  </p:cSld>
  <p:clrMapOvr>
    <a:masterClrMapping/>
  </p:clrMapOvr>
  <p:transition spd="slow"/>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fi-FI"/>
          </a:p>
        </p:txBody>
      </p:sp>
      <p:sp>
        <p:nvSpPr>
          <p:cNvPr id="4" name="Date Placeholder 3"/>
          <p:cNvSpPr>
            <a:spLocks noGrp="1"/>
          </p:cNvSpPr>
          <p:nvPr>
            <p:ph type="dt" sz="half" idx="10"/>
          </p:nvPr>
        </p:nvSpPr>
        <p:spPr/>
        <p:txBody>
          <a:bodyPr/>
          <a:lstStyle/>
          <a:p>
            <a:fld id="{CA84BBDF-B23E-4141-9D68-7FA3E6E35D7F}" type="datetimeFigureOut">
              <a:rPr lang="fi-FI" smtClean="0"/>
              <a:t>17.1.2020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2D97DED-B3C0-43B9-9C0D-0394F7E04FA9}" type="slidenum">
              <a:rPr lang="fi-FI" smtClean="0"/>
              <a:t>‹#›</a:t>
            </a:fld>
            <a:endParaRPr lang="fi-FI"/>
          </a:p>
        </p:txBody>
      </p:sp>
    </p:spTree>
    <p:extLst>
      <p:ext uri="{BB962C8B-B14F-4D97-AF65-F5344CB8AC3E}">
        <p14:creationId xmlns:p14="http://schemas.microsoft.com/office/powerpoint/2010/main" val="2011720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fi-FI"/>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i-FI"/>
          </a:p>
        </p:txBody>
      </p:sp>
      <p:sp>
        <p:nvSpPr>
          <p:cNvPr id="4" name="Date Placeholder 3"/>
          <p:cNvSpPr>
            <a:spLocks noGrp="1"/>
          </p:cNvSpPr>
          <p:nvPr>
            <p:ph type="dt" sz="half" idx="10"/>
          </p:nvPr>
        </p:nvSpPr>
        <p:spPr/>
        <p:txBody>
          <a:bodyPr/>
          <a:lstStyle/>
          <a:p>
            <a:fld id="{CA84BBDF-B23E-4141-9D68-7FA3E6E35D7F}" type="datetimeFigureOut">
              <a:rPr lang="fi-FI" smtClean="0"/>
              <a:t>17.1.2020</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72D97DED-B3C0-43B9-9C0D-0394F7E04FA9}" type="slidenum">
              <a:rPr lang="fi-FI" smtClean="0"/>
              <a:t>‹#›</a:t>
            </a:fld>
            <a:endParaRPr lang="fi-FI"/>
          </a:p>
        </p:txBody>
      </p:sp>
    </p:spTree>
    <p:extLst>
      <p:ext uri="{BB962C8B-B14F-4D97-AF65-F5344CB8AC3E}">
        <p14:creationId xmlns:p14="http://schemas.microsoft.com/office/powerpoint/2010/main" val="220098662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973" y="260648"/>
            <a:ext cx="11498053" cy="5901439"/>
          </a:xfrm>
          <a:prstGeom prst="rect">
            <a:avLst/>
          </a:prstGeom>
        </p:spPr>
      </p:pic>
      <p:sp>
        <p:nvSpPr>
          <p:cNvPr id="11"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3"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6" name="Päivämäärän paikkamerkki 5"/>
          <p:cNvSpPr>
            <a:spLocks noGrp="1"/>
          </p:cNvSpPr>
          <p:nvPr>
            <p:ph type="dt" sz="half" idx="10"/>
          </p:nvPr>
        </p:nvSpPr>
        <p:spPr/>
        <p:txBody>
          <a:bodyPr/>
          <a:lstStyle/>
          <a:p>
            <a:pPr>
              <a:defRPr/>
            </a:pPr>
            <a:fld id="{3AAC1581-8B55-4DB8-9B94-5190B8E296F8}" type="datetime1">
              <a:rPr lang="en-GB" smtClean="0"/>
              <a:t>17/01/2020</a:t>
            </a:fld>
            <a:endParaRPr lang="fi-FI" dirty="0"/>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8" name="Dian numeron paikkamerkki 7"/>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4"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3612749227"/>
      </p:ext>
    </p:extLst>
  </p:cSld>
  <p:clrMapOvr>
    <a:masterClrMapping/>
  </p:clrMapOvr>
  <p:transition spd="slow"/>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slide 2">
    <p:spTree>
      <p:nvGrpSpPr>
        <p:cNvPr id="1" name=""/>
        <p:cNvGrpSpPr/>
        <p:nvPr/>
      </p:nvGrpSpPr>
      <p:grpSpPr>
        <a:xfrm>
          <a:off x="0" y="0"/>
          <a:ext cx="0" cy="0"/>
          <a:chOff x="0" y="0"/>
          <a:chExt cx="0" cy="0"/>
        </a:xfrm>
      </p:grpSpPr>
      <p:sp>
        <p:nvSpPr>
          <p:cNvPr id="16" name="Picture Placeholder 9"/>
          <p:cNvSpPr>
            <a:spLocks noGrp="1"/>
          </p:cNvSpPr>
          <p:nvPr>
            <p:ph type="pic" sz="quarter" idx="13" hasCustomPrompt="1"/>
          </p:nvPr>
        </p:nvSpPr>
        <p:spPr bwMode="gray">
          <a:xfrm>
            <a:off x="338667" y="254000"/>
            <a:ext cx="11514667" cy="5905500"/>
          </a:xfrm>
          <a:solidFill>
            <a:schemeClr val="tx1">
              <a:lumMod val="50000"/>
              <a:lumOff val="50000"/>
            </a:schemeClr>
          </a:solidFill>
        </p:spPr>
        <p:txBody>
          <a:bodyPr anchor="ctr"/>
          <a:lstStyle>
            <a:lvl1pPr algn="ctr">
              <a:defRPr b="0" i="0">
                <a:latin typeface="Gotham-Bold"/>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FBB80B8B-5EAA-4353-B8A5-973E534710BF}" type="datetime1">
              <a:rPr lang="en-GB" smtClean="0"/>
              <a:t>17/01/2020</a:t>
            </a:fld>
            <a:endParaRPr lang="fi-FI" dirty="0"/>
          </a:p>
        </p:txBody>
      </p:sp>
      <p:sp>
        <p:nvSpPr>
          <p:cNvPr id="3" name="Alatunnisteen paikkamerkki 2"/>
          <p:cNvSpPr>
            <a:spLocks noGrp="1"/>
          </p:cNvSpPr>
          <p:nvPr>
            <p:ph type="ftr" sz="quarter" idx="15"/>
          </p:nvPr>
        </p:nvSpPr>
        <p:spPr/>
        <p:txBody>
          <a:bodyPr/>
          <a:lstStyle/>
          <a:p>
            <a:r>
              <a:rPr lang="fi-FI" smtClean="0"/>
              <a:t>Risto Hotulainen</a:t>
            </a:r>
            <a:endParaRPr lang="fi-FI" dirty="0"/>
          </a:p>
        </p:txBody>
      </p:sp>
      <p:sp>
        <p:nvSpPr>
          <p:cNvPr id="4" name="Dian numeron paikkamerkki 3"/>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3"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8"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Tree>
    <p:extLst>
      <p:ext uri="{BB962C8B-B14F-4D97-AF65-F5344CB8AC3E}">
        <p14:creationId xmlns:p14="http://schemas.microsoft.com/office/powerpoint/2010/main" val="2295865926"/>
      </p:ext>
    </p:extLst>
  </p:cSld>
  <p:clrMapOvr>
    <a:masterClrMapping/>
  </p:clrMapOvr>
  <p:transition spd="slow"/>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slide 3">
    <p:spTree>
      <p:nvGrpSpPr>
        <p:cNvPr id="1" name=""/>
        <p:cNvGrpSpPr/>
        <p:nvPr/>
      </p:nvGrpSpPr>
      <p:grpSpPr>
        <a:xfrm>
          <a:off x="0" y="0"/>
          <a:ext cx="0" cy="0"/>
          <a:chOff x="0" y="0"/>
          <a:chExt cx="0" cy="0"/>
        </a:xfrm>
      </p:grpSpPr>
      <p:pic>
        <p:nvPicPr>
          <p:cNvPr id="25" name="Kuva 24"/>
          <p:cNvPicPr>
            <a:picLocks noChangeAspect="1"/>
          </p:cNvPicPr>
          <p:nvPr userDrawn="1"/>
        </p:nvPicPr>
        <p:blipFill rotWithShape="1">
          <a:blip r:embed="rId2" cstate="email">
            <a:extLst>
              <a:ext uri="{28A0092B-C50C-407E-A947-70E740481C1C}">
                <a14:useLocalDpi xmlns:a14="http://schemas.microsoft.com/office/drawing/2010/main" val="0"/>
              </a:ext>
            </a:extLst>
          </a:blip>
          <a:srcRect r="-6" b="3125"/>
          <a:stretch/>
        </p:blipFill>
        <p:spPr bwMode="ltGray">
          <a:xfrm>
            <a:off x="338667" y="254000"/>
            <a:ext cx="11514667" cy="5905500"/>
          </a:xfrm>
          <a:prstGeom prst="rect">
            <a:avLst/>
          </a:prstGeom>
        </p:spPr>
      </p:pic>
      <p:sp>
        <p:nvSpPr>
          <p:cNvPr id="43011" name="Text Placeholder 2"/>
          <p:cNvSpPr>
            <a:spLocks noGrp="1"/>
          </p:cNvSpPr>
          <p:nvPr>
            <p:ph type="subTitle" idx="1" hasCustomPrompt="1"/>
          </p:nvPr>
        </p:nvSpPr>
        <p:spPr>
          <a:xfrm>
            <a:off x="914400" y="4267200"/>
            <a:ext cx="10363200" cy="1371600"/>
          </a:xfrm>
        </p:spPr>
        <p:txBody>
          <a:bodyPr/>
          <a:lstStyle>
            <a:lvl1pPr algn="ctr">
              <a:lnSpc>
                <a:spcPct val="90000"/>
              </a:lnSpc>
              <a:spcAft>
                <a:spcPct val="0"/>
              </a:spcAft>
              <a:defRPr b="0">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4800">
                <a:latin typeface="+mj-lt"/>
                <a:ea typeface="ＭＳ Ｐゴシック" charset="0"/>
                <a:cs typeface="Gotham Narrow Bold"/>
              </a:defRPr>
            </a:lvl1pPr>
          </a:lstStyle>
          <a:p>
            <a:pPr lvl="0"/>
            <a:r>
              <a:rPr lang="fi-FI" noProof="0" dirty="0" smtClean="0"/>
              <a:t>CLICK TO ADD TITLE</a:t>
            </a:r>
            <a:endParaRPr lang="fi-FI" noProof="0" dirty="0"/>
          </a:p>
        </p:txBody>
      </p:sp>
      <p:sp>
        <p:nvSpPr>
          <p:cNvPr id="2" name="Päivämäärän paikkamerkki 1"/>
          <p:cNvSpPr>
            <a:spLocks noGrp="1"/>
          </p:cNvSpPr>
          <p:nvPr>
            <p:ph type="dt" sz="half" idx="10"/>
          </p:nvPr>
        </p:nvSpPr>
        <p:spPr/>
        <p:txBody>
          <a:bodyPr/>
          <a:lstStyle/>
          <a:p>
            <a:pPr>
              <a:defRPr/>
            </a:pPr>
            <a:fld id="{C15ED90B-0305-418B-9345-F5F3C25005F2}"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black">
          <a:xfrm>
            <a:off x="347250" y="260248"/>
            <a:ext cx="2491200" cy="2334818"/>
            <a:chOff x="1311275" y="373063"/>
            <a:chExt cx="6524625" cy="6115050"/>
          </a:xfrm>
          <a:solidFill>
            <a:srgbClr val="FCD116"/>
          </a:solidFill>
        </p:grpSpPr>
        <p:sp>
          <p:nvSpPr>
            <p:cNvPr id="14"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4220833285"/>
      </p:ext>
    </p:extLst>
  </p:cSld>
  <p:clrMapOvr>
    <a:masterClrMapping/>
  </p:clrMapOvr>
  <p:transition spd="slow"/>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SUBHEADING</a:t>
            </a:r>
            <a:endParaRPr lang="fi-FI" noProof="0" dirty="0"/>
          </a:p>
        </p:txBody>
      </p:sp>
      <p:sp>
        <p:nvSpPr>
          <p:cNvPr id="2" name="Päivämäärän paikkamerkki 1"/>
          <p:cNvSpPr>
            <a:spLocks noGrp="1"/>
          </p:cNvSpPr>
          <p:nvPr>
            <p:ph type="dt" sz="half" idx="10"/>
          </p:nvPr>
        </p:nvSpPr>
        <p:spPr/>
        <p:txBody>
          <a:bodyPr/>
          <a:lstStyle/>
          <a:p>
            <a:pPr>
              <a:defRPr/>
            </a:pPr>
            <a:fld id="{FBF3E43F-2D7A-41B2-B9E9-5A557531DEC5}"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4166482975"/>
      </p:ext>
    </p:extLst>
  </p:cSld>
  <p:clrMapOvr>
    <a:masterClrMapping/>
  </p:clrMapOvr>
  <p:transition spd="slow"/>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335360" y="716436"/>
            <a:ext cx="11521280" cy="1225803"/>
          </a:xfrm>
          <a:prstGeom prst="rect">
            <a:avLst/>
          </a:prstGeom>
          <a:noFill/>
          <a:ln w="9525">
            <a:noFill/>
            <a:miter lim="800000"/>
            <a:headEnd/>
            <a:tailEnd/>
          </a:ln>
        </p:spPr>
        <p:txBody>
          <a:bodyPr lIns="91440" tIns="45720" rIns="91440" bIns="45720" anchor="t" anchorCtr="0"/>
          <a:lstStyle>
            <a:lvl1pPr algn="ctr">
              <a:defRPr sz="4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335360" y="2204865"/>
            <a:ext cx="11521280" cy="3888432"/>
          </a:xfrm>
          <a:prstGeom prst="rect">
            <a:avLst/>
          </a:prstGeom>
          <a:noFill/>
          <a:ln w="9525">
            <a:noFill/>
            <a:miter lim="800000"/>
            <a:headEnd/>
            <a:tailEnd/>
          </a:ln>
        </p:spPr>
        <p:txBody>
          <a:bodyPr lIns="91440" tIns="45720" rIns="91440" bIns="45720"/>
          <a:lstStyle>
            <a:lvl1pPr marL="92075" indent="0" algn="ctr">
              <a:lnSpc>
                <a:spcPct val="80000"/>
              </a:lnSpc>
              <a:buClr>
                <a:schemeClr val="tx1"/>
              </a:buClr>
              <a:buFont typeface="Arial"/>
              <a:buNone/>
              <a:defRPr>
                <a:latin typeface="+mj-lt"/>
                <a:cs typeface="Gotham narrow bold"/>
              </a:defRPr>
            </a:lvl1pPr>
            <a:lvl2pPr marL="382588" indent="0" algn="ctr">
              <a:lnSpc>
                <a:spcPct val="80000"/>
              </a:lnSpc>
              <a:buFont typeface="Arial"/>
              <a:buNone/>
              <a:defRPr>
                <a:latin typeface="Gotham Narrow Book"/>
                <a:cs typeface="Gotham Narrow Book"/>
              </a:defRPr>
            </a:lvl2pPr>
            <a:lvl3pPr marL="765175" indent="0" algn="ctr">
              <a:lnSpc>
                <a:spcPct val="80000"/>
              </a:lnSpc>
              <a:buNone/>
              <a:defRPr>
                <a:latin typeface="Gotham Narrow Book"/>
                <a:cs typeface="Gotham Narrow Book"/>
              </a:defRPr>
            </a:lvl3pPr>
            <a:lvl4pPr marL="1241425" indent="0" algn="ctr">
              <a:lnSpc>
                <a:spcPct val="80000"/>
              </a:lnSpc>
              <a:buNone/>
              <a:defRPr>
                <a:latin typeface="Gotham Narrow Book"/>
                <a:cs typeface="Gotham Narrow Book"/>
              </a:defRPr>
            </a:lvl4pPr>
            <a:lvl5pPr marL="1717675" indent="0" algn="ctr">
              <a:lnSpc>
                <a:spcPct val="80000"/>
              </a:lnSpc>
              <a:buNone/>
              <a:defRPr>
                <a:latin typeface="Gotham Narrow Book"/>
                <a:cs typeface="Gotham Narrow Book"/>
              </a:defRPr>
            </a:lvl5pPr>
          </a:lstStyle>
          <a:p>
            <a:r>
              <a:rPr lang="en-US" dirty="0" smtClean="0"/>
              <a:t>Click to add subtitle</a:t>
            </a:r>
            <a:endParaRPr lang="en-US" dirty="0"/>
          </a:p>
        </p:txBody>
      </p:sp>
      <p:sp>
        <p:nvSpPr>
          <p:cNvPr id="2" name="Päivämäärän paikkamerkki 1"/>
          <p:cNvSpPr>
            <a:spLocks noGrp="1"/>
          </p:cNvSpPr>
          <p:nvPr>
            <p:ph type="dt" sz="half" idx="10"/>
          </p:nvPr>
        </p:nvSpPr>
        <p:spPr/>
        <p:txBody>
          <a:bodyPr/>
          <a:lstStyle/>
          <a:p>
            <a:pPr>
              <a:defRPr/>
            </a:pPr>
            <a:fld id="{A30C19DC-0190-43A7-B62E-3B8CFEB02D9D}"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1837500697"/>
      </p:ext>
    </p:extLst>
  </p:cSld>
  <p:clrMapOvr>
    <a:masterClrMapping/>
  </p:clrMapOvr>
  <p:transition spd="slow"/>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2997" y="2204865"/>
            <a:ext cx="11029519"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0"/>
          </p:nvPr>
        </p:nvSpPr>
        <p:spPr/>
        <p:txBody>
          <a:bodyPr/>
          <a:lstStyle/>
          <a:p>
            <a:pPr>
              <a:defRPr/>
            </a:pPr>
            <a:fld id="{015CE192-8B40-4E9F-A375-0AA4C766213C}"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879129013"/>
      </p:ext>
    </p:extLst>
  </p:cSld>
  <p:clrMapOvr>
    <a:masterClrMapping/>
  </p:clrMapOvr>
  <p:transition spd="slow"/>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lide 3">
    <p:spTree>
      <p:nvGrpSpPr>
        <p:cNvPr id="1" name=""/>
        <p:cNvGrpSpPr/>
        <p:nvPr/>
      </p:nvGrpSpPr>
      <p:grpSpPr>
        <a:xfrm>
          <a:off x="0" y="0"/>
          <a:ext cx="0" cy="0"/>
          <a:chOff x="0" y="0"/>
          <a:chExt cx="0" cy="0"/>
        </a:xfrm>
      </p:grpSpPr>
      <p:pic>
        <p:nvPicPr>
          <p:cNvPr id="25" name="Kuva 24"/>
          <p:cNvPicPr>
            <a:picLocks noChangeAspect="1"/>
          </p:cNvPicPr>
          <p:nvPr userDrawn="1"/>
        </p:nvPicPr>
        <p:blipFill rotWithShape="1">
          <a:blip r:embed="rId2" cstate="email">
            <a:extLst>
              <a:ext uri="{28A0092B-C50C-407E-A947-70E740481C1C}">
                <a14:useLocalDpi xmlns:a14="http://schemas.microsoft.com/office/drawing/2010/main" val="0"/>
              </a:ext>
            </a:extLst>
          </a:blip>
          <a:srcRect r="-6" b="3125"/>
          <a:stretch/>
        </p:blipFill>
        <p:spPr bwMode="ltGray">
          <a:xfrm>
            <a:off x="338667" y="254000"/>
            <a:ext cx="11514667" cy="5905500"/>
          </a:xfrm>
          <a:prstGeom prst="rect">
            <a:avLst/>
          </a:prstGeom>
        </p:spPr>
      </p:pic>
      <p:sp>
        <p:nvSpPr>
          <p:cNvPr id="43011" name="Text Placeholder 2"/>
          <p:cNvSpPr>
            <a:spLocks noGrp="1"/>
          </p:cNvSpPr>
          <p:nvPr>
            <p:ph type="subTitle" idx="1" hasCustomPrompt="1"/>
          </p:nvPr>
        </p:nvSpPr>
        <p:spPr>
          <a:xfrm>
            <a:off x="914400" y="4267200"/>
            <a:ext cx="10363200" cy="1371600"/>
          </a:xfrm>
        </p:spPr>
        <p:txBody>
          <a:bodyPr/>
          <a:lstStyle>
            <a:lvl1pPr algn="ctr">
              <a:lnSpc>
                <a:spcPct val="90000"/>
              </a:lnSpc>
              <a:spcAft>
                <a:spcPct val="0"/>
              </a:spcAft>
              <a:defRPr b="0">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4800">
                <a:latin typeface="+mj-lt"/>
                <a:ea typeface="ＭＳ Ｐゴシック" charset="0"/>
                <a:cs typeface="Gotham Narrow Bold"/>
              </a:defRPr>
            </a:lvl1pPr>
          </a:lstStyle>
          <a:p>
            <a:pPr lvl="0"/>
            <a:r>
              <a:rPr lang="fi-FI" noProof="0" dirty="0" smtClean="0"/>
              <a:t>CLICK TO ADD TITLE</a:t>
            </a:r>
            <a:endParaRPr lang="fi-FI" noProof="0" dirty="0"/>
          </a:p>
        </p:txBody>
      </p:sp>
      <p:sp>
        <p:nvSpPr>
          <p:cNvPr id="2" name="Päivämäärän paikkamerkki 1"/>
          <p:cNvSpPr>
            <a:spLocks noGrp="1"/>
          </p:cNvSpPr>
          <p:nvPr>
            <p:ph type="dt" sz="half" idx="10"/>
          </p:nvPr>
        </p:nvSpPr>
        <p:spPr/>
        <p:txBody>
          <a:bodyPr/>
          <a:lstStyle/>
          <a:p>
            <a:pPr>
              <a:defRPr/>
            </a:pPr>
            <a:fld id="{84B33EBE-8AE3-4648-B988-A8AB3A723A55}"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black">
          <a:xfrm>
            <a:off x="347250" y="260248"/>
            <a:ext cx="2491200" cy="2334818"/>
            <a:chOff x="1311275" y="373063"/>
            <a:chExt cx="6524625" cy="6115050"/>
          </a:xfrm>
          <a:solidFill>
            <a:srgbClr val="FCD116"/>
          </a:solidFill>
        </p:grpSpPr>
        <p:sp>
          <p:nvSpPr>
            <p:cNvPr id="14"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405069423"/>
      </p:ext>
    </p:extLst>
  </p:cSld>
  <p:clrMapOvr>
    <a:masterClrMapping/>
  </p:clrMapOvr>
  <p:transition spd="slow"/>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Basic 2">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4"/>
          </p:nvPr>
        </p:nvSpPr>
        <p:spPr/>
        <p:txBody>
          <a:bodyPr/>
          <a:lstStyle/>
          <a:p>
            <a:pPr>
              <a:defRPr/>
            </a:pPr>
            <a:fld id="{09A19F5D-AAAC-4509-8074-4058E115B253}" type="datetime1">
              <a:rPr lang="en-GB" smtClean="0"/>
              <a:t>17/01/2020</a:t>
            </a:fld>
            <a:endParaRPr lang="fi-FI" dirty="0"/>
          </a:p>
        </p:txBody>
      </p:sp>
      <p:sp>
        <p:nvSpPr>
          <p:cNvPr id="4" name="Alatunnisteen paikkamerkki 3"/>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701261815"/>
      </p:ext>
    </p:extLst>
  </p:cSld>
  <p:clrMapOvr>
    <a:masterClrMapping/>
  </p:clrMapOvr>
  <p:transition spd="slow"/>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338667" y="255600"/>
            <a:ext cx="11514667" cy="5905500"/>
          </a:xfrm>
          <a:solidFill>
            <a:srgbClr val="7F7F7F"/>
          </a:solidFill>
        </p:spPr>
        <p:txBody>
          <a:bodyPr anchor="ctr"/>
          <a:lstStyle>
            <a:lvl1pPr algn="ctr">
              <a:defRPr b="0" i="0">
                <a:latin typeface="+mj-lt"/>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E1C8C918-A3D9-4E65-98A8-67FA805A53B5}"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15"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TEXT</a:t>
            </a:r>
            <a:endParaRPr lang="fi-FI" noProof="0" dirty="0"/>
          </a:p>
        </p:txBody>
      </p:sp>
      <p:grpSp>
        <p:nvGrpSpPr>
          <p:cNvPr id="16" name="Ryhmä 15"/>
          <p:cNvGrpSpPr/>
          <p:nvPr userDrawn="1"/>
        </p:nvGrpSpPr>
        <p:grpSpPr bwMode="black">
          <a:xfrm>
            <a:off x="334478" y="255600"/>
            <a:ext cx="1397690" cy="1309952"/>
            <a:chOff x="1311275" y="373063"/>
            <a:chExt cx="6524625" cy="6115050"/>
          </a:xfrm>
          <a:solidFill>
            <a:srgbClr val="FFFFFF"/>
          </a:solidFill>
        </p:grpSpPr>
        <p:sp>
          <p:nvSpPr>
            <p:cNvPr id="17"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8"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9"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spTree>
    <p:extLst>
      <p:ext uri="{BB962C8B-B14F-4D97-AF65-F5344CB8AC3E}">
        <p14:creationId xmlns:p14="http://schemas.microsoft.com/office/powerpoint/2010/main" val="2674092005"/>
      </p:ext>
    </p:extLst>
  </p:cSld>
  <p:clrMapOvr>
    <a:masterClrMapping/>
  </p:clrMapOvr>
  <p:transition spd="slow"/>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icture 1">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3195"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571" y="2996953"/>
            <a:ext cx="5908493" cy="3162547"/>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2" name="Picture Placeholder 2"/>
          <p:cNvSpPr>
            <a:spLocks noGrp="1"/>
          </p:cNvSpPr>
          <p:nvPr>
            <p:ph type="pic" sz="quarter" idx="13" hasCustomPrompt="1"/>
          </p:nvPr>
        </p:nvSpPr>
        <p:spPr>
          <a:xfrm>
            <a:off x="6773333" y="254000"/>
            <a:ext cx="5080000" cy="590550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Gotham-Bold"/>
                <a:cs typeface="Gotham-Bold"/>
              </a:defRPr>
            </a:lvl1pPr>
          </a:lstStyle>
          <a:p>
            <a:r>
              <a:rPr lang="en-US" dirty="0" smtClean="0"/>
              <a:t>Click icon to add picture</a:t>
            </a:r>
          </a:p>
        </p:txBody>
      </p:sp>
      <p:sp>
        <p:nvSpPr>
          <p:cNvPr id="2" name="Päivämäärän paikkamerkki 1"/>
          <p:cNvSpPr>
            <a:spLocks noGrp="1"/>
          </p:cNvSpPr>
          <p:nvPr>
            <p:ph type="dt" sz="half" idx="14"/>
          </p:nvPr>
        </p:nvSpPr>
        <p:spPr/>
        <p:txBody>
          <a:bodyPr/>
          <a:lstStyle/>
          <a:p>
            <a:pPr>
              <a:defRPr/>
            </a:pPr>
            <a:fld id="{28F206FE-96C6-4002-8F9B-A7C197184CAC}"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314082236"/>
      </p:ext>
    </p:extLst>
  </p:cSld>
  <p:clrMapOvr>
    <a:masterClrMapping/>
  </p:clrMapOvr>
  <p:transition spd="slow"/>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icture 2">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4000"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200" y="2996953"/>
            <a:ext cx="5907600" cy="3169848"/>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Gotham Narrow Book"/>
                <a:cs typeface="Gotham Narrow Book"/>
              </a:defRPr>
            </a:lvl1pPr>
            <a:lvl2pPr marL="725488" indent="-342900">
              <a:lnSpc>
                <a:spcPct val="80000"/>
              </a:lnSpc>
              <a:buFont typeface="Arial"/>
              <a:buChar char="•"/>
              <a:defRPr>
                <a:latin typeface="Gotham Narrow Book"/>
                <a:cs typeface="Gotham Narrow Book"/>
              </a:defRPr>
            </a:lvl2pPr>
            <a:lvl3pPr>
              <a:lnSpc>
                <a:spcPct val="80000"/>
              </a:lnSpc>
              <a:defRPr>
                <a:latin typeface="Gotham Narrow Book"/>
                <a:cs typeface="Gotham Narrow Book"/>
              </a:defRPr>
            </a:lvl3pPr>
            <a:lvl4pPr>
              <a:lnSpc>
                <a:spcPct val="80000"/>
              </a:lnSpc>
              <a:defRPr>
                <a:latin typeface="Gotham Narrow Book"/>
                <a:cs typeface="Gotham Narrow Book"/>
              </a:defRPr>
            </a:lvl4pPr>
            <a:lvl5pPr>
              <a:lnSpc>
                <a:spcPct val="80000"/>
              </a:lnSpc>
              <a:defRPr>
                <a:latin typeface="Gotham Narrow Book"/>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4" name="Picture Placeholder 2"/>
          <p:cNvSpPr>
            <a:spLocks noGrp="1"/>
          </p:cNvSpPr>
          <p:nvPr>
            <p:ph type="pic" sz="quarter" idx="13" hasCustomPrompt="1"/>
          </p:nvPr>
        </p:nvSpPr>
        <p:spPr>
          <a:xfrm>
            <a:off x="6768000" y="254000"/>
            <a:ext cx="5080000" cy="295275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endParaRPr lang="en-US" dirty="0"/>
          </a:p>
        </p:txBody>
      </p:sp>
      <p:sp>
        <p:nvSpPr>
          <p:cNvPr id="15" name="Picture Placeholder 2"/>
          <p:cNvSpPr>
            <a:spLocks noGrp="1"/>
          </p:cNvSpPr>
          <p:nvPr>
            <p:ph type="pic" sz="quarter" idx="14" hasCustomPrompt="1"/>
          </p:nvPr>
        </p:nvSpPr>
        <p:spPr>
          <a:xfrm>
            <a:off x="6768075" y="3212976"/>
            <a:ext cx="5080000" cy="2952750"/>
          </a:xfrm>
          <a:solidFill>
            <a:schemeClr val="tx1">
              <a:lumMod val="65000"/>
              <a:lumOff val="35000"/>
            </a:schemeClr>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p>
        </p:txBody>
      </p:sp>
      <p:sp>
        <p:nvSpPr>
          <p:cNvPr id="2" name="Päivämäärän paikkamerkki 1"/>
          <p:cNvSpPr>
            <a:spLocks noGrp="1"/>
          </p:cNvSpPr>
          <p:nvPr>
            <p:ph type="dt" sz="half" idx="15"/>
          </p:nvPr>
        </p:nvSpPr>
        <p:spPr/>
        <p:txBody>
          <a:bodyPr/>
          <a:lstStyle/>
          <a:p>
            <a:pPr>
              <a:defRPr/>
            </a:pPr>
            <a:fld id="{E735F102-2A4D-441C-A0D4-42A14F800AF7}" type="datetime1">
              <a:rPr lang="en-GB" smtClean="0"/>
              <a:t>17/01/2020</a:t>
            </a:fld>
            <a:endParaRPr lang="fi-FI" dirty="0"/>
          </a:p>
        </p:txBody>
      </p:sp>
      <p:sp>
        <p:nvSpPr>
          <p:cNvPr id="6" name="Alatunnisteen paikkamerkki 5"/>
          <p:cNvSpPr>
            <a:spLocks noGrp="1"/>
          </p:cNvSpPr>
          <p:nvPr>
            <p:ph type="ftr" sz="quarter" idx="16"/>
          </p:nvPr>
        </p:nvSpPr>
        <p:spPr/>
        <p:txBody>
          <a:bodyPr/>
          <a:lstStyle/>
          <a:p>
            <a:r>
              <a:rPr lang="fi-FI" smtClean="0"/>
              <a:t>Risto Hotulainen</a:t>
            </a:r>
            <a:endParaRPr lang="fi-FI" dirty="0"/>
          </a:p>
        </p:txBody>
      </p:sp>
      <p:sp>
        <p:nvSpPr>
          <p:cNvPr id="7" name="Dian numeron paikkamerkki 6"/>
          <p:cNvSpPr>
            <a:spLocks noGrp="1"/>
          </p:cNvSpPr>
          <p:nvPr>
            <p:ph type="sldNum" sz="quarter" idx="17"/>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3559376209"/>
      </p:ext>
    </p:extLst>
  </p:cSld>
  <p:clrMapOvr>
    <a:masterClrMapping/>
  </p:clrMapOvr>
  <p:transition spd="slow"/>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a:defRPr/>
            </a:pPr>
            <a:fld id="{69EC68A5-D441-4B5B-8073-D7B74C6888AA}"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559631917"/>
      </p:ext>
    </p:extLst>
  </p:cSld>
  <p:clrMapOvr>
    <a:masterClrMapping/>
  </p:clrMapOvr>
  <p:transition spd="slow"/>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973" y="260648"/>
            <a:ext cx="11498053" cy="5901439"/>
          </a:xfrm>
          <a:prstGeom prst="rect">
            <a:avLst/>
          </a:prstGeom>
        </p:spPr>
      </p:pic>
      <p:sp>
        <p:nvSpPr>
          <p:cNvPr id="11"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3"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6" name="Päivämäärän paikkamerkki 5"/>
          <p:cNvSpPr>
            <a:spLocks noGrp="1"/>
          </p:cNvSpPr>
          <p:nvPr>
            <p:ph type="dt" sz="half" idx="10"/>
          </p:nvPr>
        </p:nvSpPr>
        <p:spPr/>
        <p:txBody>
          <a:bodyPr/>
          <a:lstStyle/>
          <a:p>
            <a:pPr>
              <a:defRPr/>
            </a:pPr>
            <a:fld id="{69CBFE46-A880-4B62-B515-4C20DC912959}" type="datetime1">
              <a:rPr lang="en-GB" smtClean="0"/>
              <a:t>17/01/2020</a:t>
            </a:fld>
            <a:endParaRPr lang="fi-FI" dirty="0"/>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8" name="Dian numeron paikkamerkki 7"/>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4"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739664702"/>
      </p:ext>
    </p:extLst>
  </p:cSld>
  <p:clrMapOvr>
    <a:masterClrMapping/>
  </p:clrMapOvr>
  <p:transition spd="slow"/>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slide 2">
    <p:spTree>
      <p:nvGrpSpPr>
        <p:cNvPr id="1" name=""/>
        <p:cNvGrpSpPr/>
        <p:nvPr/>
      </p:nvGrpSpPr>
      <p:grpSpPr>
        <a:xfrm>
          <a:off x="0" y="0"/>
          <a:ext cx="0" cy="0"/>
          <a:chOff x="0" y="0"/>
          <a:chExt cx="0" cy="0"/>
        </a:xfrm>
      </p:grpSpPr>
      <p:sp>
        <p:nvSpPr>
          <p:cNvPr id="16" name="Picture Placeholder 9"/>
          <p:cNvSpPr>
            <a:spLocks noGrp="1"/>
          </p:cNvSpPr>
          <p:nvPr>
            <p:ph type="pic" sz="quarter" idx="13" hasCustomPrompt="1"/>
          </p:nvPr>
        </p:nvSpPr>
        <p:spPr bwMode="gray">
          <a:xfrm>
            <a:off x="338667" y="254000"/>
            <a:ext cx="11514667" cy="5905500"/>
          </a:xfrm>
          <a:solidFill>
            <a:schemeClr val="tx1">
              <a:lumMod val="50000"/>
              <a:lumOff val="50000"/>
            </a:schemeClr>
          </a:solidFill>
        </p:spPr>
        <p:txBody>
          <a:bodyPr anchor="ctr"/>
          <a:lstStyle>
            <a:lvl1pPr algn="ctr">
              <a:defRPr b="0" i="0">
                <a:latin typeface="Gotham-Bold"/>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F8C05CBF-D69F-4EC8-8EC5-6EC30464109E}" type="datetime1">
              <a:rPr lang="en-GB" smtClean="0"/>
              <a:t>17/01/2020</a:t>
            </a:fld>
            <a:endParaRPr lang="fi-FI" dirty="0"/>
          </a:p>
        </p:txBody>
      </p:sp>
      <p:sp>
        <p:nvSpPr>
          <p:cNvPr id="3" name="Alatunnisteen paikkamerkki 2"/>
          <p:cNvSpPr>
            <a:spLocks noGrp="1"/>
          </p:cNvSpPr>
          <p:nvPr>
            <p:ph type="ftr" sz="quarter" idx="15"/>
          </p:nvPr>
        </p:nvSpPr>
        <p:spPr/>
        <p:txBody>
          <a:bodyPr/>
          <a:lstStyle/>
          <a:p>
            <a:r>
              <a:rPr lang="fi-FI" smtClean="0"/>
              <a:t>Risto Hotulainen</a:t>
            </a:r>
            <a:endParaRPr lang="fi-FI" dirty="0"/>
          </a:p>
        </p:txBody>
      </p:sp>
      <p:sp>
        <p:nvSpPr>
          <p:cNvPr id="4" name="Dian numeron paikkamerkki 3"/>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3"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8"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Tree>
    <p:extLst>
      <p:ext uri="{BB962C8B-B14F-4D97-AF65-F5344CB8AC3E}">
        <p14:creationId xmlns:p14="http://schemas.microsoft.com/office/powerpoint/2010/main" val="2328164202"/>
      </p:ext>
    </p:extLst>
  </p:cSld>
  <p:clrMapOvr>
    <a:masterClrMapping/>
  </p:clrMapOvr>
  <p:transition spd="slow"/>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slide 3">
    <p:spTree>
      <p:nvGrpSpPr>
        <p:cNvPr id="1" name=""/>
        <p:cNvGrpSpPr/>
        <p:nvPr/>
      </p:nvGrpSpPr>
      <p:grpSpPr>
        <a:xfrm>
          <a:off x="0" y="0"/>
          <a:ext cx="0" cy="0"/>
          <a:chOff x="0" y="0"/>
          <a:chExt cx="0" cy="0"/>
        </a:xfrm>
      </p:grpSpPr>
      <p:pic>
        <p:nvPicPr>
          <p:cNvPr id="25" name="Kuva 24"/>
          <p:cNvPicPr>
            <a:picLocks noChangeAspect="1"/>
          </p:cNvPicPr>
          <p:nvPr userDrawn="1"/>
        </p:nvPicPr>
        <p:blipFill rotWithShape="1">
          <a:blip r:embed="rId2" cstate="email">
            <a:extLst>
              <a:ext uri="{28A0092B-C50C-407E-A947-70E740481C1C}">
                <a14:useLocalDpi xmlns:a14="http://schemas.microsoft.com/office/drawing/2010/main" val="0"/>
              </a:ext>
            </a:extLst>
          </a:blip>
          <a:srcRect r="-6" b="3125"/>
          <a:stretch/>
        </p:blipFill>
        <p:spPr bwMode="ltGray">
          <a:xfrm>
            <a:off x="338667" y="254000"/>
            <a:ext cx="11514667" cy="5905500"/>
          </a:xfrm>
          <a:prstGeom prst="rect">
            <a:avLst/>
          </a:prstGeom>
        </p:spPr>
      </p:pic>
      <p:sp>
        <p:nvSpPr>
          <p:cNvPr id="43011" name="Text Placeholder 2"/>
          <p:cNvSpPr>
            <a:spLocks noGrp="1"/>
          </p:cNvSpPr>
          <p:nvPr>
            <p:ph type="subTitle" idx="1" hasCustomPrompt="1"/>
          </p:nvPr>
        </p:nvSpPr>
        <p:spPr>
          <a:xfrm>
            <a:off x="914400" y="4267200"/>
            <a:ext cx="10363200" cy="1371600"/>
          </a:xfrm>
        </p:spPr>
        <p:txBody>
          <a:bodyPr/>
          <a:lstStyle>
            <a:lvl1pPr algn="ctr">
              <a:lnSpc>
                <a:spcPct val="90000"/>
              </a:lnSpc>
              <a:spcAft>
                <a:spcPct val="0"/>
              </a:spcAft>
              <a:defRPr b="0">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4800">
                <a:latin typeface="+mj-lt"/>
                <a:ea typeface="ＭＳ Ｐゴシック" charset="0"/>
                <a:cs typeface="Gotham Narrow Bold"/>
              </a:defRPr>
            </a:lvl1pPr>
          </a:lstStyle>
          <a:p>
            <a:pPr lvl="0"/>
            <a:r>
              <a:rPr lang="fi-FI" noProof="0" dirty="0" smtClean="0"/>
              <a:t>CLICK TO ADD TITLE</a:t>
            </a:r>
            <a:endParaRPr lang="fi-FI" noProof="0" dirty="0"/>
          </a:p>
        </p:txBody>
      </p:sp>
      <p:sp>
        <p:nvSpPr>
          <p:cNvPr id="2" name="Päivämäärän paikkamerkki 1"/>
          <p:cNvSpPr>
            <a:spLocks noGrp="1"/>
          </p:cNvSpPr>
          <p:nvPr>
            <p:ph type="dt" sz="half" idx="10"/>
          </p:nvPr>
        </p:nvSpPr>
        <p:spPr/>
        <p:txBody>
          <a:bodyPr/>
          <a:lstStyle/>
          <a:p>
            <a:pPr>
              <a:defRPr/>
            </a:pPr>
            <a:fld id="{19791AB9-49CA-4507-A2C1-3D85E1CF4B8E}"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black">
          <a:xfrm>
            <a:off x="347250" y="260248"/>
            <a:ext cx="2491200" cy="2334818"/>
            <a:chOff x="1311275" y="373063"/>
            <a:chExt cx="6524625" cy="6115050"/>
          </a:xfrm>
          <a:solidFill>
            <a:srgbClr val="FCD116"/>
          </a:solidFill>
        </p:grpSpPr>
        <p:sp>
          <p:nvSpPr>
            <p:cNvPr id="14"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061317070"/>
      </p:ext>
    </p:extLst>
  </p:cSld>
  <p:clrMapOvr>
    <a:masterClrMapping/>
  </p:clrMapOvr>
  <p:transition spd="slow"/>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SUBHEADING</a:t>
            </a:r>
            <a:endParaRPr lang="fi-FI" noProof="0" dirty="0"/>
          </a:p>
        </p:txBody>
      </p:sp>
      <p:sp>
        <p:nvSpPr>
          <p:cNvPr id="2" name="Päivämäärän paikkamerkki 1"/>
          <p:cNvSpPr>
            <a:spLocks noGrp="1"/>
          </p:cNvSpPr>
          <p:nvPr>
            <p:ph type="dt" sz="half" idx="10"/>
          </p:nvPr>
        </p:nvSpPr>
        <p:spPr/>
        <p:txBody>
          <a:bodyPr/>
          <a:lstStyle/>
          <a:p>
            <a:pPr>
              <a:defRPr/>
            </a:pPr>
            <a:fld id="{6F6DF455-F468-4602-81C8-03AED70C9D0C}"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2968385284"/>
      </p:ext>
    </p:extLst>
  </p:cSld>
  <p:clrMapOvr>
    <a:masterClrMapping/>
  </p:clrMapOvr>
  <p:transition spd="slow"/>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335360" y="716436"/>
            <a:ext cx="11521280" cy="1225803"/>
          </a:xfrm>
          <a:prstGeom prst="rect">
            <a:avLst/>
          </a:prstGeom>
          <a:noFill/>
          <a:ln w="9525">
            <a:noFill/>
            <a:miter lim="800000"/>
            <a:headEnd/>
            <a:tailEnd/>
          </a:ln>
        </p:spPr>
        <p:txBody>
          <a:bodyPr lIns="91440" tIns="45720" rIns="91440" bIns="45720" anchor="t" anchorCtr="0"/>
          <a:lstStyle>
            <a:lvl1pPr algn="ctr">
              <a:defRPr sz="4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335360" y="2204865"/>
            <a:ext cx="11521280" cy="3888432"/>
          </a:xfrm>
          <a:prstGeom prst="rect">
            <a:avLst/>
          </a:prstGeom>
          <a:noFill/>
          <a:ln w="9525">
            <a:noFill/>
            <a:miter lim="800000"/>
            <a:headEnd/>
            <a:tailEnd/>
          </a:ln>
        </p:spPr>
        <p:txBody>
          <a:bodyPr lIns="91440" tIns="45720" rIns="91440" bIns="45720"/>
          <a:lstStyle>
            <a:lvl1pPr marL="92075" indent="0" algn="ctr">
              <a:lnSpc>
                <a:spcPct val="80000"/>
              </a:lnSpc>
              <a:buClr>
                <a:schemeClr val="tx1"/>
              </a:buClr>
              <a:buFont typeface="Arial"/>
              <a:buNone/>
              <a:defRPr>
                <a:latin typeface="+mj-lt"/>
                <a:cs typeface="Gotham narrow bold"/>
              </a:defRPr>
            </a:lvl1pPr>
            <a:lvl2pPr marL="382588" indent="0" algn="ctr">
              <a:lnSpc>
                <a:spcPct val="80000"/>
              </a:lnSpc>
              <a:buFont typeface="Arial"/>
              <a:buNone/>
              <a:defRPr>
                <a:latin typeface="Gotham Narrow Book"/>
                <a:cs typeface="Gotham Narrow Book"/>
              </a:defRPr>
            </a:lvl2pPr>
            <a:lvl3pPr marL="765175" indent="0" algn="ctr">
              <a:lnSpc>
                <a:spcPct val="80000"/>
              </a:lnSpc>
              <a:buNone/>
              <a:defRPr>
                <a:latin typeface="Gotham Narrow Book"/>
                <a:cs typeface="Gotham Narrow Book"/>
              </a:defRPr>
            </a:lvl3pPr>
            <a:lvl4pPr marL="1241425" indent="0" algn="ctr">
              <a:lnSpc>
                <a:spcPct val="80000"/>
              </a:lnSpc>
              <a:buNone/>
              <a:defRPr>
                <a:latin typeface="Gotham Narrow Book"/>
                <a:cs typeface="Gotham Narrow Book"/>
              </a:defRPr>
            </a:lvl4pPr>
            <a:lvl5pPr marL="1717675" indent="0" algn="ctr">
              <a:lnSpc>
                <a:spcPct val="80000"/>
              </a:lnSpc>
              <a:buNone/>
              <a:defRPr>
                <a:latin typeface="Gotham Narrow Book"/>
                <a:cs typeface="Gotham Narrow Book"/>
              </a:defRPr>
            </a:lvl5pPr>
          </a:lstStyle>
          <a:p>
            <a:r>
              <a:rPr lang="en-US" dirty="0" smtClean="0"/>
              <a:t>Click to add subtitle</a:t>
            </a:r>
            <a:endParaRPr lang="en-US" dirty="0"/>
          </a:p>
        </p:txBody>
      </p:sp>
      <p:sp>
        <p:nvSpPr>
          <p:cNvPr id="2" name="Päivämäärän paikkamerkki 1"/>
          <p:cNvSpPr>
            <a:spLocks noGrp="1"/>
          </p:cNvSpPr>
          <p:nvPr>
            <p:ph type="dt" sz="half" idx="10"/>
          </p:nvPr>
        </p:nvSpPr>
        <p:spPr/>
        <p:txBody>
          <a:bodyPr/>
          <a:lstStyle/>
          <a:p>
            <a:pPr>
              <a:defRPr/>
            </a:pPr>
            <a:fld id="{CA6D0DFF-C13D-4C88-A61A-204A4D65BDE6}"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1812987262"/>
      </p:ext>
    </p:extLst>
  </p:cSld>
  <p:clrMapOvr>
    <a:masterClrMapping/>
  </p:clrMapOvr>
  <p:transition spd="slow"/>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335360" y="716436"/>
            <a:ext cx="11521280" cy="1225803"/>
          </a:xfrm>
          <a:prstGeom prst="rect">
            <a:avLst/>
          </a:prstGeom>
          <a:noFill/>
          <a:ln w="9525">
            <a:noFill/>
            <a:miter lim="800000"/>
            <a:headEnd/>
            <a:tailEnd/>
          </a:ln>
        </p:spPr>
        <p:txBody>
          <a:bodyPr lIns="91440" tIns="45720" rIns="91440" bIns="45720" anchor="t" anchorCtr="0"/>
          <a:lstStyle>
            <a:lvl1pPr algn="ctr">
              <a:defRPr sz="4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335360" y="2204865"/>
            <a:ext cx="11521280" cy="3888432"/>
          </a:xfrm>
          <a:prstGeom prst="rect">
            <a:avLst/>
          </a:prstGeom>
          <a:noFill/>
          <a:ln w="9525">
            <a:noFill/>
            <a:miter lim="800000"/>
            <a:headEnd/>
            <a:tailEnd/>
          </a:ln>
        </p:spPr>
        <p:txBody>
          <a:bodyPr lIns="91440" tIns="45720" rIns="91440" bIns="45720"/>
          <a:lstStyle>
            <a:lvl1pPr marL="92075" indent="0" algn="ctr">
              <a:lnSpc>
                <a:spcPct val="80000"/>
              </a:lnSpc>
              <a:buClr>
                <a:schemeClr val="tx1"/>
              </a:buClr>
              <a:buFont typeface="Arial"/>
              <a:buNone/>
              <a:defRPr>
                <a:latin typeface="+mj-lt"/>
                <a:cs typeface="Gotham narrow bold"/>
              </a:defRPr>
            </a:lvl1pPr>
            <a:lvl2pPr marL="382588" indent="0" algn="ctr">
              <a:lnSpc>
                <a:spcPct val="80000"/>
              </a:lnSpc>
              <a:buFont typeface="Arial"/>
              <a:buNone/>
              <a:defRPr>
                <a:latin typeface="Gotham Narrow Book"/>
                <a:cs typeface="Gotham Narrow Book"/>
              </a:defRPr>
            </a:lvl2pPr>
            <a:lvl3pPr marL="765175" indent="0" algn="ctr">
              <a:lnSpc>
                <a:spcPct val="80000"/>
              </a:lnSpc>
              <a:buNone/>
              <a:defRPr>
                <a:latin typeface="Gotham Narrow Book"/>
                <a:cs typeface="Gotham Narrow Book"/>
              </a:defRPr>
            </a:lvl3pPr>
            <a:lvl4pPr marL="1241425" indent="0" algn="ctr">
              <a:lnSpc>
                <a:spcPct val="80000"/>
              </a:lnSpc>
              <a:buNone/>
              <a:defRPr>
                <a:latin typeface="Gotham Narrow Book"/>
                <a:cs typeface="Gotham Narrow Book"/>
              </a:defRPr>
            </a:lvl4pPr>
            <a:lvl5pPr marL="1717675" indent="0" algn="ctr">
              <a:lnSpc>
                <a:spcPct val="80000"/>
              </a:lnSpc>
              <a:buNone/>
              <a:defRPr>
                <a:latin typeface="Gotham Narrow Book"/>
                <a:cs typeface="Gotham Narrow Book"/>
              </a:defRPr>
            </a:lvl5pPr>
          </a:lstStyle>
          <a:p>
            <a:r>
              <a:rPr lang="en-US" dirty="0" smtClean="0"/>
              <a:t>Click to add subtitle</a:t>
            </a:r>
            <a:endParaRPr lang="en-US" dirty="0"/>
          </a:p>
        </p:txBody>
      </p:sp>
      <p:sp>
        <p:nvSpPr>
          <p:cNvPr id="2" name="Päivämäärän paikkamerkki 1"/>
          <p:cNvSpPr>
            <a:spLocks noGrp="1"/>
          </p:cNvSpPr>
          <p:nvPr>
            <p:ph type="dt" sz="half" idx="10"/>
          </p:nvPr>
        </p:nvSpPr>
        <p:spPr/>
        <p:txBody>
          <a:bodyPr/>
          <a:lstStyle/>
          <a:p>
            <a:pPr>
              <a:defRPr/>
            </a:pPr>
            <a:fld id="{87C1011A-CBB1-4D28-9F03-DA1E3823C079}"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134944570"/>
      </p:ext>
    </p:extLst>
  </p:cSld>
  <p:clrMapOvr>
    <a:masterClrMapping/>
  </p:clrMapOvr>
  <p:transition spd="slow"/>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2997" y="2204865"/>
            <a:ext cx="11029519"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0"/>
          </p:nvPr>
        </p:nvSpPr>
        <p:spPr/>
        <p:txBody>
          <a:bodyPr/>
          <a:lstStyle/>
          <a:p>
            <a:pPr>
              <a:defRPr/>
            </a:pPr>
            <a:fld id="{B29C3DA0-944D-4359-8A6B-FAE5A81483E1}"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65815005"/>
      </p:ext>
    </p:extLst>
  </p:cSld>
  <p:clrMapOvr>
    <a:masterClrMapping/>
  </p:clrMapOvr>
  <p:transition spd="slow"/>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nd Content Basic 2">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4"/>
          </p:nvPr>
        </p:nvSpPr>
        <p:spPr/>
        <p:txBody>
          <a:bodyPr/>
          <a:lstStyle/>
          <a:p>
            <a:pPr>
              <a:defRPr/>
            </a:pPr>
            <a:fld id="{420B2E3D-9110-4785-9369-BC35E31C1D00}" type="datetime1">
              <a:rPr lang="en-GB" smtClean="0"/>
              <a:t>17/01/2020</a:t>
            </a:fld>
            <a:endParaRPr lang="fi-FI" dirty="0"/>
          </a:p>
        </p:txBody>
      </p:sp>
      <p:sp>
        <p:nvSpPr>
          <p:cNvPr id="4" name="Alatunnisteen paikkamerkki 3"/>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98700797"/>
      </p:ext>
    </p:extLst>
  </p:cSld>
  <p:clrMapOvr>
    <a:masterClrMapping/>
  </p:clrMapOvr>
  <p:transition spd="slow"/>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338667" y="255600"/>
            <a:ext cx="11514667" cy="5905500"/>
          </a:xfrm>
          <a:solidFill>
            <a:srgbClr val="7F7F7F"/>
          </a:solidFill>
        </p:spPr>
        <p:txBody>
          <a:bodyPr anchor="ctr"/>
          <a:lstStyle>
            <a:lvl1pPr algn="ctr">
              <a:defRPr b="0" i="0">
                <a:latin typeface="+mj-lt"/>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11736FAF-FBE2-41B9-8DF3-F37980E5E092}"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15"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TEXT</a:t>
            </a:r>
            <a:endParaRPr lang="fi-FI" noProof="0" dirty="0"/>
          </a:p>
        </p:txBody>
      </p:sp>
      <p:grpSp>
        <p:nvGrpSpPr>
          <p:cNvPr id="16" name="Ryhmä 15"/>
          <p:cNvGrpSpPr/>
          <p:nvPr userDrawn="1"/>
        </p:nvGrpSpPr>
        <p:grpSpPr bwMode="black">
          <a:xfrm>
            <a:off x="334478" y="255600"/>
            <a:ext cx="1397690" cy="1309952"/>
            <a:chOff x="1311275" y="373063"/>
            <a:chExt cx="6524625" cy="6115050"/>
          </a:xfrm>
          <a:solidFill>
            <a:srgbClr val="FFFFFF"/>
          </a:solidFill>
        </p:grpSpPr>
        <p:sp>
          <p:nvSpPr>
            <p:cNvPr id="17"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8"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9"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spTree>
    <p:extLst>
      <p:ext uri="{BB962C8B-B14F-4D97-AF65-F5344CB8AC3E}">
        <p14:creationId xmlns:p14="http://schemas.microsoft.com/office/powerpoint/2010/main" val="2176279454"/>
      </p:ext>
    </p:extLst>
  </p:cSld>
  <p:clrMapOvr>
    <a:masterClrMapping/>
  </p:clrMapOvr>
  <p:transition spd="slow"/>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icture 1">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3195"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571" y="2996953"/>
            <a:ext cx="5908493" cy="3162547"/>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2" name="Picture Placeholder 2"/>
          <p:cNvSpPr>
            <a:spLocks noGrp="1"/>
          </p:cNvSpPr>
          <p:nvPr>
            <p:ph type="pic" sz="quarter" idx="13" hasCustomPrompt="1"/>
          </p:nvPr>
        </p:nvSpPr>
        <p:spPr>
          <a:xfrm>
            <a:off x="6773333" y="254000"/>
            <a:ext cx="5080000" cy="590550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Gotham-Bold"/>
                <a:cs typeface="Gotham-Bold"/>
              </a:defRPr>
            </a:lvl1pPr>
          </a:lstStyle>
          <a:p>
            <a:r>
              <a:rPr lang="en-US" dirty="0" smtClean="0"/>
              <a:t>Click icon to add picture</a:t>
            </a:r>
          </a:p>
        </p:txBody>
      </p:sp>
      <p:sp>
        <p:nvSpPr>
          <p:cNvPr id="2" name="Päivämäärän paikkamerkki 1"/>
          <p:cNvSpPr>
            <a:spLocks noGrp="1"/>
          </p:cNvSpPr>
          <p:nvPr>
            <p:ph type="dt" sz="half" idx="14"/>
          </p:nvPr>
        </p:nvSpPr>
        <p:spPr/>
        <p:txBody>
          <a:bodyPr/>
          <a:lstStyle/>
          <a:p>
            <a:pPr>
              <a:defRPr/>
            </a:pPr>
            <a:fld id="{779F4ADC-C2CD-44EA-B374-6773C61B8146}"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754249440"/>
      </p:ext>
    </p:extLst>
  </p:cSld>
  <p:clrMapOvr>
    <a:masterClrMapping/>
  </p:clrMapOvr>
  <p:transition spd="slow"/>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Content Picture 2">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4000"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200" y="2996953"/>
            <a:ext cx="5907600" cy="3169848"/>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Gotham Narrow Book"/>
                <a:cs typeface="Gotham Narrow Book"/>
              </a:defRPr>
            </a:lvl1pPr>
            <a:lvl2pPr marL="725488" indent="-342900">
              <a:lnSpc>
                <a:spcPct val="80000"/>
              </a:lnSpc>
              <a:buFont typeface="Arial"/>
              <a:buChar char="•"/>
              <a:defRPr>
                <a:latin typeface="Gotham Narrow Book"/>
                <a:cs typeface="Gotham Narrow Book"/>
              </a:defRPr>
            </a:lvl2pPr>
            <a:lvl3pPr>
              <a:lnSpc>
                <a:spcPct val="80000"/>
              </a:lnSpc>
              <a:defRPr>
                <a:latin typeface="Gotham Narrow Book"/>
                <a:cs typeface="Gotham Narrow Book"/>
              </a:defRPr>
            </a:lvl3pPr>
            <a:lvl4pPr>
              <a:lnSpc>
                <a:spcPct val="80000"/>
              </a:lnSpc>
              <a:defRPr>
                <a:latin typeface="Gotham Narrow Book"/>
                <a:cs typeface="Gotham Narrow Book"/>
              </a:defRPr>
            </a:lvl4pPr>
            <a:lvl5pPr>
              <a:lnSpc>
                <a:spcPct val="80000"/>
              </a:lnSpc>
              <a:defRPr>
                <a:latin typeface="Gotham Narrow Book"/>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4" name="Picture Placeholder 2"/>
          <p:cNvSpPr>
            <a:spLocks noGrp="1"/>
          </p:cNvSpPr>
          <p:nvPr>
            <p:ph type="pic" sz="quarter" idx="13" hasCustomPrompt="1"/>
          </p:nvPr>
        </p:nvSpPr>
        <p:spPr>
          <a:xfrm>
            <a:off x="6768000" y="254000"/>
            <a:ext cx="5080000" cy="295275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endParaRPr lang="en-US" dirty="0"/>
          </a:p>
        </p:txBody>
      </p:sp>
      <p:sp>
        <p:nvSpPr>
          <p:cNvPr id="15" name="Picture Placeholder 2"/>
          <p:cNvSpPr>
            <a:spLocks noGrp="1"/>
          </p:cNvSpPr>
          <p:nvPr>
            <p:ph type="pic" sz="quarter" idx="14" hasCustomPrompt="1"/>
          </p:nvPr>
        </p:nvSpPr>
        <p:spPr>
          <a:xfrm>
            <a:off x="6768075" y="3212976"/>
            <a:ext cx="5080000" cy="2952750"/>
          </a:xfrm>
          <a:solidFill>
            <a:schemeClr val="tx1">
              <a:lumMod val="65000"/>
              <a:lumOff val="35000"/>
            </a:schemeClr>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p>
        </p:txBody>
      </p:sp>
      <p:sp>
        <p:nvSpPr>
          <p:cNvPr id="2" name="Päivämäärän paikkamerkki 1"/>
          <p:cNvSpPr>
            <a:spLocks noGrp="1"/>
          </p:cNvSpPr>
          <p:nvPr>
            <p:ph type="dt" sz="half" idx="15"/>
          </p:nvPr>
        </p:nvSpPr>
        <p:spPr/>
        <p:txBody>
          <a:bodyPr/>
          <a:lstStyle/>
          <a:p>
            <a:pPr>
              <a:defRPr/>
            </a:pPr>
            <a:fld id="{A65BAD0D-5230-4D27-BDF7-DD3A2DE5D7CC}" type="datetime1">
              <a:rPr lang="en-GB" smtClean="0"/>
              <a:t>17/01/2020</a:t>
            </a:fld>
            <a:endParaRPr lang="fi-FI" dirty="0"/>
          </a:p>
        </p:txBody>
      </p:sp>
      <p:sp>
        <p:nvSpPr>
          <p:cNvPr id="6" name="Alatunnisteen paikkamerkki 5"/>
          <p:cNvSpPr>
            <a:spLocks noGrp="1"/>
          </p:cNvSpPr>
          <p:nvPr>
            <p:ph type="ftr" sz="quarter" idx="16"/>
          </p:nvPr>
        </p:nvSpPr>
        <p:spPr/>
        <p:txBody>
          <a:bodyPr/>
          <a:lstStyle/>
          <a:p>
            <a:r>
              <a:rPr lang="fi-FI" smtClean="0"/>
              <a:t>Risto Hotulainen</a:t>
            </a:r>
            <a:endParaRPr lang="fi-FI" dirty="0"/>
          </a:p>
        </p:txBody>
      </p:sp>
      <p:sp>
        <p:nvSpPr>
          <p:cNvPr id="7" name="Dian numeron paikkamerkki 6"/>
          <p:cNvSpPr>
            <a:spLocks noGrp="1"/>
          </p:cNvSpPr>
          <p:nvPr>
            <p:ph type="sldNum" sz="quarter" idx="17"/>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523448603"/>
      </p:ext>
    </p:extLst>
  </p:cSld>
  <p:clrMapOvr>
    <a:masterClrMapping/>
  </p:clrMapOvr>
  <p:transition spd="slow"/>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a:defRPr/>
            </a:pPr>
            <a:fld id="{F4E3A7CC-F5E3-47EC-A615-0426E3BAEDC7}"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44434225"/>
      </p:ext>
    </p:extLst>
  </p:cSld>
  <p:clrMapOvr>
    <a:masterClrMapping/>
  </p:clrMapOvr>
  <p:transition spd="slow"/>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973" y="260648"/>
            <a:ext cx="11498053" cy="5901439"/>
          </a:xfrm>
          <a:prstGeom prst="rect">
            <a:avLst/>
          </a:prstGeom>
        </p:spPr>
      </p:pic>
      <p:sp>
        <p:nvSpPr>
          <p:cNvPr id="11"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3"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6" name="Päivämäärän paikkamerkki 5"/>
          <p:cNvSpPr>
            <a:spLocks noGrp="1"/>
          </p:cNvSpPr>
          <p:nvPr>
            <p:ph type="dt" sz="half" idx="10"/>
          </p:nvPr>
        </p:nvSpPr>
        <p:spPr/>
        <p:txBody>
          <a:bodyPr/>
          <a:lstStyle/>
          <a:p>
            <a:pPr>
              <a:defRPr/>
            </a:pPr>
            <a:fld id="{0821FA59-3AEB-43B7-81BF-402F4BEDBC0B}" type="datetime1">
              <a:rPr lang="en-GB" smtClean="0"/>
              <a:t>17/01/2020</a:t>
            </a:fld>
            <a:endParaRPr lang="fi-FI" dirty="0"/>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8" name="Dian numeron paikkamerkki 7"/>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4"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534526748"/>
      </p:ext>
    </p:extLst>
  </p:cSld>
  <p:clrMapOvr>
    <a:masterClrMapping/>
  </p:clrMapOvr>
  <p:transition spd="slow"/>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slide 2">
    <p:spTree>
      <p:nvGrpSpPr>
        <p:cNvPr id="1" name=""/>
        <p:cNvGrpSpPr/>
        <p:nvPr/>
      </p:nvGrpSpPr>
      <p:grpSpPr>
        <a:xfrm>
          <a:off x="0" y="0"/>
          <a:ext cx="0" cy="0"/>
          <a:chOff x="0" y="0"/>
          <a:chExt cx="0" cy="0"/>
        </a:xfrm>
      </p:grpSpPr>
      <p:sp>
        <p:nvSpPr>
          <p:cNvPr id="16" name="Picture Placeholder 9"/>
          <p:cNvSpPr>
            <a:spLocks noGrp="1"/>
          </p:cNvSpPr>
          <p:nvPr>
            <p:ph type="pic" sz="quarter" idx="13" hasCustomPrompt="1"/>
          </p:nvPr>
        </p:nvSpPr>
        <p:spPr bwMode="gray">
          <a:xfrm>
            <a:off x="338667" y="254000"/>
            <a:ext cx="11514667" cy="5905500"/>
          </a:xfrm>
          <a:solidFill>
            <a:schemeClr val="tx1">
              <a:lumMod val="50000"/>
              <a:lumOff val="50000"/>
            </a:schemeClr>
          </a:solidFill>
        </p:spPr>
        <p:txBody>
          <a:bodyPr anchor="ctr"/>
          <a:lstStyle>
            <a:lvl1pPr algn="ctr">
              <a:defRPr b="0" i="0">
                <a:latin typeface="Gotham-Bold"/>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4846A554-E9B1-4873-BB8A-082207950916}" type="datetime1">
              <a:rPr lang="en-GB" smtClean="0"/>
              <a:t>17/01/2020</a:t>
            </a:fld>
            <a:endParaRPr lang="fi-FI" dirty="0"/>
          </a:p>
        </p:txBody>
      </p:sp>
      <p:sp>
        <p:nvSpPr>
          <p:cNvPr id="3" name="Alatunnisteen paikkamerkki 2"/>
          <p:cNvSpPr>
            <a:spLocks noGrp="1"/>
          </p:cNvSpPr>
          <p:nvPr>
            <p:ph type="ftr" sz="quarter" idx="15"/>
          </p:nvPr>
        </p:nvSpPr>
        <p:spPr/>
        <p:txBody>
          <a:bodyPr/>
          <a:lstStyle/>
          <a:p>
            <a:r>
              <a:rPr lang="fi-FI" smtClean="0"/>
              <a:t>Risto Hotulainen</a:t>
            </a:r>
            <a:endParaRPr lang="fi-FI" dirty="0"/>
          </a:p>
        </p:txBody>
      </p:sp>
      <p:sp>
        <p:nvSpPr>
          <p:cNvPr id="4" name="Dian numeron paikkamerkki 3"/>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3"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8"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Tree>
    <p:extLst>
      <p:ext uri="{BB962C8B-B14F-4D97-AF65-F5344CB8AC3E}">
        <p14:creationId xmlns:p14="http://schemas.microsoft.com/office/powerpoint/2010/main" val="614069708"/>
      </p:ext>
    </p:extLst>
  </p:cSld>
  <p:clrMapOvr>
    <a:masterClrMapping/>
  </p:clrMapOvr>
  <p:transition spd="slow"/>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slide 3">
    <p:spTree>
      <p:nvGrpSpPr>
        <p:cNvPr id="1" name=""/>
        <p:cNvGrpSpPr/>
        <p:nvPr/>
      </p:nvGrpSpPr>
      <p:grpSpPr>
        <a:xfrm>
          <a:off x="0" y="0"/>
          <a:ext cx="0" cy="0"/>
          <a:chOff x="0" y="0"/>
          <a:chExt cx="0" cy="0"/>
        </a:xfrm>
      </p:grpSpPr>
      <p:pic>
        <p:nvPicPr>
          <p:cNvPr id="25" name="Kuva 24"/>
          <p:cNvPicPr>
            <a:picLocks noChangeAspect="1"/>
          </p:cNvPicPr>
          <p:nvPr userDrawn="1"/>
        </p:nvPicPr>
        <p:blipFill rotWithShape="1">
          <a:blip r:embed="rId2" cstate="email">
            <a:extLst>
              <a:ext uri="{28A0092B-C50C-407E-A947-70E740481C1C}">
                <a14:useLocalDpi xmlns:a14="http://schemas.microsoft.com/office/drawing/2010/main" val="0"/>
              </a:ext>
            </a:extLst>
          </a:blip>
          <a:srcRect r="-6" b="3125"/>
          <a:stretch/>
        </p:blipFill>
        <p:spPr bwMode="ltGray">
          <a:xfrm>
            <a:off x="338667" y="254000"/>
            <a:ext cx="11514667" cy="5905500"/>
          </a:xfrm>
          <a:prstGeom prst="rect">
            <a:avLst/>
          </a:prstGeom>
        </p:spPr>
      </p:pic>
      <p:sp>
        <p:nvSpPr>
          <p:cNvPr id="43011" name="Text Placeholder 2"/>
          <p:cNvSpPr>
            <a:spLocks noGrp="1"/>
          </p:cNvSpPr>
          <p:nvPr>
            <p:ph type="subTitle" idx="1" hasCustomPrompt="1"/>
          </p:nvPr>
        </p:nvSpPr>
        <p:spPr>
          <a:xfrm>
            <a:off x="914400" y="4267200"/>
            <a:ext cx="10363200" cy="1371600"/>
          </a:xfrm>
        </p:spPr>
        <p:txBody>
          <a:bodyPr/>
          <a:lstStyle>
            <a:lvl1pPr algn="ctr">
              <a:lnSpc>
                <a:spcPct val="90000"/>
              </a:lnSpc>
              <a:spcAft>
                <a:spcPct val="0"/>
              </a:spcAft>
              <a:defRPr b="0">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4800">
                <a:latin typeface="+mj-lt"/>
                <a:ea typeface="ＭＳ Ｐゴシック" charset="0"/>
                <a:cs typeface="Gotham Narrow Bold"/>
              </a:defRPr>
            </a:lvl1pPr>
          </a:lstStyle>
          <a:p>
            <a:pPr lvl="0"/>
            <a:r>
              <a:rPr lang="fi-FI" noProof="0" dirty="0" smtClean="0"/>
              <a:t>CLICK TO ADD TITLE</a:t>
            </a:r>
            <a:endParaRPr lang="fi-FI" noProof="0" dirty="0"/>
          </a:p>
        </p:txBody>
      </p:sp>
      <p:sp>
        <p:nvSpPr>
          <p:cNvPr id="2" name="Päivämäärän paikkamerkki 1"/>
          <p:cNvSpPr>
            <a:spLocks noGrp="1"/>
          </p:cNvSpPr>
          <p:nvPr>
            <p:ph type="dt" sz="half" idx="10"/>
          </p:nvPr>
        </p:nvSpPr>
        <p:spPr/>
        <p:txBody>
          <a:bodyPr/>
          <a:lstStyle/>
          <a:p>
            <a:pPr>
              <a:defRPr/>
            </a:pPr>
            <a:fld id="{870CF648-195B-4415-80B3-690BFAA4EA87}"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black">
          <a:xfrm>
            <a:off x="347250" y="260248"/>
            <a:ext cx="2491200" cy="2334818"/>
            <a:chOff x="1311275" y="373063"/>
            <a:chExt cx="6524625" cy="6115050"/>
          </a:xfrm>
          <a:solidFill>
            <a:srgbClr val="FCD116"/>
          </a:solidFill>
        </p:grpSpPr>
        <p:sp>
          <p:nvSpPr>
            <p:cNvPr id="14"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362076565"/>
      </p:ext>
    </p:extLst>
  </p:cSld>
  <p:clrMapOvr>
    <a:masterClrMapping/>
  </p:clrMapOvr>
  <p:transition spd="slow"/>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SUBHEADING</a:t>
            </a:r>
            <a:endParaRPr lang="fi-FI" noProof="0" dirty="0"/>
          </a:p>
        </p:txBody>
      </p:sp>
      <p:sp>
        <p:nvSpPr>
          <p:cNvPr id="2" name="Päivämäärän paikkamerkki 1"/>
          <p:cNvSpPr>
            <a:spLocks noGrp="1"/>
          </p:cNvSpPr>
          <p:nvPr>
            <p:ph type="dt" sz="half" idx="10"/>
          </p:nvPr>
        </p:nvSpPr>
        <p:spPr/>
        <p:txBody>
          <a:bodyPr/>
          <a:lstStyle/>
          <a:p>
            <a:pPr>
              <a:defRPr/>
            </a:pPr>
            <a:fld id="{69E3B951-230C-4B88-8AA1-E8D96923E9B3}"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2033860187"/>
      </p:ext>
    </p:extLst>
  </p:cSld>
  <p:clrMapOvr>
    <a:masterClrMapping/>
  </p:clrMapOvr>
  <p:transition spd="slow"/>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2997" y="2204865"/>
            <a:ext cx="11029519"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0"/>
          </p:nvPr>
        </p:nvSpPr>
        <p:spPr/>
        <p:txBody>
          <a:bodyPr/>
          <a:lstStyle/>
          <a:p>
            <a:pPr>
              <a:defRPr/>
            </a:pPr>
            <a:fld id="{2DE1174B-5278-4117-B915-FED22507D55B}"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675444441"/>
      </p:ext>
    </p:extLst>
  </p:cSld>
  <p:clrMapOvr>
    <a:masterClrMapping/>
  </p:clrMapOvr>
  <p:transition spd="slow"/>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335360" y="716436"/>
            <a:ext cx="11521280" cy="1225803"/>
          </a:xfrm>
          <a:prstGeom prst="rect">
            <a:avLst/>
          </a:prstGeom>
          <a:noFill/>
          <a:ln w="9525">
            <a:noFill/>
            <a:miter lim="800000"/>
            <a:headEnd/>
            <a:tailEnd/>
          </a:ln>
        </p:spPr>
        <p:txBody>
          <a:bodyPr lIns="91440" tIns="45720" rIns="91440" bIns="45720" anchor="t" anchorCtr="0"/>
          <a:lstStyle>
            <a:lvl1pPr algn="ctr">
              <a:defRPr sz="4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335360" y="2204865"/>
            <a:ext cx="11521280" cy="3888432"/>
          </a:xfrm>
          <a:prstGeom prst="rect">
            <a:avLst/>
          </a:prstGeom>
          <a:noFill/>
          <a:ln w="9525">
            <a:noFill/>
            <a:miter lim="800000"/>
            <a:headEnd/>
            <a:tailEnd/>
          </a:ln>
        </p:spPr>
        <p:txBody>
          <a:bodyPr lIns="91440" tIns="45720" rIns="91440" bIns="45720"/>
          <a:lstStyle>
            <a:lvl1pPr marL="92075" indent="0" algn="ctr">
              <a:lnSpc>
                <a:spcPct val="80000"/>
              </a:lnSpc>
              <a:buClr>
                <a:schemeClr val="tx1"/>
              </a:buClr>
              <a:buFont typeface="Arial"/>
              <a:buNone/>
              <a:defRPr>
                <a:latin typeface="+mj-lt"/>
                <a:cs typeface="Gotham narrow bold"/>
              </a:defRPr>
            </a:lvl1pPr>
            <a:lvl2pPr marL="382588" indent="0" algn="ctr">
              <a:lnSpc>
                <a:spcPct val="80000"/>
              </a:lnSpc>
              <a:buFont typeface="Arial"/>
              <a:buNone/>
              <a:defRPr>
                <a:latin typeface="Gotham Narrow Book"/>
                <a:cs typeface="Gotham Narrow Book"/>
              </a:defRPr>
            </a:lvl2pPr>
            <a:lvl3pPr marL="765175" indent="0" algn="ctr">
              <a:lnSpc>
                <a:spcPct val="80000"/>
              </a:lnSpc>
              <a:buNone/>
              <a:defRPr>
                <a:latin typeface="Gotham Narrow Book"/>
                <a:cs typeface="Gotham Narrow Book"/>
              </a:defRPr>
            </a:lvl3pPr>
            <a:lvl4pPr marL="1241425" indent="0" algn="ctr">
              <a:lnSpc>
                <a:spcPct val="80000"/>
              </a:lnSpc>
              <a:buNone/>
              <a:defRPr>
                <a:latin typeface="Gotham Narrow Book"/>
                <a:cs typeface="Gotham Narrow Book"/>
              </a:defRPr>
            </a:lvl4pPr>
            <a:lvl5pPr marL="1717675" indent="0" algn="ctr">
              <a:lnSpc>
                <a:spcPct val="80000"/>
              </a:lnSpc>
              <a:buNone/>
              <a:defRPr>
                <a:latin typeface="Gotham Narrow Book"/>
                <a:cs typeface="Gotham Narrow Book"/>
              </a:defRPr>
            </a:lvl5pPr>
          </a:lstStyle>
          <a:p>
            <a:r>
              <a:rPr lang="en-US" dirty="0" smtClean="0"/>
              <a:t>Click to add subtitle</a:t>
            </a:r>
            <a:endParaRPr lang="en-US" dirty="0"/>
          </a:p>
        </p:txBody>
      </p:sp>
      <p:sp>
        <p:nvSpPr>
          <p:cNvPr id="2" name="Päivämäärän paikkamerkki 1"/>
          <p:cNvSpPr>
            <a:spLocks noGrp="1"/>
          </p:cNvSpPr>
          <p:nvPr>
            <p:ph type="dt" sz="half" idx="10"/>
          </p:nvPr>
        </p:nvSpPr>
        <p:spPr/>
        <p:txBody>
          <a:bodyPr/>
          <a:lstStyle/>
          <a:p>
            <a:pPr>
              <a:defRPr/>
            </a:pPr>
            <a:fld id="{96670573-139C-4FD0-9A42-3114849C3C97}"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17494838"/>
      </p:ext>
    </p:extLst>
  </p:cSld>
  <p:clrMapOvr>
    <a:masterClrMapping/>
  </p:clrMapOvr>
  <p:transition spd="slow"/>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2997" y="2204865"/>
            <a:ext cx="11029519"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0"/>
          </p:nvPr>
        </p:nvSpPr>
        <p:spPr/>
        <p:txBody>
          <a:bodyPr/>
          <a:lstStyle/>
          <a:p>
            <a:pPr>
              <a:defRPr/>
            </a:pPr>
            <a:fld id="{A7492C67-EEFF-4D5C-A409-A1EAED91A9DD}"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99597409"/>
      </p:ext>
    </p:extLst>
  </p:cSld>
  <p:clrMapOvr>
    <a:masterClrMapping/>
  </p:clrMapOvr>
  <p:transition spd="slow"/>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and Content Basic 2">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4"/>
          </p:nvPr>
        </p:nvSpPr>
        <p:spPr/>
        <p:txBody>
          <a:bodyPr/>
          <a:lstStyle/>
          <a:p>
            <a:pPr>
              <a:defRPr/>
            </a:pPr>
            <a:fld id="{863DDAD5-91E7-459D-8843-B1F5D0BD2AE9}" type="datetime1">
              <a:rPr lang="en-GB" smtClean="0"/>
              <a:t>17/01/2020</a:t>
            </a:fld>
            <a:endParaRPr lang="fi-FI" dirty="0"/>
          </a:p>
        </p:txBody>
      </p:sp>
      <p:sp>
        <p:nvSpPr>
          <p:cNvPr id="4" name="Alatunnisteen paikkamerkki 3"/>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807326"/>
      </p:ext>
    </p:extLst>
  </p:cSld>
  <p:clrMapOvr>
    <a:masterClrMapping/>
  </p:clrMapOvr>
  <p:transition spd="slow"/>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338667" y="255600"/>
            <a:ext cx="11514667" cy="5905500"/>
          </a:xfrm>
          <a:solidFill>
            <a:srgbClr val="7F7F7F"/>
          </a:solidFill>
        </p:spPr>
        <p:txBody>
          <a:bodyPr anchor="ctr"/>
          <a:lstStyle>
            <a:lvl1pPr algn="ctr">
              <a:defRPr b="0" i="0">
                <a:latin typeface="+mj-lt"/>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A080C042-D327-4056-8202-E664411E89A4}"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15"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TEXT</a:t>
            </a:r>
            <a:endParaRPr lang="fi-FI" noProof="0" dirty="0"/>
          </a:p>
        </p:txBody>
      </p:sp>
      <p:grpSp>
        <p:nvGrpSpPr>
          <p:cNvPr id="16" name="Ryhmä 15"/>
          <p:cNvGrpSpPr/>
          <p:nvPr userDrawn="1"/>
        </p:nvGrpSpPr>
        <p:grpSpPr bwMode="black">
          <a:xfrm>
            <a:off x="334478" y="255600"/>
            <a:ext cx="1397690" cy="1309952"/>
            <a:chOff x="1311275" y="373063"/>
            <a:chExt cx="6524625" cy="6115050"/>
          </a:xfrm>
          <a:solidFill>
            <a:srgbClr val="FFFFFF"/>
          </a:solidFill>
        </p:grpSpPr>
        <p:sp>
          <p:nvSpPr>
            <p:cNvPr id="17"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8"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9"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spTree>
    <p:extLst>
      <p:ext uri="{BB962C8B-B14F-4D97-AF65-F5344CB8AC3E}">
        <p14:creationId xmlns:p14="http://schemas.microsoft.com/office/powerpoint/2010/main" val="3563143698"/>
      </p:ext>
    </p:extLst>
  </p:cSld>
  <p:clrMapOvr>
    <a:masterClrMapping/>
  </p:clrMapOvr>
  <p:transition spd="slow"/>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and Content Picture 1">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3195"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571" y="2996953"/>
            <a:ext cx="5908493" cy="3162547"/>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2" name="Picture Placeholder 2"/>
          <p:cNvSpPr>
            <a:spLocks noGrp="1"/>
          </p:cNvSpPr>
          <p:nvPr>
            <p:ph type="pic" sz="quarter" idx="13" hasCustomPrompt="1"/>
          </p:nvPr>
        </p:nvSpPr>
        <p:spPr>
          <a:xfrm>
            <a:off x="6773333" y="254000"/>
            <a:ext cx="5080000" cy="590550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Gotham-Bold"/>
                <a:cs typeface="Gotham-Bold"/>
              </a:defRPr>
            </a:lvl1pPr>
          </a:lstStyle>
          <a:p>
            <a:r>
              <a:rPr lang="en-US" dirty="0" smtClean="0"/>
              <a:t>Click icon to add picture</a:t>
            </a:r>
          </a:p>
        </p:txBody>
      </p:sp>
      <p:sp>
        <p:nvSpPr>
          <p:cNvPr id="2" name="Päivämäärän paikkamerkki 1"/>
          <p:cNvSpPr>
            <a:spLocks noGrp="1"/>
          </p:cNvSpPr>
          <p:nvPr>
            <p:ph type="dt" sz="half" idx="14"/>
          </p:nvPr>
        </p:nvSpPr>
        <p:spPr/>
        <p:txBody>
          <a:bodyPr/>
          <a:lstStyle/>
          <a:p>
            <a:pPr>
              <a:defRPr/>
            </a:pPr>
            <a:fld id="{D6B54638-82AE-4F27-93E0-56FE90F7DF50}"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595342634"/>
      </p:ext>
    </p:extLst>
  </p:cSld>
  <p:clrMapOvr>
    <a:masterClrMapping/>
  </p:clrMapOvr>
  <p:transition spd="slow"/>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 Picture 2">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4000"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200" y="2996953"/>
            <a:ext cx="5907600" cy="3169848"/>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Gotham Narrow Book"/>
                <a:cs typeface="Gotham Narrow Book"/>
              </a:defRPr>
            </a:lvl1pPr>
            <a:lvl2pPr marL="725488" indent="-342900">
              <a:lnSpc>
                <a:spcPct val="80000"/>
              </a:lnSpc>
              <a:buFont typeface="Arial"/>
              <a:buChar char="•"/>
              <a:defRPr>
                <a:latin typeface="Gotham Narrow Book"/>
                <a:cs typeface="Gotham Narrow Book"/>
              </a:defRPr>
            </a:lvl2pPr>
            <a:lvl3pPr>
              <a:lnSpc>
                <a:spcPct val="80000"/>
              </a:lnSpc>
              <a:defRPr>
                <a:latin typeface="Gotham Narrow Book"/>
                <a:cs typeface="Gotham Narrow Book"/>
              </a:defRPr>
            </a:lvl3pPr>
            <a:lvl4pPr>
              <a:lnSpc>
                <a:spcPct val="80000"/>
              </a:lnSpc>
              <a:defRPr>
                <a:latin typeface="Gotham Narrow Book"/>
                <a:cs typeface="Gotham Narrow Book"/>
              </a:defRPr>
            </a:lvl4pPr>
            <a:lvl5pPr>
              <a:lnSpc>
                <a:spcPct val="80000"/>
              </a:lnSpc>
              <a:defRPr>
                <a:latin typeface="Gotham Narrow Book"/>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4" name="Picture Placeholder 2"/>
          <p:cNvSpPr>
            <a:spLocks noGrp="1"/>
          </p:cNvSpPr>
          <p:nvPr>
            <p:ph type="pic" sz="quarter" idx="13" hasCustomPrompt="1"/>
          </p:nvPr>
        </p:nvSpPr>
        <p:spPr>
          <a:xfrm>
            <a:off x="6768000" y="254000"/>
            <a:ext cx="5080000" cy="295275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endParaRPr lang="en-US" dirty="0"/>
          </a:p>
        </p:txBody>
      </p:sp>
      <p:sp>
        <p:nvSpPr>
          <p:cNvPr id="15" name="Picture Placeholder 2"/>
          <p:cNvSpPr>
            <a:spLocks noGrp="1"/>
          </p:cNvSpPr>
          <p:nvPr>
            <p:ph type="pic" sz="quarter" idx="14" hasCustomPrompt="1"/>
          </p:nvPr>
        </p:nvSpPr>
        <p:spPr>
          <a:xfrm>
            <a:off x="6768075" y="3212976"/>
            <a:ext cx="5080000" cy="2952750"/>
          </a:xfrm>
          <a:solidFill>
            <a:schemeClr val="tx1">
              <a:lumMod val="65000"/>
              <a:lumOff val="35000"/>
            </a:schemeClr>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p>
        </p:txBody>
      </p:sp>
      <p:sp>
        <p:nvSpPr>
          <p:cNvPr id="2" name="Päivämäärän paikkamerkki 1"/>
          <p:cNvSpPr>
            <a:spLocks noGrp="1"/>
          </p:cNvSpPr>
          <p:nvPr>
            <p:ph type="dt" sz="half" idx="15"/>
          </p:nvPr>
        </p:nvSpPr>
        <p:spPr/>
        <p:txBody>
          <a:bodyPr/>
          <a:lstStyle/>
          <a:p>
            <a:pPr>
              <a:defRPr/>
            </a:pPr>
            <a:fld id="{AA754AFB-4EDF-4F03-9C51-08757593E06A}" type="datetime1">
              <a:rPr lang="en-GB" smtClean="0"/>
              <a:t>17/01/2020</a:t>
            </a:fld>
            <a:endParaRPr lang="fi-FI" dirty="0"/>
          </a:p>
        </p:txBody>
      </p:sp>
      <p:sp>
        <p:nvSpPr>
          <p:cNvPr id="6" name="Alatunnisteen paikkamerkki 5"/>
          <p:cNvSpPr>
            <a:spLocks noGrp="1"/>
          </p:cNvSpPr>
          <p:nvPr>
            <p:ph type="ftr" sz="quarter" idx="16"/>
          </p:nvPr>
        </p:nvSpPr>
        <p:spPr/>
        <p:txBody>
          <a:bodyPr/>
          <a:lstStyle/>
          <a:p>
            <a:r>
              <a:rPr lang="fi-FI" smtClean="0"/>
              <a:t>Risto Hotulainen</a:t>
            </a:r>
            <a:endParaRPr lang="fi-FI" dirty="0"/>
          </a:p>
        </p:txBody>
      </p:sp>
      <p:sp>
        <p:nvSpPr>
          <p:cNvPr id="7" name="Dian numeron paikkamerkki 6"/>
          <p:cNvSpPr>
            <a:spLocks noGrp="1"/>
          </p:cNvSpPr>
          <p:nvPr>
            <p:ph type="sldNum" sz="quarter" idx="17"/>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4115766702"/>
      </p:ext>
    </p:extLst>
  </p:cSld>
  <p:clrMapOvr>
    <a:masterClrMapping/>
  </p:clrMapOvr>
  <p:transition spd="slow"/>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a:defRPr/>
            </a:pPr>
            <a:fld id="{4C83FF6E-832C-4B4F-A0FA-E3AA1E074281}"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179159256"/>
      </p:ext>
    </p:extLst>
  </p:cSld>
  <p:clrMapOvr>
    <a:masterClrMapping/>
  </p:clrMapOvr>
  <p:transition spd="slow"/>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973" y="260648"/>
            <a:ext cx="11498053" cy="5901439"/>
          </a:xfrm>
          <a:prstGeom prst="rect">
            <a:avLst/>
          </a:prstGeom>
        </p:spPr>
      </p:pic>
      <p:sp>
        <p:nvSpPr>
          <p:cNvPr id="11"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3"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6" name="Päivämäärän paikkamerkki 5"/>
          <p:cNvSpPr>
            <a:spLocks noGrp="1"/>
          </p:cNvSpPr>
          <p:nvPr>
            <p:ph type="dt" sz="half" idx="10"/>
          </p:nvPr>
        </p:nvSpPr>
        <p:spPr/>
        <p:txBody>
          <a:bodyPr/>
          <a:lstStyle/>
          <a:p>
            <a:pPr>
              <a:defRPr/>
            </a:pPr>
            <a:fld id="{28F17AF6-9540-4880-A17B-CB8E6B500124}" type="datetime1">
              <a:rPr lang="en-GB" smtClean="0"/>
              <a:t>17/01/2020</a:t>
            </a:fld>
            <a:endParaRPr lang="fi-FI" dirty="0"/>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8" name="Dian numeron paikkamerkki 7"/>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4"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040135327"/>
      </p:ext>
    </p:extLst>
  </p:cSld>
  <p:clrMapOvr>
    <a:masterClrMapping/>
  </p:clrMapOvr>
  <p:transition spd="slow"/>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slide 2">
    <p:spTree>
      <p:nvGrpSpPr>
        <p:cNvPr id="1" name=""/>
        <p:cNvGrpSpPr/>
        <p:nvPr/>
      </p:nvGrpSpPr>
      <p:grpSpPr>
        <a:xfrm>
          <a:off x="0" y="0"/>
          <a:ext cx="0" cy="0"/>
          <a:chOff x="0" y="0"/>
          <a:chExt cx="0" cy="0"/>
        </a:xfrm>
      </p:grpSpPr>
      <p:sp>
        <p:nvSpPr>
          <p:cNvPr id="16" name="Picture Placeholder 9"/>
          <p:cNvSpPr>
            <a:spLocks noGrp="1"/>
          </p:cNvSpPr>
          <p:nvPr>
            <p:ph type="pic" sz="quarter" idx="13" hasCustomPrompt="1"/>
          </p:nvPr>
        </p:nvSpPr>
        <p:spPr bwMode="gray">
          <a:xfrm>
            <a:off x="338667" y="254000"/>
            <a:ext cx="11514667" cy="5905500"/>
          </a:xfrm>
          <a:solidFill>
            <a:schemeClr val="tx1">
              <a:lumMod val="50000"/>
              <a:lumOff val="50000"/>
            </a:schemeClr>
          </a:solidFill>
        </p:spPr>
        <p:txBody>
          <a:bodyPr anchor="ctr"/>
          <a:lstStyle>
            <a:lvl1pPr algn="ctr">
              <a:defRPr b="0" i="0">
                <a:latin typeface="Gotham-Bold"/>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E31D83F2-DF76-477A-8CBC-1533BBF3E675}" type="datetime1">
              <a:rPr lang="en-GB" smtClean="0"/>
              <a:t>17/01/2020</a:t>
            </a:fld>
            <a:endParaRPr lang="fi-FI" dirty="0"/>
          </a:p>
        </p:txBody>
      </p:sp>
      <p:sp>
        <p:nvSpPr>
          <p:cNvPr id="3" name="Alatunnisteen paikkamerkki 2"/>
          <p:cNvSpPr>
            <a:spLocks noGrp="1"/>
          </p:cNvSpPr>
          <p:nvPr>
            <p:ph type="ftr" sz="quarter" idx="15"/>
          </p:nvPr>
        </p:nvSpPr>
        <p:spPr/>
        <p:txBody>
          <a:bodyPr/>
          <a:lstStyle/>
          <a:p>
            <a:r>
              <a:rPr lang="fi-FI" smtClean="0"/>
              <a:t>Risto Hotulainen</a:t>
            </a:r>
            <a:endParaRPr lang="fi-FI" dirty="0"/>
          </a:p>
        </p:txBody>
      </p:sp>
      <p:sp>
        <p:nvSpPr>
          <p:cNvPr id="4" name="Dian numeron paikkamerkki 3"/>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3"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8"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Tree>
    <p:extLst>
      <p:ext uri="{BB962C8B-B14F-4D97-AF65-F5344CB8AC3E}">
        <p14:creationId xmlns:p14="http://schemas.microsoft.com/office/powerpoint/2010/main" val="1076568343"/>
      </p:ext>
    </p:extLst>
  </p:cSld>
  <p:clrMapOvr>
    <a:masterClrMapping/>
  </p:clrMapOvr>
  <p:transition spd="slow"/>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slide 3">
    <p:spTree>
      <p:nvGrpSpPr>
        <p:cNvPr id="1" name=""/>
        <p:cNvGrpSpPr/>
        <p:nvPr/>
      </p:nvGrpSpPr>
      <p:grpSpPr>
        <a:xfrm>
          <a:off x="0" y="0"/>
          <a:ext cx="0" cy="0"/>
          <a:chOff x="0" y="0"/>
          <a:chExt cx="0" cy="0"/>
        </a:xfrm>
      </p:grpSpPr>
      <p:pic>
        <p:nvPicPr>
          <p:cNvPr id="25" name="Kuva 24"/>
          <p:cNvPicPr>
            <a:picLocks noChangeAspect="1"/>
          </p:cNvPicPr>
          <p:nvPr userDrawn="1"/>
        </p:nvPicPr>
        <p:blipFill rotWithShape="1">
          <a:blip r:embed="rId2" cstate="email">
            <a:extLst>
              <a:ext uri="{28A0092B-C50C-407E-A947-70E740481C1C}">
                <a14:useLocalDpi xmlns:a14="http://schemas.microsoft.com/office/drawing/2010/main" val="0"/>
              </a:ext>
            </a:extLst>
          </a:blip>
          <a:srcRect r="-6" b="3125"/>
          <a:stretch/>
        </p:blipFill>
        <p:spPr bwMode="ltGray">
          <a:xfrm>
            <a:off x="338667" y="254000"/>
            <a:ext cx="11514667" cy="5905500"/>
          </a:xfrm>
          <a:prstGeom prst="rect">
            <a:avLst/>
          </a:prstGeom>
        </p:spPr>
      </p:pic>
      <p:sp>
        <p:nvSpPr>
          <p:cNvPr id="43011" name="Text Placeholder 2"/>
          <p:cNvSpPr>
            <a:spLocks noGrp="1"/>
          </p:cNvSpPr>
          <p:nvPr>
            <p:ph type="subTitle" idx="1" hasCustomPrompt="1"/>
          </p:nvPr>
        </p:nvSpPr>
        <p:spPr>
          <a:xfrm>
            <a:off x="914400" y="4267200"/>
            <a:ext cx="10363200" cy="1371600"/>
          </a:xfrm>
        </p:spPr>
        <p:txBody>
          <a:bodyPr/>
          <a:lstStyle>
            <a:lvl1pPr algn="ctr">
              <a:lnSpc>
                <a:spcPct val="90000"/>
              </a:lnSpc>
              <a:spcAft>
                <a:spcPct val="0"/>
              </a:spcAft>
              <a:defRPr b="0">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4800">
                <a:latin typeface="+mj-lt"/>
                <a:ea typeface="ＭＳ Ｐゴシック" charset="0"/>
                <a:cs typeface="Gotham Narrow Bold"/>
              </a:defRPr>
            </a:lvl1pPr>
          </a:lstStyle>
          <a:p>
            <a:pPr lvl="0"/>
            <a:r>
              <a:rPr lang="fi-FI" noProof="0" dirty="0" smtClean="0"/>
              <a:t>CLICK TO ADD TITLE</a:t>
            </a:r>
            <a:endParaRPr lang="fi-FI" noProof="0" dirty="0"/>
          </a:p>
        </p:txBody>
      </p:sp>
      <p:sp>
        <p:nvSpPr>
          <p:cNvPr id="2" name="Päivämäärän paikkamerkki 1"/>
          <p:cNvSpPr>
            <a:spLocks noGrp="1"/>
          </p:cNvSpPr>
          <p:nvPr>
            <p:ph type="dt" sz="half" idx="10"/>
          </p:nvPr>
        </p:nvSpPr>
        <p:spPr/>
        <p:txBody>
          <a:bodyPr/>
          <a:lstStyle/>
          <a:p>
            <a:pPr>
              <a:defRPr/>
            </a:pPr>
            <a:fld id="{05BEEA4B-D02A-441E-B446-8C781A7A86AA}"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black">
          <a:xfrm>
            <a:off x="347250" y="260248"/>
            <a:ext cx="2491200" cy="2334818"/>
            <a:chOff x="1311275" y="373063"/>
            <a:chExt cx="6524625" cy="6115050"/>
          </a:xfrm>
          <a:solidFill>
            <a:srgbClr val="FCD116"/>
          </a:solidFill>
        </p:grpSpPr>
        <p:sp>
          <p:nvSpPr>
            <p:cNvPr id="14"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231638959"/>
      </p:ext>
    </p:extLst>
  </p:cSld>
  <p:clrMapOvr>
    <a:masterClrMapping/>
  </p:clrMapOvr>
  <p:transition spd="slow"/>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ontent Basic 2">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4"/>
          </p:nvPr>
        </p:nvSpPr>
        <p:spPr/>
        <p:txBody>
          <a:bodyPr/>
          <a:lstStyle/>
          <a:p>
            <a:pPr>
              <a:defRPr/>
            </a:pPr>
            <a:fld id="{992941AA-9E73-4528-B6BD-4268F5511D39}" type="datetime1">
              <a:rPr lang="en-GB" smtClean="0"/>
              <a:t>17/01/2020</a:t>
            </a:fld>
            <a:endParaRPr lang="fi-FI" dirty="0"/>
          </a:p>
        </p:txBody>
      </p:sp>
      <p:sp>
        <p:nvSpPr>
          <p:cNvPr id="4" name="Alatunnisteen paikkamerkki 3"/>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756515353"/>
      </p:ext>
    </p:extLst>
  </p:cSld>
  <p:clrMapOvr>
    <a:masterClrMapping/>
  </p:clrMapOvr>
  <p:transition spd="slow"/>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SUBHEADING</a:t>
            </a:r>
            <a:endParaRPr lang="fi-FI" noProof="0" dirty="0"/>
          </a:p>
        </p:txBody>
      </p:sp>
      <p:sp>
        <p:nvSpPr>
          <p:cNvPr id="2" name="Päivämäärän paikkamerkki 1"/>
          <p:cNvSpPr>
            <a:spLocks noGrp="1"/>
          </p:cNvSpPr>
          <p:nvPr>
            <p:ph type="dt" sz="half" idx="10"/>
          </p:nvPr>
        </p:nvSpPr>
        <p:spPr/>
        <p:txBody>
          <a:bodyPr/>
          <a:lstStyle/>
          <a:p>
            <a:pPr>
              <a:defRPr/>
            </a:pPr>
            <a:fld id="{8E0F3C95-3B45-456E-ADAC-7DA28C973366}"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3335989912"/>
      </p:ext>
    </p:extLst>
  </p:cSld>
  <p:clrMapOvr>
    <a:masterClrMapping/>
  </p:clrMapOvr>
  <p:transition spd="slow"/>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335360" y="716436"/>
            <a:ext cx="11521280" cy="1225803"/>
          </a:xfrm>
          <a:prstGeom prst="rect">
            <a:avLst/>
          </a:prstGeom>
          <a:noFill/>
          <a:ln w="9525">
            <a:noFill/>
            <a:miter lim="800000"/>
            <a:headEnd/>
            <a:tailEnd/>
          </a:ln>
        </p:spPr>
        <p:txBody>
          <a:bodyPr lIns="91440" tIns="45720" rIns="91440" bIns="45720" anchor="t" anchorCtr="0"/>
          <a:lstStyle>
            <a:lvl1pPr algn="ctr">
              <a:defRPr sz="4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335360" y="2204865"/>
            <a:ext cx="11521280" cy="3888432"/>
          </a:xfrm>
          <a:prstGeom prst="rect">
            <a:avLst/>
          </a:prstGeom>
          <a:noFill/>
          <a:ln w="9525">
            <a:noFill/>
            <a:miter lim="800000"/>
            <a:headEnd/>
            <a:tailEnd/>
          </a:ln>
        </p:spPr>
        <p:txBody>
          <a:bodyPr lIns="91440" tIns="45720" rIns="91440" bIns="45720"/>
          <a:lstStyle>
            <a:lvl1pPr marL="92075" indent="0" algn="ctr">
              <a:lnSpc>
                <a:spcPct val="80000"/>
              </a:lnSpc>
              <a:buClr>
                <a:schemeClr val="tx1"/>
              </a:buClr>
              <a:buFont typeface="Arial"/>
              <a:buNone/>
              <a:defRPr>
                <a:latin typeface="+mj-lt"/>
                <a:cs typeface="Gotham narrow bold"/>
              </a:defRPr>
            </a:lvl1pPr>
            <a:lvl2pPr marL="382588" indent="0" algn="ctr">
              <a:lnSpc>
                <a:spcPct val="80000"/>
              </a:lnSpc>
              <a:buFont typeface="Arial"/>
              <a:buNone/>
              <a:defRPr>
                <a:latin typeface="Gotham Narrow Book"/>
                <a:cs typeface="Gotham Narrow Book"/>
              </a:defRPr>
            </a:lvl2pPr>
            <a:lvl3pPr marL="765175" indent="0" algn="ctr">
              <a:lnSpc>
                <a:spcPct val="80000"/>
              </a:lnSpc>
              <a:buNone/>
              <a:defRPr>
                <a:latin typeface="Gotham Narrow Book"/>
                <a:cs typeface="Gotham Narrow Book"/>
              </a:defRPr>
            </a:lvl3pPr>
            <a:lvl4pPr marL="1241425" indent="0" algn="ctr">
              <a:lnSpc>
                <a:spcPct val="80000"/>
              </a:lnSpc>
              <a:buNone/>
              <a:defRPr>
                <a:latin typeface="Gotham Narrow Book"/>
                <a:cs typeface="Gotham Narrow Book"/>
              </a:defRPr>
            </a:lvl4pPr>
            <a:lvl5pPr marL="1717675" indent="0" algn="ctr">
              <a:lnSpc>
                <a:spcPct val="80000"/>
              </a:lnSpc>
              <a:buNone/>
              <a:defRPr>
                <a:latin typeface="Gotham Narrow Book"/>
                <a:cs typeface="Gotham Narrow Book"/>
              </a:defRPr>
            </a:lvl5pPr>
          </a:lstStyle>
          <a:p>
            <a:r>
              <a:rPr lang="en-US" dirty="0" smtClean="0"/>
              <a:t>Click to add subtitle</a:t>
            </a:r>
            <a:endParaRPr lang="en-US" dirty="0"/>
          </a:p>
        </p:txBody>
      </p:sp>
      <p:sp>
        <p:nvSpPr>
          <p:cNvPr id="2" name="Päivämäärän paikkamerkki 1"/>
          <p:cNvSpPr>
            <a:spLocks noGrp="1"/>
          </p:cNvSpPr>
          <p:nvPr>
            <p:ph type="dt" sz="half" idx="10"/>
          </p:nvPr>
        </p:nvSpPr>
        <p:spPr/>
        <p:txBody>
          <a:bodyPr/>
          <a:lstStyle/>
          <a:p>
            <a:pPr>
              <a:defRPr/>
            </a:pPr>
            <a:fld id="{C09C6C71-393E-4CAF-8942-8C135A842E27}"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1657501416"/>
      </p:ext>
    </p:extLst>
  </p:cSld>
  <p:clrMapOvr>
    <a:masterClrMapping/>
  </p:clrMapOvr>
  <p:transition spd="slow"/>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2997" y="2204865"/>
            <a:ext cx="11029519"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0"/>
          </p:nvPr>
        </p:nvSpPr>
        <p:spPr/>
        <p:txBody>
          <a:bodyPr/>
          <a:lstStyle/>
          <a:p>
            <a:pPr>
              <a:defRPr/>
            </a:pPr>
            <a:fld id="{FD877B20-50C5-48F4-8884-D45DF6314D38}"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936120864"/>
      </p:ext>
    </p:extLst>
  </p:cSld>
  <p:clrMapOvr>
    <a:masterClrMapping/>
  </p:clrMapOvr>
  <p:transition spd="slow"/>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Content Basic 2">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4"/>
          </p:nvPr>
        </p:nvSpPr>
        <p:spPr/>
        <p:txBody>
          <a:bodyPr/>
          <a:lstStyle/>
          <a:p>
            <a:pPr>
              <a:defRPr/>
            </a:pPr>
            <a:fld id="{D541B568-9DF2-4A70-AC84-E61DEC7536E4}" type="datetime1">
              <a:rPr lang="en-GB" smtClean="0"/>
              <a:t>17/01/2020</a:t>
            </a:fld>
            <a:endParaRPr lang="fi-FI" dirty="0"/>
          </a:p>
        </p:txBody>
      </p:sp>
      <p:sp>
        <p:nvSpPr>
          <p:cNvPr id="4" name="Alatunnisteen paikkamerkki 3"/>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4070336971"/>
      </p:ext>
    </p:extLst>
  </p:cSld>
  <p:clrMapOvr>
    <a:masterClrMapping/>
  </p:clrMapOvr>
  <p:transition spd="slow"/>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338667" y="255600"/>
            <a:ext cx="11514667" cy="5905500"/>
          </a:xfrm>
          <a:solidFill>
            <a:srgbClr val="7F7F7F"/>
          </a:solidFill>
        </p:spPr>
        <p:txBody>
          <a:bodyPr anchor="ctr"/>
          <a:lstStyle>
            <a:lvl1pPr algn="ctr">
              <a:defRPr b="0" i="0">
                <a:latin typeface="+mj-lt"/>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4E734D3B-0A49-4999-842C-F251E2A5AB18}"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15"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TEXT</a:t>
            </a:r>
            <a:endParaRPr lang="fi-FI" noProof="0" dirty="0"/>
          </a:p>
        </p:txBody>
      </p:sp>
      <p:grpSp>
        <p:nvGrpSpPr>
          <p:cNvPr id="16" name="Ryhmä 15"/>
          <p:cNvGrpSpPr/>
          <p:nvPr userDrawn="1"/>
        </p:nvGrpSpPr>
        <p:grpSpPr bwMode="black">
          <a:xfrm>
            <a:off x="334478" y="255600"/>
            <a:ext cx="1397690" cy="1309952"/>
            <a:chOff x="1311275" y="373063"/>
            <a:chExt cx="6524625" cy="6115050"/>
          </a:xfrm>
          <a:solidFill>
            <a:srgbClr val="FFFFFF"/>
          </a:solidFill>
        </p:grpSpPr>
        <p:sp>
          <p:nvSpPr>
            <p:cNvPr id="17"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8"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9"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spTree>
    <p:extLst>
      <p:ext uri="{BB962C8B-B14F-4D97-AF65-F5344CB8AC3E}">
        <p14:creationId xmlns:p14="http://schemas.microsoft.com/office/powerpoint/2010/main" val="2834626038"/>
      </p:ext>
    </p:extLst>
  </p:cSld>
  <p:clrMapOvr>
    <a:masterClrMapping/>
  </p:clrMapOvr>
  <p:transition spd="slow"/>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ontent Picture 1">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3195"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571" y="2996953"/>
            <a:ext cx="5908493" cy="3162547"/>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2" name="Picture Placeholder 2"/>
          <p:cNvSpPr>
            <a:spLocks noGrp="1"/>
          </p:cNvSpPr>
          <p:nvPr>
            <p:ph type="pic" sz="quarter" idx="13" hasCustomPrompt="1"/>
          </p:nvPr>
        </p:nvSpPr>
        <p:spPr>
          <a:xfrm>
            <a:off x="6773333" y="254000"/>
            <a:ext cx="5080000" cy="590550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Gotham-Bold"/>
                <a:cs typeface="Gotham-Bold"/>
              </a:defRPr>
            </a:lvl1pPr>
          </a:lstStyle>
          <a:p>
            <a:r>
              <a:rPr lang="en-US" dirty="0" smtClean="0"/>
              <a:t>Click icon to add picture</a:t>
            </a:r>
          </a:p>
        </p:txBody>
      </p:sp>
      <p:sp>
        <p:nvSpPr>
          <p:cNvPr id="2" name="Päivämäärän paikkamerkki 1"/>
          <p:cNvSpPr>
            <a:spLocks noGrp="1"/>
          </p:cNvSpPr>
          <p:nvPr>
            <p:ph type="dt" sz="half" idx="14"/>
          </p:nvPr>
        </p:nvSpPr>
        <p:spPr/>
        <p:txBody>
          <a:bodyPr/>
          <a:lstStyle/>
          <a:p>
            <a:pPr>
              <a:defRPr/>
            </a:pPr>
            <a:fld id="{54AAEAD7-6CF3-4B7C-9DF8-2D2364FD4A3F}"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308493868"/>
      </p:ext>
    </p:extLst>
  </p:cSld>
  <p:clrMapOvr>
    <a:masterClrMapping/>
  </p:clrMapOvr>
  <p:transition spd="slow"/>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icture 2">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4000"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200" y="2996953"/>
            <a:ext cx="5907600" cy="3169848"/>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Gotham Narrow Book"/>
                <a:cs typeface="Gotham Narrow Book"/>
              </a:defRPr>
            </a:lvl1pPr>
            <a:lvl2pPr marL="725488" indent="-342900">
              <a:lnSpc>
                <a:spcPct val="80000"/>
              </a:lnSpc>
              <a:buFont typeface="Arial"/>
              <a:buChar char="•"/>
              <a:defRPr>
                <a:latin typeface="Gotham Narrow Book"/>
                <a:cs typeface="Gotham Narrow Book"/>
              </a:defRPr>
            </a:lvl2pPr>
            <a:lvl3pPr>
              <a:lnSpc>
                <a:spcPct val="80000"/>
              </a:lnSpc>
              <a:defRPr>
                <a:latin typeface="Gotham Narrow Book"/>
                <a:cs typeface="Gotham Narrow Book"/>
              </a:defRPr>
            </a:lvl3pPr>
            <a:lvl4pPr>
              <a:lnSpc>
                <a:spcPct val="80000"/>
              </a:lnSpc>
              <a:defRPr>
                <a:latin typeface="Gotham Narrow Book"/>
                <a:cs typeface="Gotham Narrow Book"/>
              </a:defRPr>
            </a:lvl4pPr>
            <a:lvl5pPr>
              <a:lnSpc>
                <a:spcPct val="80000"/>
              </a:lnSpc>
              <a:defRPr>
                <a:latin typeface="Gotham Narrow Book"/>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4" name="Picture Placeholder 2"/>
          <p:cNvSpPr>
            <a:spLocks noGrp="1"/>
          </p:cNvSpPr>
          <p:nvPr>
            <p:ph type="pic" sz="quarter" idx="13" hasCustomPrompt="1"/>
          </p:nvPr>
        </p:nvSpPr>
        <p:spPr>
          <a:xfrm>
            <a:off x="6768000" y="254000"/>
            <a:ext cx="5080000" cy="295275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endParaRPr lang="en-US" dirty="0"/>
          </a:p>
        </p:txBody>
      </p:sp>
      <p:sp>
        <p:nvSpPr>
          <p:cNvPr id="15" name="Picture Placeholder 2"/>
          <p:cNvSpPr>
            <a:spLocks noGrp="1"/>
          </p:cNvSpPr>
          <p:nvPr>
            <p:ph type="pic" sz="quarter" idx="14" hasCustomPrompt="1"/>
          </p:nvPr>
        </p:nvSpPr>
        <p:spPr>
          <a:xfrm>
            <a:off x="6768075" y="3212976"/>
            <a:ext cx="5080000" cy="2952750"/>
          </a:xfrm>
          <a:solidFill>
            <a:schemeClr val="tx1">
              <a:lumMod val="65000"/>
              <a:lumOff val="35000"/>
            </a:schemeClr>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p>
        </p:txBody>
      </p:sp>
      <p:sp>
        <p:nvSpPr>
          <p:cNvPr id="2" name="Päivämäärän paikkamerkki 1"/>
          <p:cNvSpPr>
            <a:spLocks noGrp="1"/>
          </p:cNvSpPr>
          <p:nvPr>
            <p:ph type="dt" sz="half" idx="15"/>
          </p:nvPr>
        </p:nvSpPr>
        <p:spPr/>
        <p:txBody>
          <a:bodyPr/>
          <a:lstStyle/>
          <a:p>
            <a:pPr>
              <a:defRPr/>
            </a:pPr>
            <a:fld id="{47A3CB71-CCC7-493B-8A97-B279A5CBFA9C}" type="datetime1">
              <a:rPr lang="en-GB" smtClean="0"/>
              <a:t>17/01/2020</a:t>
            </a:fld>
            <a:endParaRPr lang="fi-FI" dirty="0"/>
          </a:p>
        </p:txBody>
      </p:sp>
      <p:sp>
        <p:nvSpPr>
          <p:cNvPr id="6" name="Alatunnisteen paikkamerkki 5"/>
          <p:cNvSpPr>
            <a:spLocks noGrp="1"/>
          </p:cNvSpPr>
          <p:nvPr>
            <p:ph type="ftr" sz="quarter" idx="16"/>
          </p:nvPr>
        </p:nvSpPr>
        <p:spPr/>
        <p:txBody>
          <a:bodyPr/>
          <a:lstStyle/>
          <a:p>
            <a:r>
              <a:rPr lang="fi-FI" smtClean="0"/>
              <a:t>Risto Hotulainen</a:t>
            </a:r>
            <a:endParaRPr lang="fi-FI" dirty="0"/>
          </a:p>
        </p:txBody>
      </p:sp>
      <p:sp>
        <p:nvSpPr>
          <p:cNvPr id="7" name="Dian numeron paikkamerkki 6"/>
          <p:cNvSpPr>
            <a:spLocks noGrp="1"/>
          </p:cNvSpPr>
          <p:nvPr>
            <p:ph type="sldNum" sz="quarter" idx="17"/>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3153210067"/>
      </p:ext>
    </p:extLst>
  </p:cSld>
  <p:clrMapOvr>
    <a:masterClrMapping/>
  </p:clrMapOvr>
  <p:transition spd="slow"/>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a:defRPr/>
            </a:pPr>
            <a:fld id="{C1765736-A49D-4DD2-B023-317F64FBE7EC}"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118593231"/>
      </p:ext>
    </p:extLst>
  </p:cSld>
  <p:clrMapOvr>
    <a:masterClrMapping/>
  </p:clrMapOvr>
  <p:transition spd="slow"/>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slide 1">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46973" y="260648"/>
            <a:ext cx="11498053" cy="5901439"/>
          </a:xfrm>
          <a:prstGeom prst="rect">
            <a:avLst/>
          </a:prstGeom>
        </p:spPr>
      </p:pic>
      <p:sp>
        <p:nvSpPr>
          <p:cNvPr id="11"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3"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6" name="Päivämäärän paikkamerkki 5"/>
          <p:cNvSpPr>
            <a:spLocks noGrp="1"/>
          </p:cNvSpPr>
          <p:nvPr>
            <p:ph type="dt" sz="half" idx="10"/>
          </p:nvPr>
        </p:nvSpPr>
        <p:spPr/>
        <p:txBody>
          <a:bodyPr/>
          <a:lstStyle/>
          <a:p>
            <a:pPr>
              <a:defRPr/>
            </a:pPr>
            <a:fld id="{399CEB26-407A-4B34-86D9-5F5E3B9A0127}" type="datetime1">
              <a:rPr lang="en-GB" smtClean="0"/>
              <a:t>17/01/2020</a:t>
            </a:fld>
            <a:endParaRPr lang="fi-FI" dirty="0"/>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8" name="Dian numeron paikkamerkki 7"/>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4"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1324349030"/>
      </p:ext>
    </p:extLst>
  </p:cSld>
  <p:clrMapOvr>
    <a:masterClrMapping/>
  </p:clrMapOvr>
  <p:transition spd="slow"/>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slide 2">
    <p:spTree>
      <p:nvGrpSpPr>
        <p:cNvPr id="1" name=""/>
        <p:cNvGrpSpPr/>
        <p:nvPr/>
      </p:nvGrpSpPr>
      <p:grpSpPr>
        <a:xfrm>
          <a:off x="0" y="0"/>
          <a:ext cx="0" cy="0"/>
          <a:chOff x="0" y="0"/>
          <a:chExt cx="0" cy="0"/>
        </a:xfrm>
      </p:grpSpPr>
      <p:sp>
        <p:nvSpPr>
          <p:cNvPr id="16" name="Picture Placeholder 9"/>
          <p:cNvSpPr>
            <a:spLocks noGrp="1"/>
          </p:cNvSpPr>
          <p:nvPr>
            <p:ph type="pic" sz="quarter" idx="13" hasCustomPrompt="1"/>
          </p:nvPr>
        </p:nvSpPr>
        <p:spPr bwMode="gray">
          <a:xfrm>
            <a:off x="338667" y="254000"/>
            <a:ext cx="11514667" cy="5905500"/>
          </a:xfrm>
          <a:solidFill>
            <a:schemeClr val="tx1">
              <a:lumMod val="50000"/>
              <a:lumOff val="50000"/>
            </a:schemeClr>
          </a:solidFill>
        </p:spPr>
        <p:txBody>
          <a:bodyPr anchor="ctr"/>
          <a:lstStyle>
            <a:lvl1pPr algn="ctr">
              <a:defRPr b="0" i="0">
                <a:latin typeface="Gotham-Bold"/>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E2A9DF1F-1732-4F31-800C-33DEB233E552}" type="datetime1">
              <a:rPr lang="en-GB" smtClean="0"/>
              <a:t>17/01/2020</a:t>
            </a:fld>
            <a:endParaRPr lang="fi-FI" dirty="0"/>
          </a:p>
        </p:txBody>
      </p:sp>
      <p:sp>
        <p:nvSpPr>
          <p:cNvPr id="3" name="Alatunnisteen paikkamerkki 2"/>
          <p:cNvSpPr>
            <a:spLocks noGrp="1"/>
          </p:cNvSpPr>
          <p:nvPr>
            <p:ph type="ftr" sz="quarter" idx="15"/>
          </p:nvPr>
        </p:nvSpPr>
        <p:spPr/>
        <p:txBody>
          <a:bodyPr/>
          <a:lstStyle/>
          <a:p>
            <a:r>
              <a:rPr lang="fi-FI" smtClean="0"/>
              <a:t>Risto Hotulainen</a:t>
            </a:r>
            <a:endParaRPr lang="fi-FI" dirty="0"/>
          </a:p>
        </p:txBody>
      </p:sp>
      <p:sp>
        <p:nvSpPr>
          <p:cNvPr id="4" name="Dian numeron paikkamerkki 3"/>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white">
          <a:xfrm>
            <a:off x="347250" y="260248"/>
            <a:ext cx="2491200" cy="2334818"/>
            <a:chOff x="1311275" y="373063"/>
            <a:chExt cx="6524625" cy="6115050"/>
          </a:xfrm>
          <a:solidFill>
            <a:schemeClr val="bg1"/>
          </a:solidFill>
        </p:grpSpPr>
        <p:sp>
          <p:nvSpPr>
            <p:cNvPr id="13" name="Rectangle 5"/>
            <p:cNvSpPr>
              <a:spLocks noChangeArrowheads="1"/>
            </p:cNvSpPr>
            <p:nvPr userDrawn="1"/>
          </p:nvSpPr>
          <p:spPr bwMode="white">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4" name="Rectangle 6"/>
            <p:cNvSpPr>
              <a:spLocks noChangeArrowheads="1"/>
            </p:cNvSpPr>
            <p:nvPr userDrawn="1"/>
          </p:nvSpPr>
          <p:spPr bwMode="white">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Freeform 7"/>
            <p:cNvSpPr>
              <a:spLocks noEditPoints="1"/>
            </p:cNvSpPr>
            <p:nvPr userDrawn="1"/>
          </p:nvSpPr>
          <p:spPr bwMode="white">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
        <p:nvSpPr>
          <p:cNvPr id="17" name="Title Placeholder 1"/>
          <p:cNvSpPr>
            <a:spLocks noGrp="1"/>
          </p:cNvSpPr>
          <p:nvPr>
            <p:ph type="ctrTitle" hasCustomPrompt="1"/>
          </p:nvPr>
        </p:nvSpPr>
        <p:spPr>
          <a:xfrm>
            <a:off x="914400" y="3694634"/>
            <a:ext cx="10363200" cy="1296144"/>
          </a:xfrm>
          <a:effectLst>
            <a:outerShdw blurRad="50800" dist="38100" dir="2700000" algn="tl" rotWithShape="0">
              <a:prstClr val="black">
                <a:alpha val="40000"/>
              </a:prstClr>
            </a:outerShdw>
          </a:effectLst>
        </p:spPr>
        <p:txBody>
          <a:bodyPr anchor="ctr" anchorCtr="0"/>
          <a:lstStyle>
            <a:lvl1pPr algn="ctr">
              <a:lnSpc>
                <a:spcPct val="70000"/>
              </a:lnSpc>
              <a:defRPr sz="4800" u="none" cap="all" baseline="0">
                <a:solidFill>
                  <a:schemeClr val="bg1"/>
                </a:solidFill>
                <a:latin typeface="+mj-lt"/>
                <a:ea typeface="ＭＳ Ｐゴシック" charset="0"/>
                <a:cs typeface="Gotham Narrow Bold"/>
              </a:defRPr>
            </a:lvl1pPr>
          </a:lstStyle>
          <a:p>
            <a:pPr lvl="0"/>
            <a:r>
              <a:rPr lang="fi-FI" noProof="0" dirty="0" smtClean="0"/>
              <a:t>CLICK TO ADD TITLE</a:t>
            </a:r>
            <a:endParaRPr lang="fi-FI" noProof="0" dirty="0"/>
          </a:p>
        </p:txBody>
      </p:sp>
      <p:sp>
        <p:nvSpPr>
          <p:cNvPr id="18" name="Text Placeholder 2"/>
          <p:cNvSpPr>
            <a:spLocks noGrp="1"/>
          </p:cNvSpPr>
          <p:nvPr>
            <p:ph type="subTitle" idx="1" hasCustomPrompt="1"/>
          </p:nvPr>
        </p:nvSpPr>
        <p:spPr>
          <a:xfrm>
            <a:off x="914400" y="5043338"/>
            <a:ext cx="10363200" cy="595462"/>
          </a:xfrm>
          <a:effectLst>
            <a:outerShdw blurRad="50800" dist="38100" dir="2700000" algn="tl" rotWithShape="0">
              <a:prstClr val="black">
                <a:alpha val="40000"/>
              </a:prstClr>
            </a:outerShdw>
          </a:effectLst>
        </p:spPr>
        <p:txBody>
          <a:bodyPr/>
          <a:lstStyle>
            <a:lvl1pPr algn="ctr">
              <a:lnSpc>
                <a:spcPct val="90000"/>
              </a:lnSpc>
              <a:spcAft>
                <a:spcPct val="0"/>
              </a:spcAft>
              <a:defRPr b="0">
                <a:solidFill>
                  <a:srgbClr val="FFFFFF"/>
                </a:solidFill>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Tree>
    <p:extLst>
      <p:ext uri="{BB962C8B-B14F-4D97-AF65-F5344CB8AC3E}">
        <p14:creationId xmlns:p14="http://schemas.microsoft.com/office/powerpoint/2010/main" val="1818135403"/>
      </p:ext>
    </p:extLst>
  </p:cSld>
  <p:clrMapOvr>
    <a:masterClrMapping/>
  </p:clrMapOvr>
  <p:transition spd="slow"/>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338667" y="255600"/>
            <a:ext cx="11514667" cy="5905500"/>
          </a:xfrm>
          <a:solidFill>
            <a:srgbClr val="7F7F7F"/>
          </a:solidFill>
        </p:spPr>
        <p:txBody>
          <a:bodyPr anchor="ctr"/>
          <a:lstStyle>
            <a:lvl1pPr algn="ctr">
              <a:defRPr b="0" i="0">
                <a:latin typeface="+mj-lt"/>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141B5A22-947C-4A0F-9092-0833131238AD}"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15"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TEXT</a:t>
            </a:r>
            <a:endParaRPr lang="fi-FI" noProof="0" dirty="0"/>
          </a:p>
        </p:txBody>
      </p:sp>
      <p:grpSp>
        <p:nvGrpSpPr>
          <p:cNvPr id="16" name="Ryhmä 15"/>
          <p:cNvGrpSpPr/>
          <p:nvPr userDrawn="1"/>
        </p:nvGrpSpPr>
        <p:grpSpPr bwMode="black">
          <a:xfrm>
            <a:off x="334478" y="255600"/>
            <a:ext cx="1397690" cy="1309952"/>
            <a:chOff x="1311275" y="373063"/>
            <a:chExt cx="6524625" cy="6115050"/>
          </a:xfrm>
          <a:solidFill>
            <a:srgbClr val="FFFFFF"/>
          </a:solidFill>
        </p:grpSpPr>
        <p:sp>
          <p:nvSpPr>
            <p:cNvPr id="17"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8"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9"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spTree>
    <p:extLst>
      <p:ext uri="{BB962C8B-B14F-4D97-AF65-F5344CB8AC3E}">
        <p14:creationId xmlns:p14="http://schemas.microsoft.com/office/powerpoint/2010/main" val="2864294632"/>
      </p:ext>
    </p:extLst>
  </p:cSld>
  <p:clrMapOvr>
    <a:masterClrMapping/>
  </p:clrMapOvr>
  <p:transition spd="slow"/>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slide 3">
    <p:spTree>
      <p:nvGrpSpPr>
        <p:cNvPr id="1" name=""/>
        <p:cNvGrpSpPr/>
        <p:nvPr/>
      </p:nvGrpSpPr>
      <p:grpSpPr>
        <a:xfrm>
          <a:off x="0" y="0"/>
          <a:ext cx="0" cy="0"/>
          <a:chOff x="0" y="0"/>
          <a:chExt cx="0" cy="0"/>
        </a:xfrm>
      </p:grpSpPr>
      <p:pic>
        <p:nvPicPr>
          <p:cNvPr id="25" name="Kuva 24"/>
          <p:cNvPicPr>
            <a:picLocks noChangeAspect="1"/>
          </p:cNvPicPr>
          <p:nvPr userDrawn="1"/>
        </p:nvPicPr>
        <p:blipFill rotWithShape="1">
          <a:blip r:embed="rId2" cstate="email">
            <a:extLst>
              <a:ext uri="{28A0092B-C50C-407E-A947-70E740481C1C}">
                <a14:useLocalDpi xmlns:a14="http://schemas.microsoft.com/office/drawing/2010/main" val="0"/>
              </a:ext>
            </a:extLst>
          </a:blip>
          <a:srcRect r="-6" b="3125"/>
          <a:stretch/>
        </p:blipFill>
        <p:spPr bwMode="ltGray">
          <a:xfrm>
            <a:off x="338667" y="254000"/>
            <a:ext cx="11514667" cy="5905500"/>
          </a:xfrm>
          <a:prstGeom prst="rect">
            <a:avLst/>
          </a:prstGeom>
        </p:spPr>
      </p:pic>
      <p:sp>
        <p:nvSpPr>
          <p:cNvPr id="43011" name="Text Placeholder 2"/>
          <p:cNvSpPr>
            <a:spLocks noGrp="1"/>
          </p:cNvSpPr>
          <p:nvPr>
            <p:ph type="subTitle" idx="1" hasCustomPrompt="1"/>
          </p:nvPr>
        </p:nvSpPr>
        <p:spPr>
          <a:xfrm>
            <a:off x="914400" y="4267200"/>
            <a:ext cx="10363200" cy="1371600"/>
          </a:xfrm>
        </p:spPr>
        <p:txBody>
          <a:bodyPr/>
          <a:lstStyle>
            <a:lvl1pPr algn="ctr">
              <a:lnSpc>
                <a:spcPct val="90000"/>
              </a:lnSpc>
              <a:spcAft>
                <a:spcPct val="0"/>
              </a:spcAft>
              <a:defRPr b="0">
                <a:latin typeface="+mj-lt"/>
                <a:ea typeface="ＭＳ Ｐゴシック" charset="0"/>
                <a:cs typeface="Gotham Narrow Bold"/>
              </a:defRPr>
            </a:lvl1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subtitle</a:t>
            </a:r>
            <a:endParaRPr lang="fi-FI" noProof="0" dirty="0"/>
          </a:p>
        </p:txBody>
      </p:sp>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4800">
                <a:latin typeface="+mj-lt"/>
                <a:ea typeface="ＭＳ Ｐゴシック" charset="0"/>
                <a:cs typeface="Gotham Narrow Bold"/>
              </a:defRPr>
            </a:lvl1pPr>
          </a:lstStyle>
          <a:p>
            <a:pPr lvl="0"/>
            <a:r>
              <a:rPr lang="fi-FI" noProof="0" dirty="0" smtClean="0"/>
              <a:t>CLICK TO ADD TITLE</a:t>
            </a:r>
            <a:endParaRPr lang="fi-FI" noProof="0" dirty="0"/>
          </a:p>
        </p:txBody>
      </p:sp>
      <p:sp>
        <p:nvSpPr>
          <p:cNvPr id="2" name="Päivämäärän paikkamerkki 1"/>
          <p:cNvSpPr>
            <a:spLocks noGrp="1"/>
          </p:cNvSpPr>
          <p:nvPr>
            <p:ph type="dt" sz="half" idx="10"/>
          </p:nvPr>
        </p:nvSpPr>
        <p:spPr/>
        <p:txBody>
          <a:bodyPr/>
          <a:lstStyle/>
          <a:p>
            <a:pPr>
              <a:defRPr/>
            </a:pPr>
            <a:fld id="{C9BF83E6-DD1D-4FB5-813A-9130F22FFBE2}"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grpSp>
        <p:nvGrpSpPr>
          <p:cNvPr id="12" name="Ryhmä 11"/>
          <p:cNvGrpSpPr/>
          <p:nvPr userDrawn="1"/>
        </p:nvGrpSpPr>
        <p:grpSpPr bwMode="black">
          <a:xfrm>
            <a:off x="347250" y="260248"/>
            <a:ext cx="2491200" cy="2334818"/>
            <a:chOff x="1311275" y="373063"/>
            <a:chExt cx="6524625" cy="6115050"/>
          </a:xfrm>
          <a:solidFill>
            <a:srgbClr val="FCD116"/>
          </a:solidFill>
        </p:grpSpPr>
        <p:sp>
          <p:nvSpPr>
            <p:cNvPr id="14"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5"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fi-FI"/>
            </a:p>
          </p:txBody>
        </p:sp>
        <p:sp>
          <p:nvSpPr>
            <p:cNvPr id="16"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fi-FI"/>
            </a:p>
          </p:txBody>
        </p:sp>
      </p:grpSp>
    </p:spTree>
    <p:extLst>
      <p:ext uri="{BB962C8B-B14F-4D97-AF65-F5344CB8AC3E}">
        <p14:creationId xmlns:p14="http://schemas.microsoft.com/office/powerpoint/2010/main" val="2933199170"/>
      </p:ext>
    </p:extLst>
  </p:cSld>
  <p:clrMapOvr>
    <a:masterClrMapping/>
  </p:clrMapOvr>
  <p:transition spd="slow"/>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ubheading">
    <p:spTree>
      <p:nvGrpSpPr>
        <p:cNvPr id="1" name=""/>
        <p:cNvGrpSpPr/>
        <p:nvPr/>
      </p:nvGrpSpPr>
      <p:grpSpPr>
        <a:xfrm>
          <a:off x="0" y="0"/>
          <a:ext cx="0" cy="0"/>
          <a:chOff x="0" y="0"/>
          <a:chExt cx="0" cy="0"/>
        </a:xfrm>
      </p:grpSpPr>
      <p:sp>
        <p:nvSpPr>
          <p:cNvPr id="13"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SUBHEADING</a:t>
            </a:r>
            <a:endParaRPr lang="fi-FI" noProof="0" dirty="0"/>
          </a:p>
        </p:txBody>
      </p:sp>
      <p:sp>
        <p:nvSpPr>
          <p:cNvPr id="2" name="Päivämäärän paikkamerkki 1"/>
          <p:cNvSpPr>
            <a:spLocks noGrp="1"/>
          </p:cNvSpPr>
          <p:nvPr>
            <p:ph type="dt" sz="half" idx="10"/>
          </p:nvPr>
        </p:nvSpPr>
        <p:spPr/>
        <p:txBody>
          <a:bodyPr/>
          <a:lstStyle/>
          <a:p>
            <a:pPr>
              <a:defRPr/>
            </a:pPr>
            <a:fld id="{B61F8725-17B9-450A-AE78-4929B3E3ABB2}"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92980511"/>
      </p:ext>
    </p:extLst>
  </p:cSld>
  <p:clrMapOvr>
    <a:masterClrMapping/>
  </p:clrMapOvr>
  <p:transition spd="slow"/>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335360" y="716436"/>
            <a:ext cx="11521280" cy="1225803"/>
          </a:xfrm>
          <a:prstGeom prst="rect">
            <a:avLst/>
          </a:prstGeom>
          <a:noFill/>
          <a:ln w="9525">
            <a:noFill/>
            <a:miter lim="800000"/>
            <a:headEnd/>
            <a:tailEnd/>
          </a:ln>
        </p:spPr>
        <p:txBody>
          <a:bodyPr lIns="91440" tIns="45720" rIns="91440" bIns="45720" anchor="t" anchorCtr="0"/>
          <a:lstStyle>
            <a:lvl1pPr algn="ctr">
              <a:defRPr sz="4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335360" y="2204865"/>
            <a:ext cx="11521280" cy="3888432"/>
          </a:xfrm>
          <a:prstGeom prst="rect">
            <a:avLst/>
          </a:prstGeom>
          <a:noFill/>
          <a:ln w="9525">
            <a:noFill/>
            <a:miter lim="800000"/>
            <a:headEnd/>
            <a:tailEnd/>
          </a:ln>
        </p:spPr>
        <p:txBody>
          <a:bodyPr lIns="91440" tIns="45720" rIns="91440" bIns="45720"/>
          <a:lstStyle>
            <a:lvl1pPr marL="92075" indent="0" algn="ctr">
              <a:lnSpc>
                <a:spcPct val="80000"/>
              </a:lnSpc>
              <a:buClr>
                <a:schemeClr val="tx1"/>
              </a:buClr>
              <a:buFont typeface="Arial"/>
              <a:buNone/>
              <a:defRPr>
                <a:latin typeface="+mj-lt"/>
                <a:cs typeface="Gotham narrow bold"/>
              </a:defRPr>
            </a:lvl1pPr>
            <a:lvl2pPr marL="382588" indent="0" algn="ctr">
              <a:lnSpc>
                <a:spcPct val="80000"/>
              </a:lnSpc>
              <a:buFont typeface="Arial"/>
              <a:buNone/>
              <a:defRPr>
                <a:latin typeface="Gotham Narrow Book"/>
                <a:cs typeface="Gotham Narrow Book"/>
              </a:defRPr>
            </a:lvl2pPr>
            <a:lvl3pPr marL="765175" indent="0" algn="ctr">
              <a:lnSpc>
                <a:spcPct val="80000"/>
              </a:lnSpc>
              <a:buNone/>
              <a:defRPr>
                <a:latin typeface="Gotham Narrow Book"/>
                <a:cs typeface="Gotham Narrow Book"/>
              </a:defRPr>
            </a:lvl3pPr>
            <a:lvl4pPr marL="1241425" indent="0" algn="ctr">
              <a:lnSpc>
                <a:spcPct val="80000"/>
              </a:lnSpc>
              <a:buNone/>
              <a:defRPr>
                <a:latin typeface="Gotham Narrow Book"/>
                <a:cs typeface="Gotham Narrow Book"/>
              </a:defRPr>
            </a:lvl4pPr>
            <a:lvl5pPr marL="1717675" indent="0" algn="ctr">
              <a:lnSpc>
                <a:spcPct val="80000"/>
              </a:lnSpc>
              <a:buNone/>
              <a:defRPr>
                <a:latin typeface="Gotham Narrow Book"/>
                <a:cs typeface="Gotham Narrow Book"/>
              </a:defRPr>
            </a:lvl5pPr>
          </a:lstStyle>
          <a:p>
            <a:r>
              <a:rPr lang="en-US" dirty="0" smtClean="0"/>
              <a:t>Click to add subtitle</a:t>
            </a:r>
            <a:endParaRPr lang="en-US" dirty="0"/>
          </a:p>
        </p:txBody>
      </p:sp>
      <p:sp>
        <p:nvSpPr>
          <p:cNvPr id="2" name="Päivämäärän paikkamerkki 1"/>
          <p:cNvSpPr>
            <a:spLocks noGrp="1"/>
          </p:cNvSpPr>
          <p:nvPr>
            <p:ph type="dt" sz="half" idx="10"/>
          </p:nvPr>
        </p:nvSpPr>
        <p:spPr/>
        <p:txBody>
          <a:bodyPr/>
          <a:lstStyle/>
          <a:p>
            <a:pPr>
              <a:defRPr/>
            </a:pPr>
            <a:fld id="{92E93D3A-DBF7-4D30-A51F-348AA67A1E12}"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3339001963"/>
      </p:ext>
    </p:extLst>
  </p:cSld>
  <p:clrMapOvr>
    <a:masterClrMapping/>
  </p:clrMapOvr>
  <p:transition spd="slow"/>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 and Content Basic">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2997" y="2204865"/>
            <a:ext cx="11029519"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0"/>
          </p:nvPr>
        </p:nvSpPr>
        <p:spPr/>
        <p:txBody>
          <a:bodyPr/>
          <a:lstStyle/>
          <a:p>
            <a:pPr>
              <a:defRPr/>
            </a:pPr>
            <a:fld id="{76CD5ED4-4311-4C37-83CE-A73F3753D155}" type="datetime1">
              <a:rPr lang="en-GB" smtClean="0"/>
              <a:t>17/01/2020</a:t>
            </a:fld>
            <a:endParaRPr lang="fi-FI" dirty="0"/>
          </a:p>
        </p:txBody>
      </p:sp>
      <p:sp>
        <p:nvSpPr>
          <p:cNvPr id="4" name="Alatunnisteen paikkamerkki 3"/>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5" name="Title 4"/>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2401350660"/>
      </p:ext>
    </p:extLst>
  </p:cSld>
  <p:clrMapOvr>
    <a:masterClrMapping/>
  </p:clrMapOvr>
  <p:transition spd="slow"/>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and Content Basic 2">
    <p:spTree>
      <p:nvGrpSpPr>
        <p:cNvPr id="1" name=""/>
        <p:cNvGrpSpPr/>
        <p:nvPr/>
      </p:nvGrpSpPr>
      <p:grpSpPr>
        <a:xfrm>
          <a:off x="0" y="0"/>
          <a:ext cx="0" cy="0"/>
          <a:chOff x="0" y="0"/>
          <a:chExt cx="0" cy="0"/>
        </a:xfrm>
      </p:grpSpPr>
      <p:sp>
        <p:nvSpPr>
          <p:cNvPr id="13" name="Text Placeholder 2"/>
          <p:cNvSpPr>
            <a:spLocks noGrp="1"/>
          </p:cNvSpPr>
          <p:nvPr>
            <p:ph idx="1" hasCustomPrompt="1"/>
          </p:nvPr>
        </p:nvSpPr>
        <p:spPr bwMode="auto">
          <a:xfrm>
            <a:off x="774000"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1" name="Text Placeholder 2"/>
          <p:cNvSpPr>
            <a:spLocks noGrp="1"/>
          </p:cNvSpPr>
          <p:nvPr>
            <p:ph idx="13" hasCustomPrompt="1"/>
          </p:nvPr>
        </p:nvSpPr>
        <p:spPr bwMode="auto">
          <a:xfrm>
            <a:off x="6480043" y="2204865"/>
            <a:ext cx="5280587" cy="3888432"/>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2" name="Päivämäärän paikkamerkki 1"/>
          <p:cNvSpPr>
            <a:spLocks noGrp="1"/>
          </p:cNvSpPr>
          <p:nvPr>
            <p:ph type="dt" sz="half" idx="14"/>
          </p:nvPr>
        </p:nvSpPr>
        <p:spPr/>
        <p:txBody>
          <a:bodyPr/>
          <a:lstStyle/>
          <a:p>
            <a:pPr>
              <a:defRPr/>
            </a:pPr>
            <a:fld id="{0AAB7EBB-14A6-472A-BC75-8A73E49B7168}" type="datetime1">
              <a:rPr lang="en-GB" smtClean="0"/>
              <a:t>17/01/2020</a:t>
            </a:fld>
            <a:endParaRPr lang="fi-FI" dirty="0"/>
          </a:p>
        </p:txBody>
      </p:sp>
      <p:sp>
        <p:nvSpPr>
          <p:cNvPr id="4" name="Alatunnisteen paikkamerkki 3"/>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3" name="Title 2"/>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3143678423"/>
      </p:ext>
    </p:extLst>
  </p:cSld>
  <p:clrMapOvr>
    <a:masterClrMapping/>
  </p:clrMapOvr>
  <p:transition spd="slow"/>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338667" y="255600"/>
            <a:ext cx="11514667" cy="5905500"/>
          </a:xfrm>
          <a:solidFill>
            <a:srgbClr val="7F7F7F"/>
          </a:solidFill>
        </p:spPr>
        <p:txBody>
          <a:bodyPr anchor="ctr"/>
          <a:lstStyle>
            <a:lvl1pPr algn="ctr">
              <a:defRPr b="0" i="0">
                <a:latin typeface="+mj-lt"/>
                <a:cs typeface="Gotham-Bold"/>
              </a:defRPr>
            </a:lvl1pPr>
          </a:lstStyle>
          <a:p>
            <a:r>
              <a:rPr lang="en-US" dirty="0" smtClean="0"/>
              <a:t>Click icon to add picture</a:t>
            </a:r>
            <a:endParaRPr lang="en-US" dirty="0"/>
          </a:p>
        </p:txBody>
      </p:sp>
      <p:sp>
        <p:nvSpPr>
          <p:cNvPr id="2" name="Päivämäärän paikkamerkki 1"/>
          <p:cNvSpPr>
            <a:spLocks noGrp="1"/>
          </p:cNvSpPr>
          <p:nvPr>
            <p:ph type="dt" sz="half" idx="14"/>
          </p:nvPr>
        </p:nvSpPr>
        <p:spPr/>
        <p:txBody>
          <a:bodyPr/>
          <a:lstStyle/>
          <a:p>
            <a:pPr>
              <a:defRPr/>
            </a:pPr>
            <a:fld id="{4BF5CDC6-EA69-40B0-ABF1-768FFA3C9E16}"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
        <p:nvSpPr>
          <p:cNvPr id="15" name="Title Placeholder 1"/>
          <p:cNvSpPr>
            <a:spLocks noGrp="1"/>
          </p:cNvSpPr>
          <p:nvPr>
            <p:ph type="ctrTitle" hasCustomPrompt="1"/>
          </p:nvPr>
        </p:nvSpPr>
        <p:spPr>
          <a:xfrm>
            <a:off x="914400" y="2708920"/>
            <a:ext cx="10363200" cy="1296144"/>
          </a:xfrm>
        </p:spPr>
        <p:txBody>
          <a:bodyPr anchor="ctr" anchorCtr="0"/>
          <a:lstStyle>
            <a:lvl1pPr algn="ctr">
              <a:lnSpc>
                <a:spcPct val="70000"/>
              </a:lnSpc>
              <a:defRPr sz="3600">
                <a:latin typeface="+mj-lt"/>
                <a:ea typeface="ＭＳ Ｐゴシック" charset="0"/>
                <a:cs typeface="Gotham Narrow Bold"/>
              </a:defRPr>
            </a:lvl1pPr>
          </a:lstStyle>
          <a:p>
            <a:pPr lvl="0"/>
            <a:r>
              <a:rPr lang="fi-FI" noProof="0" dirty="0" smtClean="0"/>
              <a:t>CLICK TO ADD TEXT</a:t>
            </a:r>
            <a:endParaRPr lang="fi-FI" noProof="0" dirty="0"/>
          </a:p>
        </p:txBody>
      </p:sp>
      <p:grpSp>
        <p:nvGrpSpPr>
          <p:cNvPr id="16" name="Ryhmä 15"/>
          <p:cNvGrpSpPr/>
          <p:nvPr userDrawn="1"/>
        </p:nvGrpSpPr>
        <p:grpSpPr bwMode="black">
          <a:xfrm>
            <a:off x="334478" y="255600"/>
            <a:ext cx="1397690" cy="1309952"/>
            <a:chOff x="1311275" y="373063"/>
            <a:chExt cx="6524625" cy="6115050"/>
          </a:xfrm>
          <a:solidFill>
            <a:srgbClr val="FFFFFF"/>
          </a:solidFill>
        </p:grpSpPr>
        <p:sp>
          <p:nvSpPr>
            <p:cNvPr id="17"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8"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9"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spTree>
    <p:extLst>
      <p:ext uri="{BB962C8B-B14F-4D97-AF65-F5344CB8AC3E}">
        <p14:creationId xmlns:p14="http://schemas.microsoft.com/office/powerpoint/2010/main" val="2117915317"/>
      </p:ext>
    </p:extLst>
  </p:cSld>
  <p:clrMapOvr>
    <a:masterClrMapping/>
  </p:clrMapOvr>
  <p:transition spd="slow"/>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Content Picture 1">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3195"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571" y="2996953"/>
            <a:ext cx="5908493" cy="3162547"/>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2" name="Picture Placeholder 2"/>
          <p:cNvSpPr>
            <a:spLocks noGrp="1"/>
          </p:cNvSpPr>
          <p:nvPr>
            <p:ph type="pic" sz="quarter" idx="13" hasCustomPrompt="1"/>
          </p:nvPr>
        </p:nvSpPr>
        <p:spPr>
          <a:xfrm>
            <a:off x="6773333" y="254000"/>
            <a:ext cx="5080000" cy="590550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Gotham-Bold"/>
                <a:cs typeface="Gotham-Bold"/>
              </a:defRPr>
            </a:lvl1pPr>
          </a:lstStyle>
          <a:p>
            <a:r>
              <a:rPr lang="en-US" dirty="0" smtClean="0"/>
              <a:t>Click icon to add picture</a:t>
            </a:r>
          </a:p>
        </p:txBody>
      </p:sp>
      <p:sp>
        <p:nvSpPr>
          <p:cNvPr id="2" name="Päivämäärän paikkamerkki 1"/>
          <p:cNvSpPr>
            <a:spLocks noGrp="1"/>
          </p:cNvSpPr>
          <p:nvPr>
            <p:ph type="dt" sz="half" idx="14"/>
          </p:nvPr>
        </p:nvSpPr>
        <p:spPr/>
        <p:txBody>
          <a:bodyPr/>
          <a:lstStyle/>
          <a:p>
            <a:pPr>
              <a:defRPr/>
            </a:pPr>
            <a:fld id="{A729B7F3-910C-4761-9008-71210A8F12CB}"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1785923544"/>
      </p:ext>
    </p:extLst>
  </p:cSld>
  <p:clrMapOvr>
    <a:masterClrMapping/>
  </p:clrMapOvr>
  <p:transition spd="slow"/>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and Content Picture 2">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4000"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200" y="2996953"/>
            <a:ext cx="5907600" cy="3169848"/>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Gotham Narrow Book"/>
                <a:cs typeface="Gotham Narrow Book"/>
              </a:defRPr>
            </a:lvl1pPr>
            <a:lvl2pPr marL="725488" indent="-342900">
              <a:lnSpc>
                <a:spcPct val="80000"/>
              </a:lnSpc>
              <a:buFont typeface="Arial"/>
              <a:buChar char="•"/>
              <a:defRPr>
                <a:latin typeface="Gotham Narrow Book"/>
                <a:cs typeface="Gotham Narrow Book"/>
              </a:defRPr>
            </a:lvl2pPr>
            <a:lvl3pPr>
              <a:lnSpc>
                <a:spcPct val="80000"/>
              </a:lnSpc>
              <a:defRPr>
                <a:latin typeface="Gotham Narrow Book"/>
                <a:cs typeface="Gotham Narrow Book"/>
              </a:defRPr>
            </a:lvl3pPr>
            <a:lvl4pPr>
              <a:lnSpc>
                <a:spcPct val="80000"/>
              </a:lnSpc>
              <a:defRPr>
                <a:latin typeface="Gotham Narrow Book"/>
                <a:cs typeface="Gotham Narrow Book"/>
              </a:defRPr>
            </a:lvl4pPr>
            <a:lvl5pPr>
              <a:lnSpc>
                <a:spcPct val="80000"/>
              </a:lnSpc>
              <a:defRPr>
                <a:latin typeface="Gotham Narrow Book"/>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4" name="Picture Placeholder 2"/>
          <p:cNvSpPr>
            <a:spLocks noGrp="1"/>
          </p:cNvSpPr>
          <p:nvPr>
            <p:ph type="pic" sz="quarter" idx="13" hasCustomPrompt="1"/>
          </p:nvPr>
        </p:nvSpPr>
        <p:spPr>
          <a:xfrm>
            <a:off x="6768000" y="254000"/>
            <a:ext cx="5080000" cy="295275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endParaRPr lang="en-US" dirty="0"/>
          </a:p>
        </p:txBody>
      </p:sp>
      <p:sp>
        <p:nvSpPr>
          <p:cNvPr id="15" name="Picture Placeholder 2"/>
          <p:cNvSpPr>
            <a:spLocks noGrp="1"/>
          </p:cNvSpPr>
          <p:nvPr>
            <p:ph type="pic" sz="quarter" idx="14" hasCustomPrompt="1"/>
          </p:nvPr>
        </p:nvSpPr>
        <p:spPr>
          <a:xfrm>
            <a:off x="6768075" y="3212976"/>
            <a:ext cx="5080000" cy="2952750"/>
          </a:xfrm>
          <a:solidFill>
            <a:schemeClr val="tx1">
              <a:lumMod val="65000"/>
              <a:lumOff val="35000"/>
            </a:schemeClr>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p>
        </p:txBody>
      </p:sp>
      <p:sp>
        <p:nvSpPr>
          <p:cNvPr id="2" name="Päivämäärän paikkamerkki 1"/>
          <p:cNvSpPr>
            <a:spLocks noGrp="1"/>
          </p:cNvSpPr>
          <p:nvPr>
            <p:ph type="dt" sz="half" idx="15"/>
          </p:nvPr>
        </p:nvSpPr>
        <p:spPr/>
        <p:txBody>
          <a:bodyPr/>
          <a:lstStyle/>
          <a:p>
            <a:pPr>
              <a:defRPr/>
            </a:pPr>
            <a:fld id="{94CF235D-2150-4100-85AB-7362DEF7D8D3}" type="datetime1">
              <a:rPr lang="en-GB" smtClean="0"/>
              <a:t>17/01/2020</a:t>
            </a:fld>
            <a:endParaRPr lang="fi-FI" dirty="0"/>
          </a:p>
        </p:txBody>
      </p:sp>
      <p:sp>
        <p:nvSpPr>
          <p:cNvPr id="6" name="Alatunnisteen paikkamerkki 5"/>
          <p:cNvSpPr>
            <a:spLocks noGrp="1"/>
          </p:cNvSpPr>
          <p:nvPr>
            <p:ph type="ftr" sz="quarter" idx="16"/>
          </p:nvPr>
        </p:nvSpPr>
        <p:spPr/>
        <p:txBody>
          <a:bodyPr/>
          <a:lstStyle/>
          <a:p>
            <a:r>
              <a:rPr lang="fi-FI" smtClean="0"/>
              <a:t>Risto Hotulainen</a:t>
            </a:r>
            <a:endParaRPr lang="fi-FI" dirty="0"/>
          </a:p>
        </p:txBody>
      </p:sp>
      <p:sp>
        <p:nvSpPr>
          <p:cNvPr id="7" name="Dian numeron paikkamerkki 6"/>
          <p:cNvSpPr>
            <a:spLocks noGrp="1"/>
          </p:cNvSpPr>
          <p:nvPr>
            <p:ph type="sldNum" sz="quarter" idx="17"/>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4193690903"/>
      </p:ext>
    </p:extLst>
  </p:cSld>
  <p:clrMapOvr>
    <a:masterClrMapping/>
  </p:clrMapOvr>
  <p:transition spd="slow"/>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Päivämäärän paikkamerkki 1"/>
          <p:cNvSpPr>
            <a:spLocks noGrp="1"/>
          </p:cNvSpPr>
          <p:nvPr>
            <p:ph type="dt" sz="half" idx="10"/>
          </p:nvPr>
        </p:nvSpPr>
        <p:spPr/>
        <p:txBody>
          <a:bodyPr/>
          <a:lstStyle/>
          <a:p>
            <a:pPr>
              <a:defRPr/>
            </a:pPr>
            <a:fld id="{65D54106-75F2-48F5-9957-14F0468BA30A}" type="datetime1">
              <a:rPr lang="en-GB" smtClean="0"/>
              <a:t>17/01/2020</a:t>
            </a:fld>
            <a:endParaRPr lang="fi-FI" dirty="0"/>
          </a:p>
        </p:txBody>
      </p:sp>
      <p:sp>
        <p:nvSpPr>
          <p:cNvPr id="6" name="Alatunnisteen paikkamerkki 5"/>
          <p:cNvSpPr>
            <a:spLocks noGrp="1"/>
          </p:cNvSpPr>
          <p:nvPr>
            <p:ph type="ftr" sz="quarter" idx="11"/>
          </p:nvPr>
        </p:nvSpPr>
        <p:spPr/>
        <p:txBody>
          <a:bodyPr/>
          <a:lstStyle/>
          <a:p>
            <a:r>
              <a:rPr lang="fi-FI" smtClean="0"/>
              <a:t>Risto Hotulainen</a:t>
            </a:r>
            <a:endParaRPr lang="fi-FI" dirty="0"/>
          </a:p>
        </p:txBody>
      </p:sp>
      <p:sp>
        <p:nvSpPr>
          <p:cNvPr id="7" name="Dian numeron paikkamerkki 6"/>
          <p:cNvSpPr>
            <a:spLocks noGrp="1"/>
          </p:cNvSpPr>
          <p:nvPr>
            <p:ph type="sldNum" sz="quarter" idx="12"/>
          </p:nvPr>
        </p:nvSpPr>
        <p:spPr/>
        <p:txBody>
          <a:bodyPr/>
          <a:lstStyle/>
          <a:p>
            <a:pPr>
              <a:defRPr/>
            </a:pPr>
            <a:fld id="{4669315E-5A66-CF44-AE5D-C333B2F730C4}" type="slidenum">
              <a:rPr lang="en-GB" smtClean="0"/>
              <a:pPr>
                <a:defRPr/>
              </a:pPr>
              <a:t>‹#›</a:t>
            </a:fld>
            <a:endParaRPr lang="en-GB" dirty="0"/>
          </a:p>
        </p:txBody>
      </p:sp>
      <p:sp>
        <p:nvSpPr>
          <p:cNvPr id="4" name="Title 3"/>
          <p:cNvSpPr>
            <a:spLocks noGrp="1"/>
          </p:cNvSpPr>
          <p:nvPr>
            <p:ph type="title"/>
          </p:nvPr>
        </p:nvSpPr>
        <p:spPr/>
        <p:txBody>
          <a:bodyPr/>
          <a:lstStyle/>
          <a:p>
            <a:r>
              <a:rPr lang="en-US" smtClean="0"/>
              <a:t>Click to edit Master title style</a:t>
            </a:r>
            <a:endParaRPr lang="en-GB"/>
          </a:p>
        </p:txBody>
      </p:sp>
    </p:spTree>
    <p:extLst>
      <p:ext uri="{BB962C8B-B14F-4D97-AF65-F5344CB8AC3E}">
        <p14:creationId xmlns:p14="http://schemas.microsoft.com/office/powerpoint/2010/main" val="1240801510"/>
      </p:ext>
    </p:extLst>
  </p:cSld>
  <p:clrMapOvr>
    <a:masterClrMapping/>
  </p:clrMapOvr>
  <p:transition spd="slow"/>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icture 1">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3195"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571" y="2996953"/>
            <a:ext cx="5908493" cy="3162547"/>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mn-lt"/>
                <a:cs typeface="Gotham Narrow Book"/>
              </a:defRPr>
            </a:lvl1pPr>
            <a:lvl2pPr marL="725488" indent="-342900">
              <a:lnSpc>
                <a:spcPct val="80000"/>
              </a:lnSpc>
              <a:buFont typeface="Arial"/>
              <a:buChar char="•"/>
              <a:defRPr>
                <a:latin typeface="+mn-lt"/>
                <a:cs typeface="Gotham Narrow Book"/>
              </a:defRPr>
            </a:lvl2pPr>
            <a:lvl3pPr>
              <a:lnSpc>
                <a:spcPct val="80000"/>
              </a:lnSpc>
              <a:defRPr>
                <a:latin typeface="+mn-lt"/>
                <a:cs typeface="Gotham Narrow Book"/>
              </a:defRPr>
            </a:lvl3pPr>
            <a:lvl4pPr>
              <a:lnSpc>
                <a:spcPct val="80000"/>
              </a:lnSpc>
              <a:defRPr>
                <a:latin typeface="+mn-lt"/>
                <a:cs typeface="Gotham Narrow Book"/>
              </a:defRPr>
            </a:lvl4pPr>
            <a:lvl5pPr>
              <a:lnSpc>
                <a:spcPct val="80000"/>
              </a:lnSpc>
              <a:defRPr>
                <a:latin typeface="+mn-lt"/>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2" name="Picture Placeholder 2"/>
          <p:cNvSpPr>
            <a:spLocks noGrp="1"/>
          </p:cNvSpPr>
          <p:nvPr>
            <p:ph type="pic" sz="quarter" idx="13" hasCustomPrompt="1"/>
          </p:nvPr>
        </p:nvSpPr>
        <p:spPr>
          <a:xfrm>
            <a:off x="6773333" y="254000"/>
            <a:ext cx="5080000" cy="590550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Gotham-Bold"/>
                <a:cs typeface="Gotham-Bold"/>
              </a:defRPr>
            </a:lvl1pPr>
          </a:lstStyle>
          <a:p>
            <a:r>
              <a:rPr lang="en-US" dirty="0" smtClean="0"/>
              <a:t>Click icon to add picture</a:t>
            </a:r>
          </a:p>
        </p:txBody>
      </p:sp>
      <p:sp>
        <p:nvSpPr>
          <p:cNvPr id="2" name="Päivämäärän paikkamerkki 1"/>
          <p:cNvSpPr>
            <a:spLocks noGrp="1"/>
          </p:cNvSpPr>
          <p:nvPr>
            <p:ph type="dt" sz="half" idx="14"/>
          </p:nvPr>
        </p:nvSpPr>
        <p:spPr/>
        <p:txBody>
          <a:bodyPr/>
          <a:lstStyle/>
          <a:p>
            <a:pPr>
              <a:defRPr/>
            </a:pPr>
            <a:fld id="{BDBE993E-2788-4D92-8396-45FF476BD393}" type="datetime1">
              <a:rPr lang="en-GB" smtClean="0"/>
              <a:t>17/01/2020</a:t>
            </a:fld>
            <a:endParaRPr lang="fi-FI" dirty="0"/>
          </a:p>
        </p:txBody>
      </p:sp>
      <p:sp>
        <p:nvSpPr>
          <p:cNvPr id="6" name="Alatunnisteen paikkamerkki 5"/>
          <p:cNvSpPr>
            <a:spLocks noGrp="1"/>
          </p:cNvSpPr>
          <p:nvPr>
            <p:ph type="ftr" sz="quarter" idx="15"/>
          </p:nvPr>
        </p:nvSpPr>
        <p:spPr/>
        <p:txBody>
          <a:bodyPr/>
          <a:lstStyle/>
          <a:p>
            <a:r>
              <a:rPr lang="fi-FI" smtClean="0"/>
              <a:t>Risto Hotulainen</a:t>
            </a:r>
            <a:endParaRPr lang="fi-FI" dirty="0"/>
          </a:p>
        </p:txBody>
      </p:sp>
      <p:sp>
        <p:nvSpPr>
          <p:cNvPr id="7" name="Dian numeron paikkamerkki 6"/>
          <p:cNvSpPr>
            <a:spLocks noGrp="1"/>
          </p:cNvSpPr>
          <p:nvPr>
            <p:ph type="sldNum" sz="quarter" idx="16"/>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747968994"/>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icture 2">
    <p:spTree>
      <p:nvGrpSpPr>
        <p:cNvPr id="1" name=""/>
        <p:cNvGrpSpPr/>
        <p:nvPr/>
      </p:nvGrpSpPr>
      <p:grpSpPr>
        <a:xfrm>
          <a:off x="0" y="0"/>
          <a:ext cx="0" cy="0"/>
          <a:chOff x="0" y="0"/>
          <a:chExt cx="0" cy="0"/>
        </a:xfrm>
      </p:grpSpPr>
      <p:sp>
        <p:nvSpPr>
          <p:cNvPr id="10" name="Title Placeholder 1"/>
          <p:cNvSpPr>
            <a:spLocks noGrp="1"/>
          </p:cNvSpPr>
          <p:nvPr>
            <p:ph type="title" hasCustomPrompt="1"/>
          </p:nvPr>
        </p:nvSpPr>
        <p:spPr bwMode="auto">
          <a:xfrm>
            <a:off x="864000" y="1988840"/>
            <a:ext cx="5814000" cy="864096"/>
          </a:xfrm>
          <a:prstGeom prst="rect">
            <a:avLst/>
          </a:prstGeom>
          <a:noFill/>
          <a:ln w="9525">
            <a:noFill/>
            <a:miter lim="800000"/>
            <a:headEnd/>
            <a:tailEnd/>
          </a:ln>
        </p:spPr>
        <p:txBody>
          <a:bodyPr lIns="91440" tIns="45720" rIns="91440" bIns="45720"/>
          <a:lstStyle>
            <a:lvl1pPr>
              <a:defRPr sz="3000"/>
            </a:lvl1pPr>
          </a:lstStyle>
          <a:p>
            <a:pPr lvl="0"/>
            <a:r>
              <a:rPr lang="fi-FI" dirty="0" smtClean="0"/>
              <a:t>CLICK TO ADD TITLE</a:t>
            </a:r>
            <a:endParaRPr lang="en-US" dirty="0" smtClean="0"/>
          </a:p>
        </p:txBody>
      </p:sp>
      <p:sp>
        <p:nvSpPr>
          <p:cNvPr id="13" name="Text Placeholder 2"/>
          <p:cNvSpPr>
            <a:spLocks noGrp="1"/>
          </p:cNvSpPr>
          <p:nvPr>
            <p:ph idx="1" hasCustomPrompt="1"/>
          </p:nvPr>
        </p:nvSpPr>
        <p:spPr bwMode="auto">
          <a:xfrm>
            <a:off x="763200" y="2996953"/>
            <a:ext cx="5907600" cy="3169848"/>
          </a:xfrm>
          <a:prstGeom prst="rect">
            <a:avLst/>
          </a:prstGeom>
          <a:noFill/>
          <a:ln w="9525">
            <a:noFill/>
            <a:miter lim="800000"/>
            <a:headEnd/>
            <a:tailEnd/>
          </a:ln>
        </p:spPr>
        <p:txBody>
          <a:bodyPr lIns="91440" tIns="45720" rIns="91440" bIns="45720"/>
          <a:lstStyle>
            <a:lvl1pPr marL="342900" indent="-250825">
              <a:lnSpc>
                <a:spcPct val="80000"/>
              </a:lnSpc>
              <a:buClr>
                <a:schemeClr val="tx1"/>
              </a:buClr>
              <a:buFont typeface="Arial"/>
              <a:buChar char="•"/>
              <a:defRPr>
                <a:latin typeface="Gotham Narrow Book"/>
                <a:cs typeface="Gotham Narrow Book"/>
              </a:defRPr>
            </a:lvl1pPr>
            <a:lvl2pPr marL="725488" indent="-342900">
              <a:lnSpc>
                <a:spcPct val="80000"/>
              </a:lnSpc>
              <a:buFont typeface="Arial"/>
              <a:buChar char="•"/>
              <a:defRPr>
                <a:latin typeface="Gotham Narrow Book"/>
                <a:cs typeface="Gotham Narrow Book"/>
              </a:defRPr>
            </a:lvl2pPr>
            <a:lvl3pPr>
              <a:lnSpc>
                <a:spcPct val="80000"/>
              </a:lnSpc>
              <a:defRPr>
                <a:latin typeface="Gotham Narrow Book"/>
                <a:cs typeface="Gotham Narrow Book"/>
              </a:defRPr>
            </a:lvl3pPr>
            <a:lvl4pPr>
              <a:lnSpc>
                <a:spcPct val="80000"/>
              </a:lnSpc>
              <a:defRPr>
                <a:latin typeface="Gotham Narrow Book"/>
                <a:cs typeface="Gotham Narrow Book"/>
              </a:defRPr>
            </a:lvl4pPr>
            <a:lvl5pPr>
              <a:lnSpc>
                <a:spcPct val="80000"/>
              </a:lnSpc>
              <a:defRPr>
                <a:latin typeface="Gotham Narrow Book"/>
                <a:cs typeface="Gotham Narrow Book"/>
              </a:defRPr>
            </a:lvl5pPr>
          </a:lstStyle>
          <a:p>
            <a:pPr lvl="0"/>
            <a:r>
              <a:rPr lang="fi-FI" noProof="0" dirty="0" err="1" smtClean="0"/>
              <a:t>Click</a:t>
            </a:r>
            <a:r>
              <a:rPr lang="fi-FI" noProof="0" dirty="0" smtClean="0"/>
              <a:t> to </a:t>
            </a:r>
            <a:r>
              <a:rPr lang="fi-FI" noProof="0" dirty="0" err="1" smtClean="0"/>
              <a:t>add</a:t>
            </a:r>
            <a:r>
              <a:rPr lang="fi-FI" noProof="0" dirty="0" smtClean="0"/>
              <a:t> </a:t>
            </a:r>
            <a:r>
              <a:rPr lang="fi-FI" noProof="0" dirty="0" err="1" smtClean="0"/>
              <a:t>text</a:t>
            </a:r>
            <a:endParaRPr lang="fi-FI" noProof="0" dirty="0" smtClean="0"/>
          </a:p>
          <a:p>
            <a:pPr lvl="1"/>
            <a:r>
              <a:rPr lang="fi-FI" noProof="0" dirty="0" smtClean="0"/>
              <a:t>Second </a:t>
            </a:r>
            <a:r>
              <a:rPr lang="fi-FI" noProof="0" dirty="0" err="1" smtClean="0"/>
              <a:t>level</a:t>
            </a:r>
            <a:endParaRPr lang="fi-FI" noProof="0" dirty="0" smtClean="0"/>
          </a:p>
          <a:p>
            <a:pPr lvl="2"/>
            <a:r>
              <a:rPr lang="fi-FI" noProof="0" dirty="0" smtClean="0"/>
              <a:t>Third </a:t>
            </a:r>
            <a:r>
              <a:rPr lang="fi-FI" noProof="0" dirty="0" err="1" smtClean="0"/>
              <a:t>level</a:t>
            </a:r>
            <a:endParaRPr lang="fi-FI" noProof="0" dirty="0" smtClean="0"/>
          </a:p>
          <a:p>
            <a:pPr lvl="3"/>
            <a:r>
              <a:rPr lang="fi-FI" noProof="0" dirty="0" err="1" smtClean="0"/>
              <a:t>Fourth</a:t>
            </a:r>
            <a:r>
              <a:rPr lang="fi-FI" noProof="0" dirty="0" smtClean="0"/>
              <a:t> </a:t>
            </a:r>
            <a:r>
              <a:rPr lang="fi-FI" noProof="0" dirty="0" err="1" smtClean="0"/>
              <a:t>level</a:t>
            </a:r>
            <a:endParaRPr lang="fi-FI" noProof="0" dirty="0" smtClean="0"/>
          </a:p>
          <a:p>
            <a:pPr lvl="4"/>
            <a:r>
              <a:rPr lang="fi-FI" noProof="0" dirty="0" err="1" smtClean="0"/>
              <a:t>Fifth</a:t>
            </a:r>
            <a:r>
              <a:rPr lang="fi-FI" noProof="0" dirty="0" smtClean="0"/>
              <a:t> </a:t>
            </a:r>
            <a:r>
              <a:rPr lang="fi-FI" noProof="0" dirty="0" err="1" smtClean="0"/>
              <a:t>level</a:t>
            </a:r>
            <a:endParaRPr lang="en-US" noProof="0" dirty="0" smtClean="0"/>
          </a:p>
        </p:txBody>
      </p:sp>
      <p:sp>
        <p:nvSpPr>
          <p:cNvPr id="14" name="Picture Placeholder 2"/>
          <p:cNvSpPr>
            <a:spLocks noGrp="1"/>
          </p:cNvSpPr>
          <p:nvPr>
            <p:ph type="pic" sz="quarter" idx="13" hasCustomPrompt="1"/>
          </p:nvPr>
        </p:nvSpPr>
        <p:spPr>
          <a:xfrm>
            <a:off x="6768000" y="254000"/>
            <a:ext cx="5080000" cy="2952750"/>
          </a:xfrm>
          <a:solidFill>
            <a:srgbClr val="7F7F7F"/>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endParaRPr lang="en-US" dirty="0"/>
          </a:p>
        </p:txBody>
      </p:sp>
      <p:sp>
        <p:nvSpPr>
          <p:cNvPr id="15" name="Picture Placeholder 2"/>
          <p:cNvSpPr>
            <a:spLocks noGrp="1"/>
          </p:cNvSpPr>
          <p:nvPr>
            <p:ph type="pic" sz="quarter" idx="14" hasCustomPrompt="1"/>
          </p:nvPr>
        </p:nvSpPr>
        <p:spPr>
          <a:xfrm>
            <a:off x="6768075" y="3212976"/>
            <a:ext cx="5080000" cy="2952750"/>
          </a:xfrm>
          <a:solidFill>
            <a:schemeClr val="tx1">
              <a:lumMod val="65000"/>
              <a:lumOff val="35000"/>
            </a:schemeClr>
          </a:solidFill>
        </p:spPr>
        <p:txBody>
          <a:bodyPr anchor="ctr"/>
          <a:lstStyle>
            <a:lvl1pPr marL="342900" marR="0" indent="-342900" algn="ctr" defTabSz="914400" rtl="0" eaLnBrk="1" fontAlgn="base" latinLnBrk="0" hangingPunct="1">
              <a:lnSpc>
                <a:spcPct val="100000"/>
              </a:lnSpc>
              <a:spcBef>
                <a:spcPct val="0"/>
              </a:spcBef>
              <a:spcAft>
                <a:spcPct val="50000"/>
              </a:spcAft>
              <a:buClr>
                <a:schemeClr val="accent1"/>
              </a:buClr>
              <a:buSzPct val="100000"/>
              <a:buFontTx/>
              <a:buNone/>
              <a:tabLst/>
              <a:defRPr b="0" i="0">
                <a:latin typeface="+mj-lt"/>
                <a:cs typeface="Gotham-Bold"/>
              </a:defRPr>
            </a:lvl1pPr>
          </a:lstStyle>
          <a:p>
            <a:r>
              <a:rPr lang="en-US" dirty="0" smtClean="0"/>
              <a:t>Click icon to add picture</a:t>
            </a:r>
          </a:p>
        </p:txBody>
      </p:sp>
      <p:sp>
        <p:nvSpPr>
          <p:cNvPr id="2" name="Päivämäärän paikkamerkki 1"/>
          <p:cNvSpPr>
            <a:spLocks noGrp="1"/>
          </p:cNvSpPr>
          <p:nvPr>
            <p:ph type="dt" sz="half" idx="15"/>
          </p:nvPr>
        </p:nvSpPr>
        <p:spPr/>
        <p:txBody>
          <a:bodyPr/>
          <a:lstStyle/>
          <a:p>
            <a:pPr>
              <a:defRPr/>
            </a:pPr>
            <a:fld id="{1700D27A-F75C-41EC-AF4E-3F3A4F7AE23F}" type="datetime1">
              <a:rPr lang="en-GB" smtClean="0"/>
              <a:t>17/01/2020</a:t>
            </a:fld>
            <a:endParaRPr lang="fi-FI" dirty="0"/>
          </a:p>
        </p:txBody>
      </p:sp>
      <p:sp>
        <p:nvSpPr>
          <p:cNvPr id="6" name="Alatunnisteen paikkamerkki 5"/>
          <p:cNvSpPr>
            <a:spLocks noGrp="1"/>
          </p:cNvSpPr>
          <p:nvPr>
            <p:ph type="ftr" sz="quarter" idx="16"/>
          </p:nvPr>
        </p:nvSpPr>
        <p:spPr/>
        <p:txBody>
          <a:bodyPr/>
          <a:lstStyle/>
          <a:p>
            <a:r>
              <a:rPr lang="fi-FI" smtClean="0"/>
              <a:t>Risto Hotulainen</a:t>
            </a:r>
            <a:endParaRPr lang="fi-FI" dirty="0"/>
          </a:p>
        </p:txBody>
      </p:sp>
      <p:sp>
        <p:nvSpPr>
          <p:cNvPr id="7" name="Dian numeron paikkamerkki 6"/>
          <p:cNvSpPr>
            <a:spLocks noGrp="1"/>
          </p:cNvSpPr>
          <p:nvPr>
            <p:ph type="sldNum" sz="quarter" idx="17"/>
          </p:nvPr>
        </p:nvSpPr>
        <p:spPr/>
        <p:txBody>
          <a:bodyPr/>
          <a:lstStyle/>
          <a:p>
            <a:pPr>
              <a:defRPr/>
            </a:pPr>
            <a:fld id="{4669315E-5A66-CF44-AE5D-C333B2F730C4}" type="slidenum">
              <a:rPr lang="en-GB" smtClean="0"/>
              <a:pPr>
                <a:defRPr/>
              </a:pPr>
              <a:t>‹#›</a:t>
            </a:fld>
            <a:endParaRPr lang="en-GB" dirty="0"/>
          </a:p>
        </p:txBody>
      </p:sp>
    </p:spTree>
    <p:extLst>
      <p:ext uri="{BB962C8B-B14F-4D97-AF65-F5344CB8AC3E}">
        <p14:creationId xmlns:p14="http://schemas.microsoft.com/office/powerpoint/2010/main" val="4080302261"/>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6" Type="http://schemas.openxmlformats.org/officeDocument/2006/relationships/image" Target="../media/image2.png"/><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image" Target="../media/image4.png"/><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5.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6.pn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7.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8.pn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9.pn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Kuva 9"/>
          <p:cNvPicPr>
            <a:picLocks noChangeAspect="1"/>
          </p:cNvPicPr>
          <p:nvPr userDrawn="1"/>
        </p:nvPicPr>
        <p:blipFill rotWithShape="1">
          <a:blip r:embed="rId12" cstate="email">
            <a:extLst>
              <a:ext uri="{28A0092B-C50C-407E-A947-70E740481C1C}">
                <a14:useLocalDpi xmlns:a14="http://schemas.microsoft.com/office/drawing/2010/main" val="0"/>
              </a:ext>
            </a:extLst>
          </a:blip>
          <a:srcRect r="-6" b="3125"/>
          <a:stretch/>
        </p:blipFill>
        <p:spPr bwMode="hidden">
          <a:xfrm>
            <a:off x="338667" y="254000"/>
            <a:ext cx="11514667" cy="5905500"/>
          </a:xfrm>
          <a:prstGeom prst="rect">
            <a:avLst/>
          </a:prstGeom>
        </p:spPr>
      </p:pic>
      <p:sp>
        <p:nvSpPr>
          <p:cNvPr id="1027" name="Title Placeholder 1"/>
          <p:cNvSpPr>
            <a:spLocks noGrp="1"/>
          </p:cNvSpPr>
          <p:nvPr>
            <p:ph type="title"/>
          </p:nvPr>
        </p:nvSpPr>
        <p:spPr bwMode="auto">
          <a:xfrm>
            <a:off x="2063552" y="802411"/>
            <a:ext cx="9722048" cy="97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a:p>
        </p:txBody>
      </p:sp>
      <p:sp>
        <p:nvSpPr>
          <p:cNvPr id="1028" name="Text Placeholder 2"/>
          <p:cNvSpPr>
            <a:spLocks noGrp="1"/>
          </p:cNvSpPr>
          <p:nvPr>
            <p:ph type="body" idx="1"/>
          </p:nvPr>
        </p:nvSpPr>
        <p:spPr bwMode="auto">
          <a:xfrm>
            <a:off x="2063552" y="1981200"/>
            <a:ext cx="972204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2"/>
          </p:nvPr>
        </p:nvSpPr>
        <p:spPr bwMode="auto">
          <a:xfrm>
            <a:off x="10261600" y="6189117"/>
            <a:ext cx="91440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8B8FE291-D70A-4965-8EB0-465608A3982C}" type="datetime1">
              <a:rPr lang="en-GB" smtClean="0"/>
              <a:t>17/01/2020</a:t>
            </a:fld>
            <a:endParaRPr lang="fi-FI"/>
          </a:p>
        </p:txBody>
      </p:sp>
      <p:sp>
        <p:nvSpPr>
          <p:cNvPr id="9" name="Slide Number Placeholder 5"/>
          <p:cNvSpPr>
            <a:spLocks noGrp="1"/>
          </p:cNvSpPr>
          <p:nvPr>
            <p:ph type="sldNum" sz="quarter" idx="4"/>
          </p:nvPr>
        </p:nvSpPr>
        <p:spPr bwMode="auto">
          <a:xfrm>
            <a:off x="11176000" y="6189117"/>
            <a:ext cx="68064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4669315E-5A66-CF44-AE5D-C333B2F730C4}" type="slidenum">
              <a:rPr lang="en-GB" smtClean="0"/>
              <a:pPr>
                <a:defRPr/>
              </a:pPr>
              <a:t>‹#›</a:t>
            </a:fld>
            <a:endParaRPr lang="en-GB"/>
          </a:p>
        </p:txBody>
      </p:sp>
      <p:sp>
        <p:nvSpPr>
          <p:cNvPr id="3" name="Alatunnisteen paikkamerkki 2"/>
          <p:cNvSpPr>
            <a:spLocks noGrp="1"/>
          </p:cNvSpPr>
          <p:nvPr>
            <p:ph type="ftr" sz="quarter" idx="3"/>
          </p:nvPr>
        </p:nvSpPr>
        <p:spPr>
          <a:xfrm>
            <a:off x="6768000" y="6189217"/>
            <a:ext cx="3744000" cy="576000"/>
          </a:xfrm>
          <a:prstGeom prst="rect">
            <a:avLst/>
          </a:prstGeom>
        </p:spPr>
        <p:txBody>
          <a:bodyPr vert="horz" lIns="0" tIns="0" rIns="0" bIns="0" rtlCol="0" anchor="b" anchorCtr="0"/>
          <a:lstStyle>
            <a:lvl1pPr algn="l">
              <a:defRPr sz="900">
                <a:solidFill>
                  <a:schemeClr val="tx1"/>
                </a:solidFill>
                <a:latin typeface="+mn-lt"/>
              </a:defRPr>
            </a:lvl1pPr>
          </a:lstStyle>
          <a:p>
            <a:r>
              <a:rPr lang="fi-FI" smtClean="0"/>
              <a:t>Risto Hotulainen</a:t>
            </a:r>
            <a:endParaRPr lang="fi-FI" dirty="0"/>
          </a:p>
        </p:txBody>
      </p:sp>
      <p:grpSp>
        <p:nvGrpSpPr>
          <p:cNvPr id="12" name="Ryhmä 11"/>
          <p:cNvGrpSpPr/>
          <p:nvPr userDrawn="1"/>
        </p:nvGrpSpPr>
        <p:grpSpPr bwMode="black">
          <a:xfrm>
            <a:off x="334478" y="263539"/>
            <a:ext cx="1397690" cy="1309952"/>
            <a:chOff x="1311275" y="373063"/>
            <a:chExt cx="6524625" cy="6115050"/>
          </a:xfrm>
          <a:solidFill>
            <a:srgbClr val="FCD116"/>
          </a:solidFill>
        </p:grpSpPr>
        <p:sp>
          <p:nvSpPr>
            <p:cNvPr id="13"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4"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5"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pic>
        <p:nvPicPr>
          <p:cNvPr id="17" name="Picture 1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328" y="6021288"/>
            <a:ext cx="3055555" cy="960628"/>
          </a:xfrm>
          <a:prstGeom prst="rect">
            <a:avLst/>
          </a:prstGeom>
        </p:spPr>
      </p:pic>
    </p:spTree>
  </p:cSld>
  <p:clrMap bg1="lt1" tx1="dk1" bg2="lt2" tx2="dk2" accent1="accent1" accent2="accent2" accent3="accent3" accent4="accent4" accent5="accent5" accent6="accent6" hlink="hlink" folHlink="folHlink"/>
  <p:sldLayoutIdLst>
    <p:sldLayoutId id="2147483679" r:id="rId1"/>
    <p:sldLayoutId id="2147483663" r:id="rId2"/>
    <p:sldLayoutId id="2147483680" r:id="rId3"/>
    <p:sldLayoutId id="2147483681" r:id="rId4"/>
    <p:sldLayoutId id="2147483667" r:id="rId5"/>
    <p:sldLayoutId id="2147483669" r:id="rId6"/>
    <p:sldLayoutId id="2147483684" r:id="rId7"/>
    <p:sldLayoutId id="2147483670" r:id="rId8"/>
    <p:sldLayoutId id="2147483678" r:id="rId9"/>
    <p:sldLayoutId id="2147483683" r:id="rId10"/>
  </p:sldLayoutIdLst>
  <p:timing>
    <p:tnLst>
      <p:par>
        <p:cTn id="1" dur="indefinite" restart="never" nodeType="tmRoot"/>
      </p:par>
    </p:tnLst>
  </p:timing>
  <p:hf hdr="0"/>
  <p:txStyles>
    <p:titleStyle>
      <a:lvl1pPr algn="l" rtl="0" eaLnBrk="1" fontAlgn="base" hangingPunct="1">
        <a:lnSpc>
          <a:spcPct val="80000"/>
        </a:lnSpc>
        <a:spcBef>
          <a:spcPct val="0"/>
        </a:spcBef>
        <a:spcAft>
          <a:spcPct val="0"/>
        </a:spcAft>
        <a:defRPr sz="3400" b="1" kern="1200" cap="all" baseline="0">
          <a:solidFill>
            <a:schemeClr val="tx1"/>
          </a:solidFill>
          <a:latin typeface="+mj-lt"/>
          <a:ea typeface="+mj-ea"/>
          <a:cs typeface="Gotham Narrow Bold"/>
        </a:defRPr>
      </a:lvl1pPr>
      <a:lvl2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2pPr>
      <a:lvl3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3pPr>
      <a:lvl4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4pPr>
      <a:lvl5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0"/>
        </a:spcBef>
        <a:spcAft>
          <a:spcPct val="50000"/>
        </a:spcAft>
        <a:buClr>
          <a:schemeClr val="accent1"/>
        </a:buClr>
        <a:buSzPct val="100000"/>
        <a:defRPr sz="2200" kern="1200">
          <a:solidFill>
            <a:schemeClr val="tx1"/>
          </a:solidFill>
          <a:latin typeface="+mn-lt"/>
          <a:ea typeface="+mn-ea"/>
          <a:cs typeface="+mn-cs"/>
        </a:defRPr>
      </a:lvl1pPr>
      <a:lvl2pPr marL="382588" indent="3175" algn="l" rtl="0" eaLnBrk="1" fontAlgn="base" hangingPunct="1">
        <a:spcBef>
          <a:spcPct val="0"/>
        </a:spcBef>
        <a:spcAft>
          <a:spcPct val="50000"/>
        </a:spcAft>
        <a:buClr>
          <a:schemeClr val="tx1"/>
        </a:buClr>
        <a:buSzPct val="100000"/>
        <a:defRPr sz="2000" kern="1200">
          <a:solidFill>
            <a:schemeClr val="tx1"/>
          </a:solidFill>
          <a:latin typeface="+mn-lt"/>
          <a:ea typeface="+mn-ea"/>
          <a:cs typeface="+mn-cs"/>
        </a:defRPr>
      </a:lvl2pPr>
      <a:lvl3pPr marL="952500" indent="-187325" algn="l" rtl="0" eaLnBrk="1" fontAlgn="base" hangingPunct="1">
        <a:spcBef>
          <a:spcPct val="0"/>
        </a:spcBef>
        <a:spcAft>
          <a:spcPct val="50000"/>
        </a:spcAft>
        <a:buFont typeface="Arial" charset="0"/>
        <a:buChar char="‒"/>
        <a:defRPr kern="1200">
          <a:solidFill>
            <a:schemeClr val="tx1"/>
          </a:solidFill>
          <a:latin typeface="+mn-lt"/>
          <a:ea typeface="+mn-ea"/>
          <a:cs typeface="+mn-cs"/>
        </a:defRPr>
      </a:lvl3pPr>
      <a:lvl4pPr marL="1428750" indent="-187325" algn="l" rtl="0" eaLnBrk="1" fontAlgn="base" hangingPunct="1">
        <a:spcBef>
          <a:spcPct val="0"/>
        </a:spcBef>
        <a:spcAft>
          <a:spcPct val="50000"/>
        </a:spcAft>
        <a:buFont typeface="Arial" charset="0"/>
        <a:buChar char="‒"/>
        <a:defRPr sz="1600" kern="1200">
          <a:solidFill>
            <a:schemeClr val="tx1"/>
          </a:solidFill>
          <a:latin typeface="+mn-lt"/>
          <a:ea typeface="+mn-ea"/>
          <a:cs typeface="+mn-cs"/>
        </a:defRPr>
      </a:lvl4pPr>
      <a:lvl5pPr marL="1905000" indent="-187325" algn="l" rtl="0" eaLnBrk="1" fontAlgn="base" hangingPunct="1">
        <a:spcBef>
          <a:spcPct val="0"/>
        </a:spcBef>
        <a:spcAft>
          <a:spcPct val="500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334478" y="263539"/>
            <a:ext cx="11518856" cy="5895961"/>
          </a:xfrm>
          <a:prstGeom prst="rect">
            <a:avLst/>
          </a:prstGeom>
        </p:spPr>
      </p:pic>
      <p:sp>
        <p:nvSpPr>
          <p:cNvPr id="1027" name="Title Placeholder 1"/>
          <p:cNvSpPr>
            <a:spLocks noGrp="1"/>
          </p:cNvSpPr>
          <p:nvPr>
            <p:ph type="title"/>
          </p:nvPr>
        </p:nvSpPr>
        <p:spPr bwMode="auto">
          <a:xfrm>
            <a:off x="2063552" y="802411"/>
            <a:ext cx="9722048" cy="97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a:p>
        </p:txBody>
      </p:sp>
      <p:sp>
        <p:nvSpPr>
          <p:cNvPr id="1028" name="Text Placeholder 2"/>
          <p:cNvSpPr>
            <a:spLocks noGrp="1"/>
          </p:cNvSpPr>
          <p:nvPr>
            <p:ph type="body" idx="1"/>
          </p:nvPr>
        </p:nvSpPr>
        <p:spPr bwMode="auto">
          <a:xfrm>
            <a:off x="2063552" y="1981200"/>
            <a:ext cx="972204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2"/>
          </p:nvPr>
        </p:nvSpPr>
        <p:spPr bwMode="auto">
          <a:xfrm>
            <a:off x="10261600" y="6189117"/>
            <a:ext cx="91440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08FEF5C6-D1B7-48BB-9F42-AF5F3515D25D}" type="datetime1">
              <a:rPr lang="en-GB" smtClean="0"/>
              <a:t>17/01/2020</a:t>
            </a:fld>
            <a:endParaRPr lang="fi-FI"/>
          </a:p>
        </p:txBody>
      </p:sp>
      <p:sp>
        <p:nvSpPr>
          <p:cNvPr id="9" name="Slide Number Placeholder 5"/>
          <p:cNvSpPr>
            <a:spLocks noGrp="1"/>
          </p:cNvSpPr>
          <p:nvPr>
            <p:ph type="sldNum" sz="quarter" idx="4"/>
          </p:nvPr>
        </p:nvSpPr>
        <p:spPr bwMode="auto">
          <a:xfrm>
            <a:off x="11176000" y="6189117"/>
            <a:ext cx="68064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4669315E-5A66-CF44-AE5D-C333B2F730C4}" type="slidenum">
              <a:rPr lang="en-GB" smtClean="0"/>
              <a:pPr>
                <a:defRPr/>
              </a:pPr>
              <a:t>‹#›</a:t>
            </a:fld>
            <a:endParaRPr lang="en-GB"/>
          </a:p>
        </p:txBody>
      </p:sp>
      <p:sp>
        <p:nvSpPr>
          <p:cNvPr id="3" name="Alatunnisteen paikkamerkki 2"/>
          <p:cNvSpPr>
            <a:spLocks noGrp="1"/>
          </p:cNvSpPr>
          <p:nvPr>
            <p:ph type="ftr" sz="quarter" idx="3"/>
          </p:nvPr>
        </p:nvSpPr>
        <p:spPr>
          <a:xfrm>
            <a:off x="6768000" y="6189217"/>
            <a:ext cx="3744000" cy="576000"/>
          </a:xfrm>
          <a:prstGeom prst="rect">
            <a:avLst/>
          </a:prstGeom>
        </p:spPr>
        <p:txBody>
          <a:bodyPr vert="horz" lIns="0" tIns="0" rIns="0" bIns="0" rtlCol="0" anchor="b" anchorCtr="0"/>
          <a:lstStyle>
            <a:lvl1pPr algn="l">
              <a:defRPr sz="900">
                <a:solidFill>
                  <a:schemeClr val="tx1"/>
                </a:solidFill>
                <a:latin typeface="+mn-lt"/>
              </a:defRPr>
            </a:lvl1pPr>
          </a:lstStyle>
          <a:p>
            <a:r>
              <a:rPr lang="fi-FI" smtClean="0"/>
              <a:t>Risto Hotulainen</a:t>
            </a:r>
            <a:endParaRPr lang="fi-FI" dirty="0"/>
          </a:p>
        </p:txBody>
      </p:sp>
      <p:grpSp>
        <p:nvGrpSpPr>
          <p:cNvPr id="12" name="Ryhmä 11"/>
          <p:cNvGrpSpPr/>
          <p:nvPr userDrawn="1"/>
        </p:nvGrpSpPr>
        <p:grpSpPr bwMode="black">
          <a:xfrm>
            <a:off x="334478" y="263539"/>
            <a:ext cx="1397690" cy="1309952"/>
            <a:chOff x="1311275" y="373063"/>
            <a:chExt cx="6524625" cy="6115050"/>
          </a:xfrm>
          <a:solidFill>
            <a:srgbClr val="FCD116"/>
          </a:solidFill>
        </p:grpSpPr>
        <p:sp>
          <p:nvSpPr>
            <p:cNvPr id="13"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4"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5"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pic>
        <p:nvPicPr>
          <p:cNvPr id="17" name="Picture 1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4328" y="6021288"/>
            <a:ext cx="3055555" cy="960628"/>
          </a:xfrm>
          <a:prstGeom prst="rect">
            <a:avLst/>
          </a:prstGeom>
        </p:spPr>
      </p:pic>
    </p:spTree>
    <p:extLst>
      <p:ext uri="{BB962C8B-B14F-4D97-AF65-F5344CB8AC3E}">
        <p14:creationId xmlns:p14="http://schemas.microsoft.com/office/powerpoint/2010/main" val="1601044262"/>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44" r:id="rId12"/>
    <p:sldLayoutId id="2147483845" r:id="rId13"/>
  </p:sldLayoutIdLst>
  <p:timing>
    <p:tnLst>
      <p:par>
        <p:cTn id="1" dur="indefinite" restart="never" nodeType="tmRoot"/>
      </p:par>
    </p:tnLst>
  </p:timing>
  <p:hf hdr="0"/>
  <p:txStyles>
    <p:titleStyle>
      <a:lvl1pPr algn="l" rtl="0" eaLnBrk="1" fontAlgn="base" hangingPunct="1">
        <a:lnSpc>
          <a:spcPct val="80000"/>
        </a:lnSpc>
        <a:spcBef>
          <a:spcPct val="0"/>
        </a:spcBef>
        <a:spcAft>
          <a:spcPct val="0"/>
        </a:spcAft>
        <a:defRPr sz="3400" b="1" kern="1200" cap="all" baseline="0">
          <a:solidFill>
            <a:schemeClr val="tx1"/>
          </a:solidFill>
          <a:latin typeface="+mj-lt"/>
          <a:ea typeface="+mj-ea"/>
          <a:cs typeface="Gotham Narrow Bold"/>
        </a:defRPr>
      </a:lvl1pPr>
      <a:lvl2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2pPr>
      <a:lvl3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3pPr>
      <a:lvl4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4pPr>
      <a:lvl5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0"/>
        </a:spcBef>
        <a:spcAft>
          <a:spcPct val="50000"/>
        </a:spcAft>
        <a:buClr>
          <a:schemeClr val="accent1"/>
        </a:buClr>
        <a:buSzPct val="100000"/>
        <a:defRPr sz="2200" kern="1200">
          <a:solidFill>
            <a:schemeClr val="tx1"/>
          </a:solidFill>
          <a:latin typeface="+mn-lt"/>
          <a:ea typeface="+mn-ea"/>
          <a:cs typeface="+mn-cs"/>
        </a:defRPr>
      </a:lvl1pPr>
      <a:lvl2pPr marL="382588" indent="3175" algn="l" rtl="0" eaLnBrk="1" fontAlgn="base" hangingPunct="1">
        <a:spcBef>
          <a:spcPct val="0"/>
        </a:spcBef>
        <a:spcAft>
          <a:spcPct val="50000"/>
        </a:spcAft>
        <a:buClr>
          <a:schemeClr val="tx1"/>
        </a:buClr>
        <a:buSzPct val="100000"/>
        <a:defRPr sz="2000" kern="1200">
          <a:solidFill>
            <a:schemeClr val="tx1"/>
          </a:solidFill>
          <a:latin typeface="+mn-lt"/>
          <a:ea typeface="+mn-ea"/>
          <a:cs typeface="+mn-cs"/>
        </a:defRPr>
      </a:lvl2pPr>
      <a:lvl3pPr marL="952500" indent="-187325" algn="l" rtl="0" eaLnBrk="1" fontAlgn="base" hangingPunct="1">
        <a:spcBef>
          <a:spcPct val="0"/>
        </a:spcBef>
        <a:spcAft>
          <a:spcPct val="50000"/>
        </a:spcAft>
        <a:buFont typeface="Arial" charset="0"/>
        <a:buChar char="‒"/>
        <a:defRPr kern="1200">
          <a:solidFill>
            <a:schemeClr val="tx1"/>
          </a:solidFill>
          <a:latin typeface="+mn-lt"/>
          <a:ea typeface="+mn-ea"/>
          <a:cs typeface="+mn-cs"/>
        </a:defRPr>
      </a:lvl3pPr>
      <a:lvl4pPr marL="1428750" indent="-187325" algn="l" rtl="0" eaLnBrk="1" fontAlgn="base" hangingPunct="1">
        <a:spcBef>
          <a:spcPct val="0"/>
        </a:spcBef>
        <a:spcAft>
          <a:spcPct val="50000"/>
        </a:spcAft>
        <a:buFont typeface="Arial" charset="0"/>
        <a:buChar char="‒"/>
        <a:defRPr sz="1600" kern="1200">
          <a:solidFill>
            <a:schemeClr val="tx1"/>
          </a:solidFill>
          <a:latin typeface="+mn-lt"/>
          <a:ea typeface="+mn-ea"/>
          <a:cs typeface="+mn-cs"/>
        </a:defRPr>
      </a:lvl4pPr>
      <a:lvl5pPr marL="1905000" indent="-187325" algn="l" rtl="0" eaLnBrk="1" fontAlgn="base" hangingPunct="1">
        <a:spcBef>
          <a:spcPct val="0"/>
        </a:spcBef>
        <a:spcAft>
          <a:spcPct val="500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48582" y="248296"/>
            <a:ext cx="11504752" cy="5917008"/>
          </a:xfrm>
          <a:prstGeom prst="rect">
            <a:avLst/>
          </a:prstGeom>
        </p:spPr>
      </p:pic>
      <p:sp>
        <p:nvSpPr>
          <p:cNvPr id="1027" name="Title Placeholder 1"/>
          <p:cNvSpPr>
            <a:spLocks noGrp="1"/>
          </p:cNvSpPr>
          <p:nvPr>
            <p:ph type="title"/>
          </p:nvPr>
        </p:nvSpPr>
        <p:spPr bwMode="auto">
          <a:xfrm>
            <a:off x="2063552" y="802411"/>
            <a:ext cx="9722048" cy="97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a:p>
        </p:txBody>
      </p:sp>
      <p:sp>
        <p:nvSpPr>
          <p:cNvPr id="1028" name="Text Placeholder 2"/>
          <p:cNvSpPr>
            <a:spLocks noGrp="1"/>
          </p:cNvSpPr>
          <p:nvPr>
            <p:ph type="body" idx="1"/>
          </p:nvPr>
        </p:nvSpPr>
        <p:spPr bwMode="auto">
          <a:xfrm>
            <a:off x="2063552" y="1981200"/>
            <a:ext cx="972204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2"/>
          </p:nvPr>
        </p:nvSpPr>
        <p:spPr bwMode="auto">
          <a:xfrm>
            <a:off x="10261600" y="6189117"/>
            <a:ext cx="91440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5A91720F-8F27-4CA9-9CC9-EFD6D2D05315}" type="datetime1">
              <a:rPr lang="en-GB" smtClean="0"/>
              <a:t>17/01/2020</a:t>
            </a:fld>
            <a:endParaRPr lang="fi-FI"/>
          </a:p>
        </p:txBody>
      </p:sp>
      <p:sp>
        <p:nvSpPr>
          <p:cNvPr id="9" name="Slide Number Placeholder 5"/>
          <p:cNvSpPr>
            <a:spLocks noGrp="1"/>
          </p:cNvSpPr>
          <p:nvPr>
            <p:ph type="sldNum" sz="quarter" idx="4"/>
          </p:nvPr>
        </p:nvSpPr>
        <p:spPr bwMode="auto">
          <a:xfrm>
            <a:off x="11176000" y="6189117"/>
            <a:ext cx="68064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4669315E-5A66-CF44-AE5D-C333B2F730C4}" type="slidenum">
              <a:rPr lang="en-GB" smtClean="0"/>
              <a:pPr>
                <a:defRPr/>
              </a:pPr>
              <a:t>‹#›</a:t>
            </a:fld>
            <a:endParaRPr lang="en-GB"/>
          </a:p>
        </p:txBody>
      </p:sp>
      <p:sp>
        <p:nvSpPr>
          <p:cNvPr id="3" name="Alatunnisteen paikkamerkki 2"/>
          <p:cNvSpPr>
            <a:spLocks noGrp="1"/>
          </p:cNvSpPr>
          <p:nvPr>
            <p:ph type="ftr" sz="quarter" idx="3"/>
          </p:nvPr>
        </p:nvSpPr>
        <p:spPr>
          <a:xfrm>
            <a:off x="6768000" y="6189217"/>
            <a:ext cx="3744000" cy="576000"/>
          </a:xfrm>
          <a:prstGeom prst="rect">
            <a:avLst/>
          </a:prstGeom>
        </p:spPr>
        <p:txBody>
          <a:bodyPr vert="horz" lIns="0" tIns="0" rIns="0" bIns="0" rtlCol="0" anchor="b" anchorCtr="0"/>
          <a:lstStyle>
            <a:lvl1pPr algn="l">
              <a:defRPr sz="900">
                <a:solidFill>
                  <a:schemeClr val="tx1"/>
                </a:solidFill>
                <a:latin typeface="+mn-lt"/>
              </a:defRPr>
            </a:lvl1pPr>
          </a:lstStyle>
          <a:p>
            <a:r>
              <a:rPr lang="fi-FI" smtClean="0"/>
              <a:t>Risto Hotulainen</a:t>
            </a:r>
            <a:endParaRPr lang="fi-FI" dirty="0"/>
          </a:p>
        </p:txBody>
      </p:sp>
      <p:grpSp>
        <p:nvGrpSpPr>
          <p:cNvPr id="12" name="Ryhmä 11"/>
          <p:cNvGrpSpPr/>
          <p:nvPr userDrawn="1"/>
        </p:nvGrpSpPr>
        <p:grpSpPr bwMode="black">
          <a:xfrm>
            <a:off x="334478" y="263539"/>
            <a:ext cx="1397690" cy="1309952"/>
            <a:chOff x="1311275" y="373063"/>
            <a:chExt cx="6524625" cy="6115050"/>
          </a:xfrm>
          <a:solidFill>
            <a:srgbClr val="FCD116"/>
          </a:solidFill>
        </p:grpSpPr>
        <p:sp>
          <p:nvSpPr>
            <p:cNvPr id="13"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4"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5"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pic>
        <p:nvPicPr>
          <p:cNvPr id="17" name="Picture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28" y="6021288"/>
            <a:ext cx="3055555" cy="960628"/>
          </a:xfrm>
          <a:prstGeom prst="rect">
            <a:avLst/>
          </a:prstGeom>
        </p:spPr>
      </p:pic>
    </p:spTree>
    <p:extLst>
      <p:ext uri="{BB962C8B-B14F-4D97-AF65-F5344CB8AC3E}">
        <p14:creationId xmlns:p14="http://schemas.microsoft.com/office/powerpoint/2010/main" val="85858120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44" r:id="rId6"/>
    <p:sldLayoutId id="2147483745" r:id="rId7"/>
    <p:sldLayoutId id="2147483746" r:id="rId8"/>
    <p:sldLayoutId id="2147483747" r:id="rId9"/>
    <p:sldLayoutId id="2147483748" r:id="rId10"/>
    <p:sldLayoutId id="2147483749" r:id="rId11"/>
  </p:sldLayoutIdLst>
  <p:timing>
    <p:tnLst>
      <p:par>
        <p:cTn id="1" dur="indefinite" restart="never" nodeType="tmRoot"/>
      </p:par>
    </p:tnLst>
  </p:timing>
  <p:hf hdr="0"/>
  <p:txStyles>
    <p:titleStyle>
      <a:lvl1pPr algn="l" rtl="0" eaLnBrk="1" fontAlgn="base" hangingPunct="1">
        <a:lnSpc>
          <a:spcPct val="80000"/>
        </a:lnSpc>
        <a:spcBef>
          <a:spcPct val="0"/>
        </a:spcBef>
        <a:spcAft>
          <a:spcPct val="0"/>
        </a:spcAft>
        <a:defRPr sz="3400" b="1" kern="1200" cap="all" baseline="0">
          <a:solidFill>
            <a:schemeClr val="tx1"/>
          </a:solidFill>
          <a:latin typeface="+mj-lt"/>
          <a:ea typeface="+mj-ea"/>
          <a:cs typeface="Gotham Narrow Bold"/>
        </a:defRPr>
      </a:lvl1pPr>
      <a:lvl2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2pPr>
      <a:lvl3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3pPr>
      <a:lvl4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4pPr>
      <a:lvl5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0"/>
        </a:spcBef>
        <a:spcAft>
          <a:spcPct val="50000"/>
        </a:spcAft>
        <a:buClr>
          <a:schemeClr val="accent1"/>
        </a:buClr>
        <a:buSzPct val="100000"/>
        <a:defRPr sz="2200" kern="1200">
          <a:solidFill>
            <a:schemeClr val="tx1"/>
          </a:solidFill>
          <a:latin typeface="+mn-lt"/>
          <a:ea typeface="+mn-ea"/>
          <a:cs typeface="+mn-cs"/>
        </a:defRPr>
      </a:lvl1pPr>
      <a:lvl2pPr marL="382588" indent="3175" algn="l" rtl="0" eaLnBrk="1" fontAlgn="base" hangingPunct="1">
        <a:spcBef>
          <a:spcPct val="0"/>
        </a:spcBef>
        <a:spcAft>
          <a:spcPct val="50000"/>
        </a:spcAft>
        <a:buClr>
          <a:schemeClr val="tx1"/>
        </a:buClr>
        <a:buSzPct val="100000"/>
        <a:defRPr sz="2000" kern="1200">
          <a:solidFill>
            <a:schemeClr val="tx1"/>
          </a:solidFill>
          <a:latin typeface="+mn-lt"/>
          <a:ea typeface="+mn-ea"/>
          <a:cs typeface="+mn-cs"/>
        </a:defRPr>
      </a:lvl2pPr>
      <a:lvl3pPr marL="952500" indent="-187325" algn="l" rtl="0" eaLnBrk="1" fontAlgn="base" hangingPunct="1">
        <a:spcBef>
          <a:spcPct val="0"/>
        </a:spcBef>
        <a:spcAft>
          <a:spcPct val="50000"/>
        </a:spcAft>
        <a:buFont typeface="Arial" charset="0"/>
        <a:buChar char="‒"/>
        <a:defRPr kern="1200">
          <a:solidFill>
            <a:schemeClr val="tx1"/>
          </a:solidFill>
          <a:latin typeface="+mn-lt"/>
          <a:ea typeface="+mn-ea"/>
          <a:cs typeface="+mn-cs"/>
        </a:defRPr>
      </a:lvl3pPr>
      <a:lvl4pPr marL="1428750" indent="-187325" algn="l" rtl="0" eaLnBrk="1" fontAlgn="base" hangingPunct="1">
        <a:spcBef>
          <a:spcPct val="0"/>
        </a:spcBef>
        <a:spcAft>
          <a:spcPct val="50000"/>
        </a:spcAft>
        <a:buFont typeface="Arial" charset="0"/>
        <a:buChar char="‒"/>
        <a:defRPr sz="1600" kern="1200">
          <a:solidFill>
            <a:schemeClr val="tx1"/>
          </a:solidFill>
          <a:latin typeface="+mn-lt"/>
          <a:ea typeface="+mn-ea"/>
          <a:cs typeface="+mn-cs"/>
        </a:defRPr>
      </a:lvl4pPr>
      <a:lvl5pPr marL="1905000" indent="-187325" algn="l" rtl="0" eaLnBrk="1" fontAlgn="base" hangingPunct="1">
        <a:spcBef>
          <a:spcPct val="0"/>
        </a:spcBef>
        <a:spcAft>
          <a:spcPct val="500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4478" y="248296"/>
            <a:ext cx="11518856" cy="5917008"/>
          </a:xfrm>
          <a:prstGeom prst="rect">
            <a:avLst/>
          </a:prstGeom>
        </p:spPr>
      </p:pic>
      <p:sp>
        <p:nvSpPr>
          <p:cNvPr id="1027" name="Title Placeholder 1"/>
          <p:cNvSpPr>
            <a:spLocks noGrp="1"/>
          </p:cNvSpPr>
          <p:nvPr>
            <p:ph type="title"/>
          </p:nvPr>
        </p:nvSpPr>
        <p:spPr bwMode="auto">
          <a:xfrm>
            <a:off x="2063552" y="802411"/>
            <a:ext cx="9722048" cy="97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a:p>
        </p:txBody>
      </p:sp>
      <p:sp>
        <p:nvSpPr>
          <p:cNvPr id="1028" name="Text Placeholder 2"/>
          <p:cNvSpPr>
            <a:spLocks noGrp="1"/>
          </p:cNvSpPr>
          <p:nvPr>
            <p:ph type="body" idx="1"/>
          </p:nvPr>
        </p:nvSpPr>
        <p:spPr bwMode="auto">
          <a:xfrm>
            <a:off x="2063552" y="1981200"/>
            <a:ext cx="972204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2"/>
          </p:nvPr>
        </p:nvSpPr>
        <p:spPr bwMode="auto">
          <a:xfrm>
            <a:off x="10261600" y="6189117"/>
            <a:ext cx="91440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2DBE222A-D23F-45E2-A653-78F12E4944C8}" type="datetime1">
              <a:rPr lang="en-GB" smtClean="0"/>
              <a:t>17/01/2020</a:t>
            </a:fld>
            <a:endParaRPr lang="fi-FI"/>
          </a:p>
        </p:txBody>
      </p:sp>
      <p:sp>
        <p:nvSpPr>
          <p:cNvPr id="9" name="Slide Number Placeholder 5"/>
          <p:cNvSpPr>
            <a:spLocks noGrp="1"/>
          </p:cNvSpPr>
          <p:nvPr>
            <p:ph type="sldNum" sz="quarter" idx="4"/>
          </p:nvPr>
        </p:nvSpPr>
        <p:spPr bwMode="auto">
          <a:xfrm>
            <a:off x="11176000" y="6189117"/>
            <a:ext cx="68064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4669315E-5A66-CF44-AE5D-C333B2F730C4}" type="slidenum">
              <a:rPr lang="en-GB" smtClean="0"/>
              <a:pPr>
                <a:defRPr/>
              </a:pPr>
              <a:t>‹#›</a:t>
            </a:fld>
            <a:endParaRPr lang="en-GB"/>
          </a:p>
        </p:txBody>
      </p:sp>
      <p:sp>
        <p:nvSpPr>
          <p:cNvPr id="3" name="Alatunnisteen paikkamerkki 2"/>
          <p:cNvSpPr>
            <a:spLocks noGrp="1"/>
          </p:cNvSpPr>
          <p:nvPr>
            <p:ph type="ftr" sz="quarter" idx="3"/>
          </p:nvPr>
        </p:nvSpPr>
        <p:spPr>
          <a:xfrm>
            <a:off x="6768000" y="6189217"/>
            <a:ext cx="3744000" cy="576000"/>
          </a:xfrm>
          <a:prstGeom prst="rect">
            <a:avLst/>
          </a:prstGeom>
        </p:spPr>
        <p:txBody>
          <a:bodyPr vert="horz" lIns="0" tIns="0" rIns="0" bIns="0" rtlCol="0" anchor="b" anchorCtr="0"/>
          <a:lstStyle>
            <a:lvl1pPr algn="l">
              <a:defRPr sz="900">
                <a:solidFill>
                  <a:schemeClr val="tx1"/>
                </a:solidFill>
                <a:latin typeface="+mn-lt"/>
              </a:defRPr>
            </a:lvl1pPr>
          </a:lstStyle>
          <a:p>
            <a:r>
              <a:rPr lang="fi-FI" smtClean="0"/>
              <a:t>Risto Hotulainen</a:t>
            </a:r>
            <a:endParaRPr lang="fi-FI" dirty="0"/>
          </a:p>
        </p:txBody>
      </p:sp>
      <p:grpSp>
        <p:nvGrpSpPr>
          <p:cNvPr id="12" name="Ryhmä 11"/>
          <p:cNvGrpSpPr/>
          <p:nvPr userDrawn="1"/>
        </p:nvGrpSpPr>
        <p:grpSpPr bwMode="black">
          <a:xfrm>
            <a:off x="334478" y="263539"/>
            <a:ext cx="1397690" cy="1309952"/>
            <a:chOff x="1311275" y="373063"/>
            <a:chExt cx="6524625" cy="6115050"/>
          </a:xfrm>
          <a:solidFill>
            <a:srgbClr val="FCD116"/>
          </a:solidFill>
        </p:grpSpPr>
        <p:sp>
          <p:nvSpPr>
            <p:cNvPr id="13"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4"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5"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pic>
        <p:nvPicPr>
          <p:cNvPr id="17" name="Picture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28" y="6021288"/>
            <a:ext cx="3055555" cy="960628"/>
          </a:xfrm>
          <a:prstGeom prst="rect">
            <a:avLst/>
          </a:prstGeom>
        </p:spPr>
      </p:pic>
    </p:spTree>
    <p:extLst>
      <p:ext uri="{BB962C8B-B14F-4D97-AF65-F5344CB8AC3E}">
        <p14:creationId xmlns:p14="http://schemas.microsoft.com/office/powerpoint/2010/main" val="114247186"/>
      </p:ext>
    </p:extLst>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5" r:id="rId6"/>
    <p:sldLayoutId id="2147483796" r:id="rId7"/>
    <p:sldLayoutId id="2147483797" r:id="rId8"/>
    <p:sldLayoutId id="2147483798" r:id="rId9"/>
    <p:sldLayoutId id="2147483799" r:id="rId10"/>
    <p:sldLayoutId id="2147483800" r:id="rId11"/>
  </p:sldLayoutIdLst>
  <p:timing>
    <p:tnLst>
      <p:par>
        <p:cTn id="1" dur="indefinite" restart="never" nodeType="tmRoot"/>
      </p:par>
    </p:tnLst>
  </p:timing>
  <p:hf hdr="0"/>
  <p:txStyles>
    <p:titleStyle>
      <a:lvl1pPr algn="l" rtl="0" eaLnBrk="1" fontAlgn="base" hangingPunct="1">
        <a:lnSpc>
          <a:spcPct val="80000"/>
        </a:lnSpc>
        <a:spcBef>
          <a:spcPct val="0"/>
        </a:spcBef>
        <a:spcAft>
          <a:spcPct val="0"/>
        </a:spcAft>
        <a:defRPr sz="3400" b="1" kern="1200" cap="all" baseline="0">
          <a:solidFill>
            <a:schemeClr val="tx1"/>
          </a:solidFill>
          <a:latin typeface="+mj-lt"/>
          <a:ea typeface="+mj-ea"/>
          <a:cs typeface="Gotham Narrow Bold"/>
        </a:defRPr>
      </a:lvl1pPr>
      <a:lvl2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2pPr>
      <a:lvl3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3pPr>
      <a:lvl4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4pPr>
      <a:lvl5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0"/>
        </a:spcBef>
        <a:spcAft>
          <a:spcPct val="50000"/>
        </a:spcAft>
        <a:buClr>
          <a:schemeClr val="accent1"/>
        </a:buClr>
        <a:buSzPct val="100000"/>
        <a:defRPr sz="2200" kern="1200">
          <a:solidFill>
            <a:schemeClr val="tx1"/>
          </a:solidFill>
          <a:latin typeface="+mn-lt"/>
          <a:ea typeface="+mn-ea"/>
          <a:cs typeface="+mn-cs"/>
        </a:defRPr>
      </a:lvl1pPr>
      <a:lvl2pPr marL="382588" indent="3175" algn="l" rtl="0" eaLnBrk="1" fontAlgn="base" hangingPunct="1">
        <a:spcBef>
          <a:spcPct val="0"/>
        </a:spcBef>
        <a:spcAft>
          <a:spcPct val="50000"/>
        </a:spcAft>
        <a:buClr>
          <a:schemeClr val="tx1"/>
        </a:buClr>
        <a:buSzPct val="100000"/>
        <a:defRPr sz="2000" kern="1200">
          <a:solidFill>
            <a:schemeClr val="tx1"/>
          </a:solidFill>
          <a:latin typeface="+mn-lt"/>
          <a:ea typeface="+mn-ea"/>
          <a:cs typeface="+mn-cs"/>
        </a:defRPr>
      </a:lvl2pPr>
      <a:lvl3pPr marL="952500" indent="-187325" algn="l" rtl="0" eaLnBrk="1" fontAlgn="base" hangingPunct="1">
        <a:spcBef>
          <a:spcPct val="0"/>
        </a:spcBef>
        <a:spcAft>
          <a:spcPct val="50000"/>
        </a:spcAft>
        <a:buFont typeface="Arial" charset="0"/>
        <a:buChar char="‒"/>
        <a:defRPr kern="1200">
          <a:solidFill>
            <a:schemeClr val="tx1"/>
          </a:solidFill>
          <a:latin typeface="+mn-lt"/>
          <a:ea typeface="+mn-ea"/>
          <a:cs typeface="+mn-cs"/>
        </a:defRPr>
      </a:lvl3pPr>
      <a:lvl4pPr marL="1428750" indent="-187325" algn="l" rtl="0" eaLnBrk="1" fontAlgn="base" hangingPunct="1">
        <a:spcBef>
          <a:spcPct val="0"/>
        </a:spcBef>
        <a:spcAft>
          <a:spcPct val="50000"/>
        </a:spcAft>
        <a:buFont typeface="Arial" charset="0"/>
        <a:buChar char="‒"/>
        <a:defRPr sz="1600" kern="1200">
          <a:solidFill>
            <a:schemeClr val="tx1"/>
          </a:solidFill>
          <a:latin typeface="+mn-lt"/>
          <a:ea typeface="+mn-ea"/>
          <a:cs typeface="+mn-cs"/>
        </a:defRPr>
      </a:lvl4pPr>
      <a:lvl5pPr marL="1905000" indent="-187325" algn="l" rtl="0" eaLnBrk="1" fontAlgn="base" hangingPunct="1">
        <a:spcBef>
          <a:spcPct val="0"/>
        </a:spcBef>
        <a:spcAft>
          <a:spcPct val="500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4478" y="248295"/>
            <a:ext cx="11518856" cy="5940721"/>
          </a:xfrm>
          <a:prstGeom prst="rect">
            <a:avLst/>
          </a:prstGeom>
        </p:spPr>
      </p:pic>
      <p:sp>
        <p:nvSpPr>
          <p:cNvPr id="1027" name="Title Placeholder 1"/>
          <p:cNvSpPr>
            <a:spLocks noGrp="1"/>
          </p:cNvSpPr>
          <p:nvPr>
            <p:ph type="title"/>
          </p:nvPr>
        </p:nvSpPr>
        <p:spPr bwMode="auto">
          <a:xfrm>
            <a:off x="2063552" y="802411"/>
            <a:ext cx="9722048" cy="97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a:p>
        </p:txBody>
      </p:sp>
      <p:sp>
        <p:nvSpPr>
          <p:cNvPr id="1028" name="Text Placeholder 2"/>
          <p:cNvSpPr>
            <a:spLocks noGrp="1"/>
          </p:cNvSpPr>
          <p:nvPr>
            <p:ph type="body" idx="1"/>
          </p:nvPr>
        </p:nvSpPr>
        <p:spPr bwMode="auto">
          <a:xfrm>
            <a:off x="2063552" y="1981200"/>
            <a:ext cx="972204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2"/>
          </p:nvPr>
        </p:nvSpPr>
        <p:spPr bwMode="auto">
          <a:xfrm>
            <a:off x="10261600" y="6189117"/>
            <a:ext cx="91440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197B90C0-578E-43CA-9C92-5C6BD535DE1B}" type="datetime1">
              <a:rPr lang="en-GB" smtClean="0"/>
              <a:t>17/01/2020</a:t>
            </a:fld>
            <a:endParaRPr lang="fi-FI"/>
          </a:p>
        </p:txBody>
      </p:sp>
      <p:sp>
        <p:nvSpPr>
          <p:cNvPr id="9" name="Slide Number Placeholder 5"/>
          <p:cNvSpPr>
            <a:spLocks noGrp="1"/>
          </p:cNvSpPr>
          <p:nvPr>
            <p:ph type="sldNum" sz="quarter" idx="4"/>
          </p:nvPr>
        </p:nvSpPr>
        <p:spPr bwMode="auto">
          <a:xfrm>
            <a:off x="11176000" y="6189117"/>
            <a:ext cx="68064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4669315E-5A66-CF44-AE5D-C333B2F730C4}" type="slidenum">
              <a:rPr lang="en-GB" smtClean="0"/>
              <a:pPr>
                <a:defRPr/>
              </a:pPr>
              <a:t>‹#›</a:t>
            </a:fld>
            <a:endParaRPr lang="en-GB"/>
          </a:p>
        </p:txBody>
      </p:sp>
      <p:sp>
        <p:nvSpPr>
          <p:cNvPr id="3" name="Alatunnisteen paikkamerkki 2"/>
          <p:cNvSpPr>
            <a:spLocks noGrp="1"/>
          </p:cNvSpPr>
          <p:nvPr>
            <p:ph type="ftr" sz="quarter" idx="3"/>
          </p:nvPr>
        </p:nvSpPr>
        <p:spPr>
          <a:xfrm>
            <a:off x="6768000" y="6189217"/>
            <a:ext cx="3744000" cy="576000"/>
          </a:xfrm>
          <a:prstGeom prst="rect">
            <a:avLst/>
          </a:prstGeom>
        </p:spPr>
        <p:txBody>
          <a:bodyPr vert="horz" lIns="0" tIns="0" rIns="0" bIns="0" rtlCol="0" anchor="b" anchorCtr="0"/>
          <a:lstStyle>
            <a:lvl1pPr algn="l">
              <a:defRPr sz="900">
                <a:solidFill>
                  <a:schemeClr val="tx1"/>
                </a:solidFill>
                <a:latin typeface="+mn-lt"/>
              </a:defRPr>
            </a:lvl1pPr>
          </a:lstStyle>
          <a:p>
            <a:r>
              <a:rPr lang="fi-FI" smtClean="0"/>
              <a:t>Risto Hotulainen</a:t>
            </a:r>
            <a:endParaRPr lang="fi-FI" dirty="0"/>
          </a:p>
        </p:txBody>
      </p:sp>
      <p:grpSp>
        <p:nvGrpSpPr>
          <p:cNvPr id="12" name="Ryhmä 11"/>
          <p:cNvGrpSpPr/>
          <p:nvPr userDrawn="1"/>
        </p:nvGrpSpPr>
        <p:grpSpPr bwMode="black">
          <a:xfrm>
            <a:off x="334478" y="263539"/>
            <a:ext cx="1397690" cy="1309952"/>
            <a:chOff x="1311275" y="373063"/>
            <a:chExt cx="6524625" cy="6115050"/>
          </a:xfrm>
          <a:solidFill>
            <a:srgbClr val="FCD116"/>
          </a:solidFill>
        </p:grpSpPr>
        <p:sp>
          <p:nvSpPr>
            <p:cNvPr id="13"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4"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5"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pic>
        <p:nvPicPr>
          <p:cNvPr id="17" name="Picture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28" y="6021288"/>
            <a:ext cx="3055555" cy="960628"/>
          </a:xfrm>
          <a:prstGeom prst="rect">
            <a:avLst/>
          </a:prstGeom>
        </p:spPr>
      </p:pic>
    </p:spTree>
    <p:extLst>
      <p:ext uri="{BB962C8B-B14F-4D97-AF65-F5344CB8AC3E}">
        <p14:creationId xmlns:p14="http://schemas.microsoft.com/office/powerpoint/2010/main" val="310666615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61" r:id="rId6"/>
    <p:sldLayoutId id="2147483762" r:id="rId7"/>
    <p:sldLayoutId id="2147483763" r:id="rId8"/>
    <p:sldLayoutId id="2147483764" r:id="rId9"/>
    <p:sldLayoutId id="2147483765" r:id="rId10"/>
    <p:sldLayoutId id="2147483766" r:id="rId11"/>
  </p:sldLayoutIdLst>
  <p:timing>
    <p:tnLst>
      <p:par>
        <p:cTn id="1" dur="indefinite" restart="never" nodeType="tmRoot"/>
      </p:par>
    </p:tnLst>
  </p:timing>
  <p:hf hdr="0"/>
  <p:txStyles>
    <p:titleStyle>
      <a:lvl1pPr algn="l" rtl="0" eaLnBrk="1" fontAlgn="base" hangingPunct="1">
        <a:lnSpc>
          <a:spcPct val="80000"/>
        </a:lnSpc>
        <a:spcBef>
          <a:spcPct val="0"/>
        </a:spcBef>
        <a:spcAft>
          <a:spcPct val="0"/>
        </a:spcAft>
        <a:defRPr sz="3400" b="1" kern="1200" cap="all" baseline="0">
          <a:solidFill>
            <a:schemeClr val="tx1"/>
          </a:solidFill>
          <a:latin typeface="+mj-lt"/>
          <a:ea typeface="+mj-ea"/>
          <a:cs typeface="Gotham Narrow Bold"/>
        </a:defRPr>
      </a:lvl1pPr>
      <a:lvl2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2pPr>
      <a:lvl3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3pPr>
      <a:lvl4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4pPr>
      <a:lvl5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0"/>
        </a:spcBef>
        <a:spcAft>
          <a:spcPct val="50000"/>
        </a:spcAft>
        <a:buClr>
          <a:schemeClr val="accent1"/>
        </a:buClr>
        <a:buSzPct val="100000"/>
        <a:defRPr sz="2200" kern="1200">
          <a:solidFill>
            <a:schemeClr val="tx1"/>
          </a:solidFill>
          <a:latin typeface="+mn-lt"/>
          <a:ea typeface="+mn-ea"/>
          <a:cs typeface="+mn-cs"/>
        </a:defRPr>
      </a:lvl1pPr>
      <a:lvl2pPr marL="382588" indent="3175" algn="l" rtl="0" eaLnBrk="1" fontAlgn="base" hangingPunct="1">
        <a:spcBef>
          <a:spcPct val="0"/>
        </a:spcBef>
        <a:spcAft>
          <a:spcPct val="50000"/>
        </a:spcAft>
        <a:buClr>
          <a:schemeClr val="tx1"/>
        </a:buClr>
        <a:buSzPct val="100000"/>
        <a:defRPr sz="2000" kern="1200">
          <a:solidFill>
            <a:schemeClr val="tx1"/>
          </a:solidFill>
          <a:latin typeface="+mn-lt"/>
          <a:ea typeface="+mn-ea"/>
          <a:cs typeface="+mn-cs"/>
        </a:defRPr>
      </a:lvl2pPr>
      <a:lvl3pPr marL="952500" indent="-187325" algn="l" rtl="0" eaLnBrk="1" fontAlgn="base" hangingPunct="1">
        <a:spcBef>
          <a:spcPct val="0"/>
        </a:spcBef>
        <a:spcAft>
          <a:spcPct val="50000"/>
        </a:spcAft>
        <a:buFont typeface="Arial" charset="0"/>
        <a:buChar char="‒"/>
        <a:defRPr kern="1200">
          <a:solidFill>
            <a:schemeClr val="tx1"/>
          </a:solidFill>
          <a:latin typeface="+mn-lt"/>
          <a:ea typeface="+mn-ea"/>
          <a:cs typeface="+mn-cs"/>
        </a:defRPr>
      </a:lvl3pPr>
      <a:lvl4pPr marL="1428750" indent="-187325" algn="l" rtl="0" eaLnBrk="1" fontAlgn="base" hangingPunct="1">
        <a:spcBef>
          <a:spcPct val="0"/>
        </a:spcBef>
        <a:spcAft>
          <a:spcPct val="50000"/>
        </a:spcAft>
        <a:buFont typeface="Arial" charset="0"/>
        <a:buChar char="‒"/>
        <a:defRPr sz="1600" kern="1200">
          <a:solidFill>
            <a:schemeClr val="tx1"/>
          </a:solidFill>
          <a:latin typeface="+mn-lt"/>
          <a:ea typeface="+mn-ea"/>
          <a:cs typeface="+mn-cs"/>
        </a:defRPr>
      </a:lvl4pPr>
      <a:lvl5pPr marL="1905000" indent="-187325" algn="l" rtl="0" eaLnBrk="1" fontAlgn="base" hangingPunct="1">
        <a:spcBef>
          <a:spcPct val="0"/>
        </a:spcBef>
        <a:spcAft>
          <a:spcPct val="500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4478" y="241325"/>
            <a:ext cx="11518856" cy="5923979"/>
          </a:xfrm>
          <a:prstGeom prst="rect">
            <a:avLst/>
          </a:prstGeom>
        </p:spPr>
      </p:pic>
      <p:sp>
        <p:nvSpPr>
          <p:cNvPr id="1027" name="Title Placeholder 1"/>
          <p:cNvSpPr>
            <a:spLocks noGrp="1"/>
          </p:cNvSpPr>
          <p:nvPr>
            <p:ph type="title"/>
          </p:nvPr>
        </p:nvSpPr>
        <p:spPr bwMode="auto">
          <a:xfrm>
            <a:off x="2063552" y="802411"/>
            <a:ext cx="9722048" cy="97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a:p>
        </p:txBody>
      </p:sp>
      <p:sp>
        <p:nvSpPr>
          <p:cNvPr id="1028" name="Text Placeholder 2"/>
          <p:cNvSpPr>
            <a:spLocks noGrp="1"/>
          </p:cNvSpPr>
          <p:nvPr>
            <p:ph type="body" idx="1"/>
          </p:nvPr>
        </p:nvSpPr>
        <p:spPr bwMode="auto">
          <a:xfrm>
            <a:off x="2063552" y="1981200"/>
            <a:ext cx="972204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2"/>
          </p:nvPr>
        </p:nvSpPr>
        <p:spPr bwMode="auto">
          <a:xfrm>
            <a:off x="10261600" y="6189117"/>
            <a:ext cx="91440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7D06BE32-10F2-46BC-90FA-19E102B63524}" type="datetime1">
              <a:rPr lang="en-GB" smtClean="0"/>
              <a:t>17/01/2020</a:t>
            </a:fld>
            <a:endParaRPr lang="fi-FI"/>
          </a:p>
        </p:txBody>
      </p:sp>
      <p:sp>
        <p:nvSpPr>
          <p:cNvPr id="9" name="Slide Number Placeholder 5"/>
          <p:cNvSpPr>
            <a:spLocks noGrp="1"/>
          </p:cNvSpPr>
          <p:nvPr>
            <p:ph type="sldNum" sz="quarter" idx="4"/>
          </p:nvPr>
        </p:nvSpPr>
        <p:spPr bwMode="auto">
          <a:xfrm>
            <a:off x="11176000" y="6189117"/>
            <a:ext cx="68064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4669315E-5A66-CF44-AE5D-C333B2F730C4}" type="slidenum">
              <a:rPr lang="en-GB" smtClean="0"/>
              <a:pPr>
                <a:defRPr/>
              </a:pPr>
              <a:t>‹#›</a:t>
            </a:fld>
            <a:endParaRPr lang="en-GB"/>
          </a:p>
        </p:txBody>
      </p:sp>
      <p:sp>
        <p:nvSpPr>
          <p:cNvPr id="3" name="Alatunnisteen paikkamerkki 2"/>
          <p:cNvSpPr>
            <a:spLocks noGrp="1"/>
          </p:cNvSpPr>
          <p:nvPr>
            <p:ph type="ftr" sz="quarter" idx="3"/>
          </p:nvPr>
        </p:nvSpPr>
        <p:spPr>
          <a:xfrm>
            <a:off x="6768000" y="6189217"/>
            <a:ext cx="3744000" cy="576000"/>
          </a:xfrm>
          <a:prstGeom prst="rect">
            <a:avLst/>
          </a:prstGeom>
        </p:spPr>
        <p:txBody>
          <a:bodyPr vert="horz" lIns="0" tIns="0" rIns="0" bIns="0" rtlCol="0" anchor="b" anchorCtr="0"/>
          <a:lstStyle>
            <a:lvl1pPr algn="l">
              <a:defRPr sz="900">
                <a:solidFill>
                  <a:schemeClr val="tx1"/>
                </a:solidFill>
                <a:latin typeface="+mn-lt"/>
              </a:defRPr>
            </a:lvl1pPr>
          </a:lstStyle>
          <a:p>
            <a:r>
              <a:rPr lang="fi-FI" smtClean="0"/>
              <a:t>Risto Hotulainen</a:t>
            </a:r>
            <a:endParaRPr lang="fi-FI" dirty="0"/>
          </a:p>
        </p:txBody>
      </p:sp>
      <p:grpSp>
        <p:nvGrpSpPr>
          <p:cNvPr id="12" name="Ryhmä 11"/>
          <p:cNvGrpSpPr/>
          <p:nvPr userDrawn="1"/>
        </p:nvGrpSpPr>
        <p:grpSpPr bwMode="black">
          <a:xfrm>
            <a:off x="334478" y="263539"/>
            <a:ext cx="1397690" cy="1309952"/>
            <a:chOff x="1311275" y="373063"/>
            <a:chExt cx="6524625" cy="6115050"/>
          </a:xfrm>
          <a:solidFill>
            <a:srgbClr val="FCD116"/>
          </a:solidFill>
        </p:grpSpPr>
        <p:sp>
          <p:nvSpPr>
            <p:cNvPr id="13"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4"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5"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pic>
        <p:nvPicPr>
          <p:cNvPr id="17" name="Picture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28" y="6021288"/>
            <a:ext cx="3055555" cy="960628"/>
          </a:xfrm>
          <a:prstGeom prst="rect">
            <a:avLst/>
          </a:prstGeom>
        </p:spPr>
      </p:pic>
    </p:spTree>
    <p:extLst>
      <p:ext uri="{BB962C8B-B14F-4D97-AF65-F5344CB8AC3E}">
        <p14:creationId xmlns:p14="http://schemas.microsoft.com/office/powerpoint/2010/main" val="2390117254"/>
      </p:ext>
    </p:extLst>
  </p:cSld>
  <p:clrMap bg1="lt1" tx1="dk1" bg2="lt2" tx2="dk2" accent1="accent1" accent2="accent2" accent3="accent3" accent4="accent4" accent5="accent5" accent6="accent6" hlink="hlink" folHlink="folHlink"/>
  <p:sldLayoutIdLst>
    <p:sldLayoutId id="2147483768" r:id="rId1"/>
    <p:sldLayoutId id="2147483769" r:id="rId2"/>
    <p:sldLayoutId id="2147483770" r:id="rId3"/>
    <p:sldLayoutId id="2147483771" r:id="rId4"/>
    <p:sldLayoutId id="2147483772" r:id="rId5"/>
    <p:sldLayoutId id="2147483778" r:id="rId6"/>
    <p:sldLayoutId id="2147483779" r:id="rId7"/>
    <p:sldLayoutId id="2147483780" r:id="rId8"/>
    <p:sldLayoutId id="2147483781" r:id="rId9"/>
    <p:sldLayoutId id="2147483782" r:id="rId10"/>
    <p:sldLayoutId id="2147483783" r:id="rId11"/>
  </p:sldLayoutIdLst>
  <p:timing>
    <p:tnLst>
      <p:par>
        <p:cTn id="1" dur="indefinite" restart="never" nodeType="tmRoot"/>
      </p:par>
    </p:tnLst>
  </p:timing>
  <p:hf hdr="0"/>
  <p:txStyles>
    <p:titleStyle>
      <a:lvl1pPr algn="l" rtl="0" eaLnBrk="1" fontAlgn="base" hangingPunct="1">
        <a:lnSpc>
          <a:spcPct val="80000"/>
        </a:lnSpc>
        <a:spcBef>
          <a:spcPct val="0"/>
        </a:spcBef>
        <a:spcAft>
          <a:spcPct val="0"/>
        </a:spcAft>
        <a:defRPr sz="3400" b="1" kern="1200" cap="all" baseline="0">
          <a:solidFill>
            <a:schemeClr val="tx1"/>
          </a:solidFill>
          <a:latin typeface="+mj-lt"/>
          <a:ea typeface="+mj-ea"/>
          <a:cs typeface="Gotham Narrow Bold"/>
        </a:defRPr>
      </a:lvl1pPr>
      <a:lvl2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2pPr>
      <a:lvl3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3pPr>
      <a:lvl4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4pPr>
      <a:lvl5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0"/>
        </a:spcBef>
        <a:spcAft>
          <a:spcPct val="50000"/>
        </a:spcAft>
        <a:buClr>
          <a:schemeClr val="accent1"/>
        </a:buClr>
        <a:buSzPct val="100000"/>
        <a:defRPr sz="2200" kern="1200">
          <a:solidFill>
            <a:schemeClr val="tx1"/>
          </a:solidFill>
          <a:latin typeface="+mn-lt"/>
          <a:ea typeface="+mn-ea"/>
          <a:cs typeface="+mn-cs"/>
        </a:defRPr>
      </a:lvl1pPr>
      <a:lvl2pPr marL="382588" indent="3175" algn="l" rtl="0" eaLnBrk="1" fontAlgn="base" hangingPunct="1">
        <a:spcBef>
          <a:spcPct val="0"/>
        </a:spcBef>
        <a:spcAft>
          <a:spcPct val="50000"/>
        </a:spcAft>
        <a:buClr>
          <a:schemeClr val="tx1"/>
        </a:buClr>
        <a:buSzPct val="100000"/>
        <a:defRPr sz="2000" kern="1200">
          <a:solidFill>
            <a:schemeClr val="tx1"/>
          </a:solidFill>
          <a:latin typeface="+mn-lt"/>
          <a:ea typeface="+mn-ea"/>
          <a:cs typeface="+mn-cs"/>
        </a:defRPr>
      </a:lvl2pPr>
      <a:lvl3pPr marL="952500" indent="-187325" algn="l" rtl="0" eaLnBrk="1" fontAlgn="base" hangingPunct="1">
        <a:spcBef>
          <a:spcPct val="0"/>
        </a:spcBef>
        <a:spcAft>
          <a:spcPct val="50000"/>
        </a:spcAft>
        <a:buFont typeface="Arial" charset="0"/>
        <a:buChar char="‒"/>
        <a:defRPr kern="1200">
          <a:solidFill>
            <a:schemeClr val="tx1"/>
          </a:solidFill>
          <a:latin typeface="+mn-lt"/>
          <a:ea typeface="+mn-ea"/>
          <a:cs typeface="+mn-cs"/>
        </a:defRPr>
      </a:lvl3pPr>
      <a:lvl4pPr marL="1428750" indent="-187325" algn="l" rtl="0" eaLnBrk="1" fontAlgn="base" hangingPunct="1">
        <a:spcBef>
          <a:spcPct val="0"/>
        </a:spcBef>
        <a:spcAft>
          <a:spcPct val="50000"/>
        </a:spcAft>
        <a:buFont typeface="Arial" charset="0"/>
        <a:buChar char="‒"/>
        <a:defRPr sz="1600" kern="1200">
          <a:solidFill>
            <a:schemeClr val="tx1"/>
          </a:solidFill>
          <a:latin typeface="+mn-lt"/>
          <a:ea typeface="+mn-ea"/>
          <a:cs typeface="+mn-cs"/>
        </a:defRPr>
      </a:lvl4pPr>
      <a:lvl5pPr marL="1905000" indent="-187325" algn="l" rtl="0" eaLnBrk="1" fontAlgn="base" hangingPunct="1">
        <a:spcBef>
          <a:spcPct val="0"/>
        </a:spcBef>
        <a:spcAft>
          <a:spcPct val="500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334478" y="260677"/>
            <a:ext cx="11518856" cy="5898823"/>
          </a:xfrm>
          <a:prstGeom prst="rect">
            <a:avLst/>
          </a:prstGeom>
        </p:spPr>
      </p:pic>
      <p:sp>
        <p:nvSpPr>
          <p:cNvPr id="1027" name="Title Placeholder 1"/>
          <p:cNvSpPr>
            <a:spLocks noGrp="1"/>
          </p:cNvSpPr>
          <p:nvPr>
            <p:ph type="title"/>
          </p:nvPr>
        </p:nvSpPr>
        <p:spPr bwMode="auto">
          <a:xfrm>
            <a:off x="2063552" y="802411"/>
            <a:ext cx="9722048" cy="97040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GB" dirty="0"/>
          </a:p>
        </p:txBody>
      </p:sp>
      <p:sp>
        <p:nvSpPr>
          <p:cNvPr id="1028" name="Text Placeholder 2"/>
          <p:cNvSpPr>
            <a:spLocks noGrp="1"/>
          </p:cNvSpPr>
          <p:nvPr>
            <p:ph type="body" idx="1"/>
          </p:nvPr>
        </p:nvSpPr>
        <p:spPr bwMode="auto">
          <a:xfrm>
            <a:off x="2063552" y="1981200"/>
            <a:ext cx="9722048" cy="3962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
        <p:nvSpPr>
          <p:cNvPr id="7" name="Date Placeholder 3"/>
          <p:cNvSpPr>
            <a:spLocks noGrp="1"/>
          </p:cNvSpPr>
          <p:nvPr>
            <p:ph type="dt" sz="half" idx="2"/>
          </p:nvPr>
        </p:nvSpPr>
        <p:spPr bwMode="auto">
          <a:xfrm>
            <a:off x="10261600" y="6189117"/>
            <a:ext cx="91440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0C6A4A3D-1F80-4F7F-A887-AA5800826527}" type="datetime1">
              <a:rPr lang="en-GB" smtClean="0"/>
              <a:t>17/01/2020</a:t>
            </a:fld>
            <a:endParaRPr lang="fi-FI"/>
          </a:p>
        </p:txBody>
      </p:sp>
      <p:sp>
        <p:nvSpPr>
          <p:cNvPr id="9" name="Slide Number Placeholder 5"/>
          <p:cNvSpPr>
            <a:spLocks noGrp="1"/>
          </p:cNvSpPr>
          <p:nvPr>
            <p:ph type="sldNum" sz="quarter" idx="4"/>
          </p:nvPr>
        </p:nvSpPr>
        <p:spPr bwMode="auto">
          <a:xfrm>
            <a:off x="11176000" y="6189117"/>
            <a:ext cx="680640" cy="57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0" numCol="1" anchor="b" anchorCtr="0" compatLnSpc="1">
            <a:prstTxWarp prst="textNoShape">
              <a:avLst/>
            </a:prstTxWarp>
          </a:bodyPr>
          <a:lstStyle>
            <a:lvl1pPr algn="r">
              <a:defRPr sz="900" b="0" dirty="0" smtClean="0">
                <a:solidFill>
                  <a:srgbClr val="000000"/>
                </a:solidFill>
                <a:latin typeface="+mn-lt"/>
              </a:defRPr>
            </a:lvl1pPr>
          </a:lstStyle>
          <a:p>
            <a:pPr>
              <a:defRPr/>
            </a:pPr>
            <a:fld id="{4669315E-5A66-CF44-AE5D-C333B2F730C4}" type="slidenum">
              <a:rPr lang="en-GB" smtClean="0"/>
              <a:pPr>
                <a:defRPr/>
              </a:pPr>
              <a:t>‹#›</a:t>
            </a:fld>
            <a:endParaRPr lang="en-GB"/>
          </a:p>
        </p:txBody>
      </p:sp>
      <p:sp>
        <p:nvSpPr>
          <p:cNvPr id="3" name="Alatunnisteen paikkamerkki 2"/>
          <p:cNvSpPr>
            <a:spLocks noGrp="1"/>
          </p:cNvSpPr>
          <p:nvPr>
            <p:ph type="ftr" sz="quarter" idx="3"/>
          </p:nvPr>
        </p:nvSpPr>
        <p:spPr>
          <a:xfrm>
            <a:off x="6768000" y="6189217"/>
            <a:ext cx="3744000" cy="576000"/>
          </a:xfrm>
          <a:prstGeom prst="rect">
            <a:avLst/>
          </a:prstGeom>
        </p:spPr>
        <p:txBody>
          <a:bodyPr vert="horz" lIns="0" tIns="0" rIns="0" bIns="0" rtlCol="0" anchor="b" anchorCtr="0"/>
          <a:lstStyle>
            <a:lvl1pPr algn="l">
              <a:defRPr sz="900">
                <a:solidFill>
                  <a:schemeClr val="tx1"/>
                </a:solidFill>
                <a:latin typeface="+mn-lt"/>
              </a:defRPr>
            </a:lvl1pPr>
          </a:lstStyle>
          <a:p>
            <a:r>
              <a:rPr lang="fi-FI" smtClean="0"/>
              <a:t>Risto Hotulainen</a:t>
            </a:r>
            <a:endParaRPr lang="fi-FI" dirty="0"/>
          </a:p>
        </p:txBody>
      </p:sp>
      <p:grpSp>
        <p:nvGrpSpPr>
          <p:cNvPr id="12" name="Ryhmä 11"/>
          <p:cNvGrpSpPr/>
          <p:nvPr userDrawn="1"/>
        </p:nvGrpSpPr>
        <p:grpSpPr bwMode="black">
          <a:xfrm>
            <a:off x="334478" y="263539"/>
            <a:ext cx="1397690" cy="1309952"/>
            <a:chOff x="1311275" y="373063"/>
            <a:chExt cx="6524625" cy="6115050"/>
          </a:xfrm>
          <a:solidFill>
            <a:srgbClr val="FCD116"/>
          </a:solidFill>
        </p:grpSpPr>
        <p:sp>
          <p:nvSpPr>
            <p:cNvPr id="13" name="Rectangle 5"/>
            <p:cNvSpPr>
              <a:spLocks noChangeArrowheads="1"/>
            </p:cNvSpPr>
            <p:nvPr userDrawn="1"/>
          </p:nvSpPr>
          <p:spPr bwMode="black">
            <a:xfrm>
              <a:off x="4267200" y="5875338"/>
              <a:ext cx="609600" cy="61277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4" name="Rectangle 6"/>
            <p:cNvSpPr>
              <a:spLocks noChangeArrowheads="1"/>
            </p:cNvSpPr>
            <p:nvPr userDrawn="1"/>
          </p:nvSpPr>
          <p:spPr bwMode="black">
            <a:xfrm>
              <a:off x="4267200" y="373063"/>
              <a:ext cx="609600" cy="6096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endParaRPr lang="fi-FI"/>
            </a:p>
          </p:txBody>
        </p:sp>
        <p:sp>
          <p:nvSpPr>
            <p:cNvPr id="15" name="Freeform 7"/>
            <p:cNvSpPr>
              <a:spLocks noEditPoints="1"/>
            </p:cNvSpPr>
            <p:nvPr userDrawn="1"/>
          </p:nvSpPr>
          <p:spPr bwMode="black">
            <a:xfrm>
              <a:off x="1311275" y="1436688"/>
              <a:ext cx="6524625" cy="4152900"/>
            </a:xfrm>
            <a:custGeom>
              <a:avLst/>
              <a:gdLst>
                <a:gd name="T0" fmla="*/ 3947 w 4110"/>
                <a:gd name="T1" fmla="*/ 1670 h 2616"/>
                <a:gd name="T2" fmla="*/ 3459 w 4110"/>
                <a:gd name="T3" fmla="*/ 1403 h 2616"/>
                <a:gd name="T4" fmla="*/ 3294 w 4110"/>
                <a:gd name="T5" fmla="*/ 1199 h 2616"/>
                <a:gd name="T6" fmla="*/ 3062 w 4110"/>
                <a:gd name="T7" fmla="*/ 1048 h 2616"/>
                <a:gd name="T8" fmla="*/ 2897 w 4110"/>
                <a:gd name="T9" fmla="*/ 789 h 2616"/>
                <a:gd name="T10" fmla="*/ 2734 w 4110"/>
                <a:gd name="T11" fmla="*/ 314 h 2616"/>
                <a:gd name="T12" fmla="*/ 2417 w 4110"/>
                <a:gd name="T13" fmla="*/ 63 h 2616"/>
                <a:gd name="T14" fmla="*/ 2077 w 4110"/>
                <a:gd name="T15" fmla="*/ 19 h 2616"/>
                <a:gd name="T16" fmla="*/ 2204 w 4110"/>
                <a:gd name="T17" fmla="*/ 197 h 2616"/>
                <a:gd name="T18" fmla="*/ 2175 w 4110"/>
                <a:gd name="T19" fmla="*/ 357 h 2616"/>
                <a:gd name="T20" fmla="*/ 2041 w 4110"/>
                <a:gd name="T21" fmla="*/ 433 h 2616"/>
                <a:gd name="T22" fmla="*/ 1818 w 4110"/>
                <a:gd name="T23" fmla="*/ 362 h 2616"/>
                <a:gd name="T24" fmla="*/ 1518 w 4110"/>
                <a:gd name="T25" fmla="*/ 159 h 2616"/>
                <a:gd name="T26" fmla="*/ 1213 w 4110"/>
                <a:gd name="T27" fmla="*/ 130 h 2616"/>
                <a:gd name="T28" fmla="*/ 1198 w 4110"/>
                <a:gd name="T29" fmla="*/ 209 h 2616"/>
                <a:gd name="T30" fmla="*/ 1401 w 4110"/>
                <a:gd name="T31" fmla="*/ 481 h 2616"/>
                <a:gd name="T32" fmla="*/ 1555 w 4110"/>
                <a:gd name="T33" fmla="*/ 708 h 2616"/>
                <a:gd name="T34" fmla="*/ 1672 w 4110"/>
                <a:gd name="T35" fmla="*/ 796 h 2616"/>
                <a:gd name="T36" fmla="*/ 1405 w 4110"/>
                <a:gd name="T37" fmla="*/ 787 h 2616"/>
                <a:gd name="T38" fmla="*/ 1102 w 4110"/>
                <a:gd name="T39" fmla="*/ 558 h 2616"/>
                <a:gd name="T40" fmla="*/ 821 w 4110"/>
                <a:gd name="T41" fmla="*/ 395 h 2616"/>
                <a:gd name="T42" fmla="*/ 531 w 4110"/>
                <a:gd name="T43" fmla="*/ 426 h 2616"/>
                <a:gd name="T44" fmla="*/ 748 w 4110"/>
                <a:gd name="T45" fmla="*/ 537 h 2616"/>
                <a:gd name="T46" fmla="*/ 762 w 4110"/>
                <a:gd name="T47" fmla="*/ 704 h 2616"/>
                <a:gd name="T48" fmla="*/ 608 w 4110"/>
                <a:gd name="T49" fmla="*/ 689 h 2616"/>
                <a:gd name="T50" fmla="*/ 387 w 4110"/>
                <a:gd name="T51" fmla="*/ 529 h 2616"/>
                <a:gd name="T52" fmla="*/ 103 w 4110"/>
                <a:gd name="T53" fmla="*/ 499 h 2616"/>
                <a:gd name="T54" fmla="*/ 157 w 4110"/>
                <a:gd name="T55" fmla="*/ 597 h 2616"/>
                <a:gd name="T56" fmla="*/ 397 w 4110"/>
                <a:gd name="T57" fmla="*/ 913 h 2616"/>
                <a:gd name="T58" fmla="*/ 578 w 4110"/>
                <a:gd name="T59" fmla="*/ 1190 h 2616"/>
                <a:gd name="T60" fmla="*/ 954 w 4110"/>
                <a:gd name="T61" fmla="*/ 1253 h 2616"/>
                <a:gd name="T62" fmla="*/ 1184 w 4110"/>
                <a:gd name="T63" fmla="*/ 1316 h 2616"/>
                <a:gd name="T64" fmla="*/ 1250 w 4110"/>
                <a:gd name="T65" fmla="*/ 1526 h 2616"/>
                <a:gd name="T66" fmla="*/ 1365 w 4110"/>
                <a:gd name="T67" fmla="*/ 1691 h 2616"/>
                <a:gd name="T68" fmla="*/ 1601 w 4110"/>
                <a:gd name="T69" fmla="*/ 1766 h 2616"/>
                <a:gd name="T70" fmla="*/ 1384 w 4110"/>
                <a:gd name="T71" fmla="*/ 1823 h 2616"/>
                <a:gd name="T72" fmla="*/ 965 w 4110"/>
                <a:gd name="T73" fmla="*/ 1706 h 2616"/>
                <a:gd name="T74" fmla="*/ 971 w 4110"/>
                <a:gd name="T75" fmla="*/ 1890 h 2616"/>
                <a:gd name="T76" fmla="*/ 1173 w 4110"/>
                <a:gd name="T77" fmla="*/ 2136 h 2616"/>
                <a:gd name="T78" fmla="*/ 1534 w 4110"/>
                <a:gd name="T79" fmla="*/ 2226 h 2616"/>
                <a:gd name="T80" fmla="*/ 1883 w 4110"/>
                <a:gd name="T81" fmla="*/ 2182 h 2616"/>
                <a:gd name="T82" fmla="*/ 1985 w 4110"/>
                <a:gd name="T83" fmla="*/ 2299 h 2616"/>
                <a:gd name="T84" fmla="*/ 2154 w 4110"/>
                <a:gd name="T85" fmla="*/ 2418 h 2616"/>
                <a:gd name="T86" fmla="*/ 2476 w 4110"/>
                <a:gd name="T87" fmla="*/ 2413 h 2616"/>
                <a:gd name="T88" fmla="*/ 2797 w 4110"/>
                <a:gd name="T89" fmla="*/ 2585 h 2616"/>
                <a:gd name="T90" fmla="*/ 2803 w 4110"/>
                <a:gd name="T91" fmla="*/ 2395 h 2616"/>
                <a:gd name="T92" fmla="*/ 2594 w 4110"/>
                <a:gd name="T93" fmla="*/ 2119 h 2616"/>
                <a:gd name="T94" fmla="*/ 2403 w 4110"/>
                <a:gd name="T95" fmla="*/ 1960 h 2616"/>
                <a:gd name="T96" fmla="*/ 2426 w 4110"/>
                <a:gd name="T97" fmla="*/ 1890 h 2616"/>
                <a:gd name="T98" fmla="*/ 2663 w 4110"/>
                <a:gd name="T99" fmla="*/ 1996 h 2616"/>
                <a:gd name="T100" fmla="*/ 3012 w 4110"/>
                <a:gd name="T101" fmla="*/ 2088 h 2616"/>
                <a:gd name="T102" fmla="*/ 3156 w 4110"/>
                <a:gd name="T103" fmla="*/ 2125 h 2616"/>
                <a:gd name="T104" fmla="*/ 3035 w 4110"/>
                <a:gd name="T105" fmla="*/ 1900 h 2616"/>
                <a:gd name="T106" fmla="*/ 2837 w 4110"/>
                <a:gd name="T107" fmla="*/ 1698 h 2616"/>
                <a:gd name="T108" fmla="*/ 3185 w 4110"/>
                <a:gd name="T109" fmla="*/ 1746 h 2616"/>
                <a:gd name="T110" fmla="*/ 3440 w 4110"/>
                <a:gd name="T111" fmla="*/ 1741 h 2616"/>
                <a:gd name="T112" fmla="*/ 3596 w 4110"/>
                <a:gd name="T113" fmla="*/ 1842 h 2616"/>
                <a:gd name="T114" fmla="*/ 3951 w 4110"/>
                <a:gd name="T115" fmla="*/ 1816 h 2616"/>
                <a:gd name="T116" fmla="*/ 2246 w 4110"/>
                <a:gd name="T117" fmla="*/ 1449 h 2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4110" h="2616">
                  <a:moveTo>
                    <a:pt x="4110" y="1887"/>
                  </a:moveTo>
                  <a:lnTo>
                    <a:pt x="4095" y="1858"/>
                  </a:lnTo>
                  <a:lnTo>
                    <a:pt x="4080" y="1829"/>
                  </a:lnTo>
                  <a:lnTo>
                    <a:pt x="4062" y="1802"/>
                  </a:lnTo>
                  <a:lnTo>
                    <a:pt x="4045" y="1777"/>
                  </a:lnTo>
                  <a:lnTo>
                    <a:pt x="4028" y="1754"/>
                  </a:lnTo>
                  <a:lnTo>
                    <a:pt x="4009" y="1731"/>
                  </a:lnTo>
                  <a:lnTo>
                    <a:pt x="3989" y="1710"/>
                  </a:lnTo>
                  <a:lnTo>
                    <a:pt x="3968" y="1689"/>
                  </a:lnTo>
                  <a:lnTo>
                    <a:pt x="3947" y="1670"/>
                  </a:lnTo>
                  <a:lnTo>
                    <a:pt x="3926" y="1652"/>
                  </a:lnTo>
                  <a:lnTo>
                    <a:pt x="3903" y="1635"/>
                  </a:lnTo>
                  <a:lnTo>
                    <a:pt x="3882" y="1618"/>
                  </a:lnTo>
                  <a:lnTo>
                    <a:pt x="3834" y="1589"/>
                  </a:lnTo>
                  <a:lnTo>
                    <a:pt x="3788" y="1560"/>
                  </a:lnTo>
                  <a:lnTo>
                    <a:pt x="3690" y="1512"/>
                  </a:lnTo>
                  <a:lnTo>
                    <a:pt x="3594" y="1468"/>
                  </a:lnTo>
                  <a:lnTo>
                    <a:pt x="3548" y="1447"/>
                  </a:lnTo>
                  <a:lnTo>
                    <a:pt x="3504" y="1426"/>
                  </a:lnTo>
                  <a:lnTo>
                    <a:pt x="3459" y="1403"/>
                  </a:lnTo>
                  <a:lnTo>
                    <a:pt x="3419" y="1378"/>
                  </a:lnTo>
                  <a:lnTo>
                    <a:pt x="3402" y="1364"/>
                  </a:lnTo>
                  <a:lnTo>
                    <a:pt x="3385" y="1351"/>
                  </a:lnTo>
                  <a:lnTo>
                    <a:pt x="3369" y="1336"/>
                  </a:lnTo>
                  <a:lnTo>
                    <a:pt x="3356" y="1318"/>
                  </a:lnTo>
                  <a:lnTo>
                    <a:pt x="3342" y="1299"/>
                  </a:lnTo>
                  <a:lnTo>
                    <a:pt x="3331" y="1282"/>
                  </a:lnTo>
                  <a:lnTo>
                    <a:pt x="3319" y="1263"/>
                  </a:lnTo>
                  <a:lnTo>
                    <a:pt x="3310" y="1242"/>
                  </a:lnTo>
                  <a:lnTo>
                    <a:pt x="3294" y="1199"/>
                  </a:lnTo>
                  <a:lnTo>
                    <a:pt x="3281" y="1157"/>
                  </a:lnTo>
                  <a:lnTo>
                    <a:pt x="3271" y="1115"/>
                  </a:lnTo>
                  <a:lnTo>
                    <a:pt x="3264" y="1073"/>
                  </a:lnTo>
                  <a:lnTo>
                    <a:pt x="3223" y="1076"/>
                  </a:lnTo>
                  <a:lnTo>
                    <a:pt x="3179" y="1076"/>
                  </a:lnTo>
                  <a:lnTo>
                    <a:pt x="3156" y="1075"/>
                  </a:lnTo>
                  <a:lnTo>
                    <a:pt x="3133" y="1071"/>
                  </a:lnTo>
                  <a:lnTo>
                    <a:pt x="3110" y="1065"/>
                  </a:lnTo>
                  <a:lnTo>
                    <a:pt x="3087" y="1057"/>
                  </a:lnTo>
                  <a:lnTo>
                    <a:pt x="3062" y="1048"/>
                  </a:lnTo>
                  <a:lnTo>
                    <a:pt x="3039" y="1034"/>
                  </a:lnTo>
                  <a:lnTo>
                    <a:pt x="3018" y="1019"/>
                  </a:lnTo>
                  <a:lnTo>
                    <a:pt x="2997" y="1000"/>
                  </a:lnTo>
                  <a:lnTo>
                    <a:pt x="2976" y="979"/>
                  </a:lnTo>
                  <a:lnTo>
                    <a:pt x="2956" y="952"/>
                  </a:lnTo>
                  <a:lnTo>
                    <a:pt x="2939" y="921"/>
                  </a:lnTo>
                  <a:lnTo>
                    <a:pt x="2924" y="886"/>
                  </a:lnTo>
                  <a:lnTo>
                    <a:pt x="2912" y="856"/>
                  </a:lnTo>
                  <a:lnTo>
                    <a:pt x="2905" y="823"/>
                  </a:lnTo>
                  <a:lnTo>
                    <a:pt x="2897" y="789"/>
                  </a:lnTo>
                  <a:lnTo>
                    <a:pt x="2889" y="752"/>
                  </a:lnTo>
                  <a:lnTo>
                    <a:pt x="2874" y="675"/>
                  </a:lnTo>
                  <a:lnTo>
                    <a:pt x="2857" y="593"/>
                  </a:lnTo>
                  <a:lnTo>
                    <a:pt x="2845" y="550"/>
                  </a:lnTo>
                  <a:lnTo>
                    <a:pt x="2834" y="508"/>
                  </a:lnTo>
                  <a:lnTo>
                    <a:pt x="2816" y="464"/>
                  </a:lnTo>
                  <a:lnTo>
                    <a:pt x="2797" y="422"/>
                  </a:lnTo>
                  <a:lnTo>
                    <a:pt x="2776" y="378"/>
                  </a:lnTo>
                  <a:lnTo>
                    <a:pt x="2749" y="335"/>
                  </a:lnTo>
                  <a:lnTo>
                    <a:pt x="2734" y="314"/>
                  </a:lnTo>
                  <a:lnTo>
                    <a:pt x="2718" y="293"/>
                  </a:lnTo>
                  <a:lnTo>
                    <a:pt x="2701" y="272"/>
                  </a:lnTo>
                  <a:lnTo>
                    <a:pt x="2682" y="251"/>
                  </a:lnTo>
                  <a:lnTo>
                    <a:pt x="2647" y="216"/>
                  </a:lnTo>
                  <a:lnTo>
                    <a:pt x="2611" y="184"/>
                  </a:lnTo>
                  <a:lnTo>
                    <a:pt x="2572" y="153"/>
                  </a:lnTo>
                  <a:lnTo>
                    <a:pt x="2534" y="126"/>
                  </a:lnTo>
                  <a:lnTo>
                    <a:pt x="2496" y="101"/>
                  </a:lnTo>
                  <a:lnTo>
                    <a:pt x="2457" y="80"/>
                  </a:lnTo>
                  <a:lnTo>
                    <a:pt x="2417" y="63"/>
                  </a:lnTo>
                  <a:lnTo>
                    <a:pt x="2377" y="46"/>
                  </a:lnTo>
                  <a:lnTo>
                    <a:pt x="2336" y="32"/>
                  </a:lnTo>
                  <a:lnTo>
                    <a:pt x="2296" y="21"/>
                  </a:lnTo>
                  <a:lnTo>
                    <a:pt x="2256" y="13"/>
                  </a:lnTo>
                  <a:lnTo>
                    <a:pt x="2215" y="5"/>
                  </a:lnTo>
                  <a:lnTo>
                    <a:pt x="2175" y="1"/>
                  </a:lnTo>
                  <a:lnTo>
                    <a:pt x="2135" y="0"/>
                  </a:lnTo>
                  <a:lnTo>
                    <a:pt x="2094" y="0"/>
                  </a:lnTo>
                  <a:lnTo>
                    <a:pt x="2054" y="1"/>
                  </a:lnTo>
                  <a:lnTo>
                    <a:pt x="2077" y="19"/>
                  </a:lnTo>
                  <a:lnTo>
                    <a:pt x="2098" y="34"/>
                  </a:lnTo>
                  <a:lnTo>
                    <a:pt x="2117" y="51"/>
                  </a:lnTo>
                  <a:lnTo>
                    <a:pt x="2135" y="71"/>
                  </a:lnTo>
                  <a:lnTo>
                    <a:pt x="2150" y="88"/>
                  </a:lnTo>
                  <a:lnTo>
                    <a:pt x="2163" y="105"/>
                  </a:lnTo>
                  <a:lnTo>
                    <a:pt x="2175" y="124"/>
                  </a:lnTo>
                  <a:lnTo>
                    <a:pt x="2185" y="142"/>
                  </a:lnTo>
                  <a:lnTo>
                    <a:pt x="2192" y="161"/>
                  </a:lnTo>
                  <a:lnTo>
                    <a:pt x="2200" y="178"/>
                  </a:lnTo>
                  <a:lnTo>
                    <a:pt x="2204" y="197"/>
                  </a:lnTo>
                  <a:lnTo>
                    <a:pt x="2208" y="215"/>
                  </a:lnTo>
                  <a:lnTo>
                    <a:pt x="2210" y="232"/>
                  </a:lnTo>
                  <a:lnTo>
                    <a:pt x="2210" y="249"/>
                  </a:lnTo>
                  <a:lnTo>
                    <a:pt x="2208" y="266"/>
                  </a:lnTo>
                  <a:lnTo>
                    <a:pt x="2206" y="284"/>
                  </a:lnTo>
                  <a:lnTo>
                    <a:pt x="2202" y="299"/>
                  </a:lnTo>
                  <a:lnTo>
                    <a:pt x="2198" y="314"/>
                  </a:lnTo>
                  <a:lnTo>
                    <a:pt x="2190" y="330"/>
                  </a:lnTo>
                  <a:lnTo>
                    <a:pt x="2183" y="343"/>
                  </a:lnTo>
                  <a:lnTo>
                    <a:pt x="2175" y="357"/>
                  </a:lnTo>
                  <a:lnTo>
                    <a:pt x="2165" y="370"/>
                  </a:lnTo>
                  <a:lnTo>
                    <a:pt x="2156" y="382"/>
                  </a:lnTo>
                  <a:lnTo>
                    <a:pt x="2144" y="391"/>
                  </a:lnTo>
                  <a:lnTo>
                    <a:pt x="2131" y="401"/>
                  </a:lnTo>
                  <a:lnTo>
                    <a:pt x="2117" y="410"/>
                  </a:lnTo>
                  <a:lnTo>
                    <a:pt x="2104" y="418"/>
                  </a:lnTo>
                  <a:lnTo>
                    <a:pt x="2089" y="424"/>
                  </a:lnTo>
                  <a:lnTo>
                    <a:pt x="2073" y="428"/>
                  </a:lnTo>
                  <a:lnTo>
                    <a:pt x="2058" y="431"/>
                  </a:lnTo>
                  <a:lnTo>
                    <a:pt x="2041" y="433"/>
                  </a:lnTo>
                  <a:lnTo>
                    <a:pt x="2023" y="435"/>
                  </a:lnTo>
                  <a:lnTo>
                    <a:pt x="1998" y="433"/>
                  </a:lnTo>
                  <a:lnTo>
                    <a:pt x="1975" y="431"/>
                  </a:lnTo>
                  <a:lnTo>
                    <a:pt x="1954" y="428"/>
                  </a:lnTo>
                  <a:lnTo>
                    <a:pt x="1933" y="422"/>
                  </a:lnTo>
                  <a:lnTo>
                    <a:pt x="1912" y="414"/>
                  </a:lnTo>
                  <a:lnTo>
                    <a:pt x="1893" y="407"/>
                  </a:lnTo>
                  <a:lnTo>
                    <a:pt x="1874" y="397"/>
                  </a:lnTo>
                  <a:lnTo>
                    <a:pt x="1854" y="385"/>
                  </a:lnTo>
                  <a:lnTo>
                    <a:pt x="1818" y="362"/>
                  </a:lnTo>
                  <a:lnTo>
                    <a:pt x="1781" y="335"/>
                  </a:lnTo>
                  <a:lnTo>
                    <a:pt x="1747" y="307"/>
                  </a:lnTo>
                  <a:lnTo>
                    <a:pt x="1710" y="278"/>
                  </a:lnTo>
                  <a:lnTo>
                    <a:pt x="1672" y="247"/>
                  </a:lnTo>
                  <a:lnTo>
                    <a:pt x="1632" y="220"/>
                  </a:lnTo>
                  <a:lnTo>
                    <a:pt x="1610" y="207"/>
                  </a:lnTo>
                  <a:lnTo>
                    <a:pt x="1589" y="193"/>
                  </a:lnTo>
                  <a:lnTo>
                    <a:pt x="1566" y="180"/>
                  </a:lnTo>
                  <a:lnTo>
                    <a:pt x="1543" y="168"/>
                  </a:lnTo>
                  <a:lnTo>
                    <a:pt x="1518" y="159"/>
                  </a:lnTo>
                  <a:lnTo>
                    <a:pt x="1491" y="149"/>
                  </a:lnTo>
                  <a:lnTo>
                    <a:pt x="1465" y="142"/>
                  </a:lnTo>
                  <a:lnTo>
                    <a:pt x="1436" y="134"/>
                  </a:lnTo>
                  <a:lnTo>
                    <a:pt x="1405" y="128"/>
                  </a:lnTo>
                  <a:lnTo>
                    <a:pt x="1374" y="124"/>
                  </a:lnTo>
                  <a:lnTo>
                    <a:pt x="1342" y="120"/>
                  </a:lnTo>
                  <a:lnTo>
                    <a:pt x="1305" y="120"/>
                  </a:lnTo>
                  <a:lnTo>
                    <a:pt x="1273" y="120"/>
                  </a:lnTo>
                  <a:lnTo>
                    <a:pt x="1242" y="124"/>
                  </a:lnTo>
                  <a:lnTo>
                    <a:pt x="1213" y="130"/>
                  </a:lnTo>
                  <a:lnTo>
                    <a:pt x="1184" y="138"/>
                  </a:lnTo>
                  <a:lnTo>
                    <a:pt x="1159" y="147"/>
                  </a:lnTo>
                  <a:lnTo>
                    <a:pt x="1134" y="157"/>
                  </a:lnTo>
                  <a:lnTo>
                    <a:pt x="1113" y="168"/>
                  </a:lnTo>
                  <a:lnTo>
                    <a:pt x="1092" y="180"/>
                  </a:lnTo>
                  <a:lnTo>
                    <a:pt x="1113" y="182"/>
                  </a:lnTo>
                  <a:lnTo>
                    <a:pt x="1130" y="186"/>
                  </a:lnTo>
                  <a:lnTo>
                    <a:pt x="1150" y="192"/>
                  </a:lnTo>
                  <a:lnTo>
                    <a:pt x="1167" y="195"/>
                  </a:lnTo>
                  <a:lnTo>
                    <a:pt x="1198" y="209"/>
                  </a:lnTo>
                  <a:lnTo>
                    <a:pt x="1226" y="224"/>
                  </a:lnTo>
                  <a:lnTo>
                    <a:pt x="1251" y="243"/>
                  </a:lnTo>
                  <a:lnTo>
                    <a:pt x="1274" y="264"/>
                  </a:lnTo>
                  <a:lnTo>
                    <a:pt x="1296" y="286"/>
                  </a:lnTo>
                  <a:lnTo>
                    <a:pt x="1315" y="311"/>
                  </a:lnTo>
                  <a:lnTo>
                    <a:pt x="1332" y="337"/>
                  </a:lnTo>
                  <a:lnTo>
                    <a:pt x="1347" y="364"/>
                  </a:lnTo>
                  <a:lnTo>
                    <a:pt x="1363" y="391"/>
                  </a:lnTo>
                  <a:lnTo>
                    <a:pt x="1376" y="422"/>
                  </a:lnTo>
                  <a:lnTo>
                    <a:pt x="1401" y="481"/>
                  </a:lnTo>
                  <a:lnTo>
                    <a:pt x="1426" y="541"/>
                  </a:lnTo>
                  <a:lnTo>
                    <a:pt x="1436" y="564"/>
                  </a:lnTo>
                  <a:lnTo>
                    <a:pt x="1447" y="585"/>
                  </a:lnTo>
                  <a:lnTo>
                    <a:pt x="1461" y="606"/>
                  </a:lnTo>
                  <a:lnTo>
                    <a:pt x="1474" y="625"/>
                  </a:lnTo>
                  <a:lnTo>
                    <a:pt x="1488" y="645"/>
                  </a:lnTo>
                  <a:lnTo>
                    <a:pt x="1503" y="662"/>
                  </a:lnTo>
                  <a:lnTo>
                    <a:pt x="1520" y="677"/>
                  </a:lnTo>
                  <a:lnTo>
                    <a:pt x="1538" y="693"/>
                  </a:lnTo>
                  <a:lnTo>
                    <a:pt x="1555" y="708"/>
                  </a:lnTo>
                  <a:lnTo>
                    <a:pt x="1576" y="721"/>
                  </a:lnTo>
                  <a:lnTo>
                    <a:pt x="1595" y="733"/>
                  </a:lnTo>
                  <a:lnTo>
                    <a:pt x="1616" y="744"/>
                  </a:lnTo>
                  <a:lnTo>
                    <a:pt x="1639" y="754"/>
                  </a:lnTo>
                  <a:lnTo>
                    <a:pt x="1662" y="764"/>
                  </a:lnTo>
                  <a:lnTo>
                    <a:pt x="1687" y="771"/>
                  </a:lnTo>
                  <a:lnTo>
                    <a:pt x="1714" y="779"/>
                  </a:lnTo>
                  <a:lnTo>
                    <a:pt x="1703" y="785"/>
                  </a:lnTo>
                  <a:lnTo>
                    <a:pt x="1687" y="790"/>
                  </a:lnTo>
                  <a:lnTo>
                    <a:pt x="1672" y="796"/>
                  </a:lnTo>
                  <a:lnTo>
                    <a:pt x="1651" y="802"/>
                  </a:lnTo>
                  <a:lnTo>
                    <a:pt x="1630" y="806"/>
                  </a:lnTo>
                  <a:lnTo>
                    <a:pt x="1605" y="810"/>
                  </a:lnTo>
                  <a:lnTo>
                    <a:pt x="1578" y="812"/>
                  </a:lnTo>
                  <a:lnTo>
                    <a:pt x="1551" y="812"/>
                  </a:lnTo>
                  <a:lnTo>
                    <a:pt x="1518" y="812"/>
                  </a:lnTo>
                  <a:lnTo>
                    <a:pt x="1490" y="808"/>
                  </a:lnTo>
                  <a:lnTo>
                    <a:pt x="1461" y="802"/>
                  </a:lnTo>
                  <a:lnTo>
                    <a:pt x="1432" y="796"/>
                  </a:lnTo>
                  <a:lnTo>
                    <a:pt x="1405" y="787"/>
                  </a:lnTo>
                  <a:lnTo>
                    <a:pt x="1378" y="777"/>
                  </a:lnTo>
                  <a:lnTo>
                    <a:pt x="1353" y="765"/>
                  </a:lnTo>
                  <a:lnTo>
                    <a:pt x="1328" y="752"/>
                  </a:lnTo>
                  <a:lnTo>
                    <a:pt x="1303" y="737"/>
                  </a:lnTo>
                  <a:lnTo>
                    <a:pt x="1280" y="721"/>
                  </a:lnTo>
                  <a:lnTo>
                    <a:pt x="1257" y="702"/>
                  </a:lnTo>
                  <a:lnTo>
                    <a:pt x="1234" y="685"/>
                  </a:lnTo>
                  <a:lnTo>
                    <a:pt x="1188" y="643"/>
                  </a:lnTo>
                  <a:lnTo>
                    <a:pt x="1142" y="598"/>
                  </a:lnTo>
                  <a:lnTo>
                    <a:pt x="1102" y="558"/>
                  </a:lnTo>
                  <a:lnTo>
                    <a:pt x="1059" y="518"/>
                  </a:lnTo>
                  <a:lnTo>
                    <a:pt x="1036" y="501"/>
                  </a:lnTo>
                  <a:lnTo>
                    <a:pt x="1013" y="483"/>
                  </a:lnTo>
                  <a:lnTo>
                    <a:pt x="990" y="466"/>
                  </a:lnTo>
                  <a:lnTo>
                    <a:pt x="965" y="451"/>
                  </a:lnTo>
                  <a:lnTo>
                    <a:pt x="938" y="435"/>
                  </a:lnTo>
                  <a:lnTo>
                    <a:pt x="912" y="424"/>
                  </a:lnTo>
                  <a:lnTo>
                    <a:pt x="883" y="412"/>
                  </a:lnTo>
                  <a:lnTo>
                    <a:pt x="854" y="403"/>
                  </a:lnTo>
                  <a:lnTo>
                    <a:pt x="821" y="395"/>
                  </a:lnTo>
                  <a:lnTo>
                    <a:pt x="789" y="389"/>
                  </a:lnTo>
                  <a:lnTo>
                    <a:pt x="754" y="385"/>
                  </a:lnTo>
                  <a:lnTo>
                    <a:pt x="718" y="385"/>
                  </a:lnTo>
                  <a:lnTo>
                    <a:pt x="683" y="385"/>
                  </a:lnTo>
                  <a:lnTo>
                    <a:pt x="649" y="389"/>
                  </a:lnTo>
                  <a:lnTo>
                    <a:pt x="620" y="395"/>
                  </a:lnTo>
                  <a:lnTo>
                    <a:pt x="591" y="403"/>
                  </a:lnTo>
                  <a:lnTo>
                    <a:pt x="568" y="410"/>
                  </a:lnTo>
                  <a:lnTo>
                    <a:pt x="547" y="418"/>
                  </a:lnTo>
                  <a:lnTo>
                    <a:pt x="531" y="426"/>
                  </a:lnTo>
                  <a:lnTo>
                    <a:pt x="520" y="433"/>
                  </a:lnTo>
                  <a:lnTo>
                    <a:pt x="562" y="441"/>
                  </a:lnTo>
                  <a:lnTo>
                    <a:pt x="608" y="455"/>
                  </a:lnTo>
                  <a:lnTo>
                    <a:pt x="631" y="464"/>
                  </a:lnTo>
                  <a:lnTo>
                    <a:pt x="652" y="474"/>
                  </a:lnTo>
                  <a:lnTo>
                    <a:pt x="675" y="483"/>
                  </a:lnTo>
                  <a:lnTo>
                    <a:pt x="695" y="495"/>
                  </a:lnTo>
                  <a:lnTo>
                    <a:pt x="716" y="508"/>
                  </a:lnTo>
                  <a:lnTo>
                    <a:pt x="733" y="522"/>
                  </a:lnTo>
                  <a:lnTo>
                    <a:pt x="748" y="537"/>
                  </a:lnTo>
                  <a:lnTo>
                    <a:pt x="764" y="554"/>
                  </a:lnTo>
                  <a:lnTo>
                    <a:pt x="773" y="572"/>
                  </a:lnTo>
                  <a:lnTo>
                    <a:pt x="783" y="591"/>
                  </a:lnTo>
                  <a:lnTo>
                    <a:pt x="789" y="610"/>
                  </a:lnTo>
                  <a:lnTo>
                    <a:pt x="791" y="631"/>
                  </a:lnTo>
                  <a:lnTo>
                    <a:pt x="789" y="648"/>
                  </a:lnTo>
                  <a:lnTo>
                    <a:pt x="785" y="666"/>
                  </a:lnTo>
                  <a:lnTo>
                    <a:pt x="779" y="679"/>
                  </a:lnTo>
                  <a:lnTo>
                    <a:pt x="771" y="693"/>
                  </a:lnTo>
                  <a:lnTo>
                    <a:pt x="762" y="704"/>
                  </a:lnTo>
                  <a:lnTo>
                    <a:pt x="750" y="714"/>
                  </a:lnTo>
                  <a:lnTo>
                    <a:pt x="739" y="719"/>
                  </a:lnTo>
                  <a:lnTo>
                    <a:pt x="723" y="725"/>
                  </a:lnTo>
                  <a:lnTo>
                    <a:pt x="710" y="727"/>
                  </a:lnTo>
                  <a:lnTo>
                    <a:pt x="693" y="727"/>
                  </a:lnTo>
                  <a:lnTo>
                    <a:pt x="677" y="725"/>
                  </a:lnTo>
                  <a:lnTo>
                    <a:pt x="660" y="721"/>
                  </a:lnTo>
                  <a:lnTo>
                    <a:pt x="643" y="714"/>
                  </a:lnTo>
                  <a:lnTo>
                    <a:pt x="626" y="702"/>
                  </a:lnTo>
                  <a:lnTo>
                    <a:pt x="608" y="689"/>
                  </a:lnTo>
                  <a:lnTo>
                    <a:pt x="591" y="673"/>
                  </a:lnTo>
                  <a:lnTo>
                    <a:pt x="572" y="654"/>
                  </a:lnTo>
                  <a:lnTo>
                    <a:pt x="553" y="635"/>
                  </a:lnTo>
                  <a:lnTo>
                    <a:pt x="531" y="618"/>
                  </a:lnTo>
                  <a:lnTo>
                    <a:pt x="508" y="600"/>
                  </a:lnTo>
                  <a:lnTo>
                    <a:pt x="485" y="583"/>
                  </a:lnTo>
                  <a:lnTo>
                    <a:pt x="462" y="568"/>
                  </a:lnTo>
                  <a:lnTo>
                    <a:pt x="439" y="554"/>
                  </a:lnTo>
                  <a:lnTo>
                    <a:pt x="414" y="541"/>
                  </a:lnTo>
                  <a:lnTo>
                    <a:pt x="387" y="529"/>
                  </a:lnTo>
                  <a:lnTo>
                    <a:pt x="361" y="520"/>
                  </a:lnTo>
                  <a:lnTo>
                    <a:pt x="334" y="510"/>
                  </a:lnTo>
                  <a:lnTo>
                    <a:pt x="307" y="503"/>
                  </a:lnTo>
                  <a:lnTo>
                    <a:pt x="278" y="497"/>
                  </a:lnTo>
                  <a:lnTo>
                    <a:pt x="249" y="491"/>
                  </a:lnTo>
                  <a:lnTo>
                    <a:pt x="220" y="489"/>
                  </a:lnTo>
                  <a:lnTo>
                    <a:pt x="192" y="489"/>
                  </a:lnTo>
                  <a:lnTo>
                    <a:pt x="161" y="489"/>
                  </a:lnTo>
                  <a:lnTo>
                    <a:pt x="132" y="493"/>
                  </a:lnTo>
                  <a:lnTo>
                    <a:pt x="103" y="499"/>
                  </a:lnTo>
                  <a:lnTo>
                    <a:pt x="78" y="504"/>
                  </a:lnTo>
                  <a:lnTo>
                    <a:pt x="53" y="514"/>
                  </a:lnTo>
                  <a:lnTo>
                    <a:pt x="32" y="524"/>
                  </a:lnTo>
                  <a:lnTo>
                    <a:pt x="13" y="535"/>
                  </a:lnTo>
                  <a:lnTo>
                    <a:pt x="0" y="547"/>
                  </a:lnTo>
                  <a:lnTo>
                    <a:pt x="34" y="550"/>
                  </a:lnTo>
                  <a:lnTo>
                    <a:pt x="67" y="558"/>
                  </a:lnTo>
                  <a:lnTo>
                    <a:pt x="98" y="570"/>
                  </a:lnTo>
                  <a:lnTo>
                    <a:pt x="128" y="581"/>
                  </a:lnTo>
                  <a:lnTo>
                    <a:pt x="157" y="597"/>
                  </a:lnTo>
                  <a:lnTo>
                    <a:pt x="184" y="616"/>
                  </a:lnTo>
                  <a:lnTo>
                    <a:pt x="211" y="637"/>
                  </a:lnTo>
                  <a:lnTo>
                    <a:pt x="236" y="660"/>
                  </a:lnTo>
                  <a:lnTo>
                    <a:pt x="261" y="687"/>
                  </a:lnTo>
                  <a:lnTo>
                    <a:pt x="284" y="718"/>
                  </a:lnTo>
                  <a:lnTo>
                    <a:pt x="307" y="750"/>
                  </a:lnTo>
                  <a:lnTo>
                    <a:pt x="330" y="785"/>
                  </a:lnTo>
                  <a:lnTo>
                    <a:pt x="353" y="825"/>
                  </a:lnTo>
                  <a:lnTo>
                    <a:pt x="374" y="867"/>
                  </a:lnTo>
                  <a:lnTo>
                    <a:pt x="397" y="913"/>
                  </a:lnTo>
                  <a:lnTo>
                    <a:pt x="418" y="961"/>
                  </a:lnTo>
                  <a:lnTo>
                    <a:pt x="432" y="990"/>
                  </a:lnTo>
                  <a:lnTo>
                    <a:pt x="445" y="1019"/>
                  </a:lnTo>
                  <a:lnTo>
                    <a:pt x="460" y="1046"/>
                  </a:lnTo>
                  <a:lnTo>
                    <a:pt x="476" y="1073"/>
                  </a:lnTo>
                  <a:lnTo>
                    <a:pt x="493" y="1100"/>
                  </a:lnTo>
                  <a:lnTo>
                    <a:pt x="512" y="1124"/>
                  </a:lnTo>
                  <a:lnTo>
                    <a:pt x="531" y="1148"/>
                  </a:lnTo>
                  <a:lnTo>
                    <a:pt x="554" y="1169"/>
                  </a:lnTo>
                  <a:lnTo>
                    <a:pt x="578" y="1190"/>
                  </a:lnTo>
                  <a:lnTo>
                    <a:pt x="604" y="1207"/>
                  </a:lnTo>
                  <a:lnTo>
                    <a:pt x="633" y="1222"/>
                  </a:lnTo>
                  <a:lnTo>
                    <a:pt x="664" y="1236"/>
                  </a:lnTo>
                  <a:lnTo>
                    <a:pt x="698" y="1247"/>
                  </a:lnTo>
                  <a:lnTo>
                    <a:pt x="735" y="1255"/>
                  </a:lnTo>
                  <a:lnTo>
                    <a:pt x="775" y="1261"/>
                  </a:lnTo>
                  <a:lnTo>
                    <a:pt x="818" y="1263"/>
                  </a:lnTo>
                  <a:lnTo>
                    <a:pt x="860" y="1263"/>
                  </a:lnTo>
                  <a:lnTo>
                    <a:pt x="906" y="1257"/>
                  </a:lnTo>
                  <a:lnTo>
                    <a:pt x="954" y="1253"/>
                  </a:lnTo>
                  <a:lnTo>
                    <a:pt x="1000" y="1249"/>
                  </a:lnTo>
                  <a:lnTo>
                    <a:pt x="1025" y="1249"/>
                  </a:lnTo>
                  <a:lnTo>
                    <a:pt x="1048" y="1251"/>
                  </a:lnTo>
                  <a:lnTo>
                    <a:pt x="1071" y="1253"/>
                  </a:lnTo>
                  <a:lnTo>
                    <a:pt x="1092" y="1257"/>
                  </a:lnTo>
                  <a:lnTo>
                    <a:pt x="1113" y="1265"/>
                  </a:lnTo>
                  <a:lnTo>
                    <a:pt x="1134" y="1274"/>
                  </a:lnTo>
                  <a:lnTo>
                    <a:pt x="1154" y="1286"/>
                  </a:lnTo>
                  <a:lnTo>
                    <a:pt x="1171" y="1299"/>
                  </a:lnTo>
                  <a:lnTo>
                    <a:pt x="1184" y="1316"/>
                  </a:lnTo>
                  <a:lnTo>
                    <a:pt x="1198" y="1332"/>
                  </a:lnTo>
                  <a:lnTo>
                    <a:pt x="1207" y="1349"/>
                  </a:lnTo>
                  <a:lnTo>
                    <a:pt x="1215" y="1366"/>
                  </a:lnTo>
                  <a:lnTo>
                    <a:pt x="1223" y="1384"/>
                  </a:lnTo>
                  <a:lnTo>
                    <a:pt x="1228" y="1401"/>
                  </a:lnTo>
                  <a:lnTo>
                    <a:pt x="1232" y="1418"/>
                  </a:lnTo>
                  <a:lnTo>
                    <a:pt x="1236" y="1435"/>
                  </a:lnTo>
                  <a:lnTo>
                    <a:pt x="1242" y="1472"/>
                  </a:lnTo>
                  <a:lnTo>
                    <a:pt x="1248" y="1508"/>
                  </a:lnTo>
                  <a:lnTo>
                    <a:pt x="1250" y="1526"/>
                  </a:lnTo>
                  <a:lnTo>
                    <a:pt x="1255" y="1543"/>
                  </a:lnTo>
                  <a:lnTo>
                    <a:pt x="1259" y="1560"/>
                  </a:lnTo>
                  <a:lnTo>
                    <a:pt x="1267" y="1578"/>
                  </a:lnTo>
                  <a:lnTo>
                    <a:pt x="1276" y="1597"/>
                  </a:lnTo>
                  <a:lnTo>
                    <a:pt x="1288" y="1616"/>
                  </a:lnTo>
                  <a:lnTo>
                    <a:pt x="1299" y="1633"/>
                  </a:lnTo>
                  <a:lnTo>
                    <a:pt x="1313" y="1649"/>
                  </a:lnTo>
                  <a:lnTo>
                    <a:pt x="1328" y="1664"/>
                  </a:lnTo>
                  <a:lnTo>
                    <a:pt x="1346" y="1677"/>
                  </a:lnTo>
                  <a:lnTo>
                    <a:pt x="1365" y="1691"/>
                  </a:lnTo>
                  <a:lnTo>
                    <a:pt x="1386" y="1702"/>
                  </a:lnTo>
                  <a:lnTo>
                    <a:pt x="1407" y="1712"/>
                  </a:lnTo>
                  <a:lnTo>
                    <a:pt x="1432" y="1721"/>
                  </a:lnTo>
                  <a:lnTo>
                    <a:pt x="1457" y="1729"/>
                  </a:lnTo>
                  <a:lnTo>
                    <a:pt x="1486" y="1737"/>
                  </a:lnTo>
                  <a:lnTo>
                    <a:pt x="1514" y="1743"/>
                  </a:lnTo>
                  <a:lnTo>
                    <a:pt x="1547" y="1746"/>
                  </a:lnTo>
                  <a:lnTo>
                    <a:pt x="1580" y="1750"/>
                  </a:lnTo>
                  <a:lnTo>
                    <a:pt x="1616" y="1754"/>
                  </a:lnTo>
                  <a:lnTo>
                    <a:pt x="1601" y="1766"/>
                  </a:lnTo>
                  <a:lnTo>
                    <a:pt x="1584" y="1777"/>
                  </a:lnTo>
                  <a:lnTo>
                    <a:pt x="1564" y="1787"/>
                  </a:lnTo>
                  <a:lnTo>
                    <a:pt x="1545" y="1794"/>
                  </a:lnTo>
                  <a:lnTo>
                    <a:pt x="1524" y="1802"/>
                  </a:lnTo>
                  <a:lnTo>
                    <a:pt x="1503" y="1808"/>
                  </a:lnTo>
                  <a:lnTo>
                    <a:pt x="1480" y="1814"/>
                  </a:lnTo>
                  <a:lnTo>
                    <a:pt x="1457" y="1817"/>
                  </a:lnTo>
                  <a:lnTo>
                    <a:pt x="1434" y="1821"/>
                  </a:lnTo>
                  <a:lnTo>
                    <a:pt x="1409" y="1823"/>
                  </a:lnTo>
                  <a:lnTo>
                    <a:pt x="1384" y="1823"/>
                  </a:lnTo>
                  <a:lnTo>
                    <a:pt x="1359" y="1823"/>
                  </a:lnTo>
                  <a:lnTo>
                    <a:pt x="1309" y="1821"/>
                  </a:lnTo>
                  <a:lnTo>
                    <a:pt x="1257" y="1816"/>
                  </a:lnTo>
                  <a:lnTo>
                    <a:pt x="1207" y="1806"/>
                  </a:lnTo>
                  <a:lnTo>
                    <a:pt x="1157" y="1793"/>
                  </a:lnTo>
                  <a:lnTo>
                    <a:pt x="1109" y="1777"/>
                  </a:lnTo>
                  <a:lnTo>
                    <a:pt x="1063" y="1760"/>
                  </a:lnTo>
                  <a:lnTo>
                    <a:pt x="1021" y="1739"/>
                  </a:lnTo>
                  <a:lnTo>
                    <a:pt x="983" y="1718"/>
                  </a:lnTo>
                  <a:lnTo>
                    <a:pt x="965" y="1706"/>
                  </a:lnTo>
                  <a:lnTo>
                    <a:pt x="950" y="1693"/>
                  </a:lnTo>
                  <a:lnTo>
                    <a:pt x="935" y="1679"/>
                  </a:lnTo>
                  <a:lnTo>
                    <a:pt x="921" y="1668"/>
                  </a:lnTo>
                  <a:lnTo>
                    <a:pt x="923" y="1700"/>
                  </a:lnTo>
                  <a:lnTo>
                    <a:pt x="927" y="1733"/>
                  </a:lnTo>
                  <a:lnTo>
                    <a:pt x="933" y="1766"/>
                  </a:lnTo>
                  <a:lnTo>
                    <a:pt x="940" y="1798"/>
                  </a:lnTo>
                  <a:lnTo>
                    <a:pt x="948" y="1829"/>
                  </a:lnTo>
                  <a:lnTo>
                    <a:pt x="960" y="1860"/>
                  </a:lnTo>
                  <a:lnTo>
                    <a:pt x="971" y="1890"/>
                  </a:lnTo>
                  <a:lnTo>
                    <a:pt x="985" y="1919"/>
                  </a:lnTo>
                  <a:lnTo>
                    <a:pt x="998" y="1948"/>
                  </a:lnTo>
                  <a:lnTo>
                    <a:pt x="1015" y="1975"/>
                  </a:lnTo>
                  <a:lnTo>
                    <a:pt x="1033" y="2002"/>
                  </a:lnTo>
                  <a:lnTo>
                    <a:pt x="1052" y="2027"/>
                  </a:lnTo>
                  <a:lnTo>
                    <a:pt x="1073" y="2052"/>
                  </a:lnTo>
                  <a:lnTo>
                    <a:pt x="1096" y="2075"/>
                  </a:lnTo>
                  <a:lnTo>
                    <a:pt x="1121" y="2096"/>
                  </a:lnTo>
                  <a:lnTo>
                    <a:pt x="1146" y="2117"/>
                  </a:lnTo>
                  <a:lnTo>
                    <a:pt x="1173" y="2136"/>
                  </a:lnTo>
                  <a:lnTo>
                    <a:pt x="1202" y="2153"/>
                  </a:lnTo>
                  <a:lnTo>
                    <a:pt x="1232" y="2169"/>
                  </a:lnTo>
                  <a:lnTo>
                    <a:pt x="1265" y="2182"/>
                  </a:lnTo>
                  <a:lnTo>
                    <a:pt x="1298" y="2196"/>
                  </a:lnTo>
                  <a:lnTo>
                    <a:pt x="1334" y="2205"/>
                  </a:lnTo>
                  <a:lnTo>
                    <a:pt x="1370" y="2215"/>
                  </a:lnTo>
                  <a:lnTo>
                    <a:pt x="1409" y="2221"/>
                  </a:lnTo>
                  <a:lnTo>
                    <a:pt x="1447" y="2224"/>
                  </a:lnTo>
                  <a:lnTo>
                    <a:pt x="1490" y="2226"/>
                  </a:lnTo>
                  <a:lnTo>
                    <a:pt x="1534" y="2226"/>
                  </a:lnTo>
                  <a:lnTo>
                    <a:pt x="1578" y="2224"/>
                  </a:lnTo>
                  <a:lnTo>
                    <a:pt x="1624" y="2219"/>
                  </a:lnTo>
                  <a:lnTo>
                    <a:pt x="1672" y="2213"/>
                  </a:lnTo>
                  <a:lnTo>
                    <a:pt x="1722" y="2201"/>
                  </a:lnTo>
                  <a:lnTo>
                    <a:pt x="1772" y="2190"/>
                  </a:lnTo>
                  <a:lnTo>
                    <a:pt x="1808" y="2182"/>
                  </a:lnTo>
                  <a:lnTo>
                    <a:pt x="1839" y="2178"/>
                  </a:lnTo>
                  <a:lnTo>
                    <a:pt x="1854" y="2178"/>
                  </a:lnTo>
                  <a:lnTo>
                    <a:pt x="1870" y="2180"/>
                  </a:lnTo>
                  <a:lnTo>
                    <a:pt x="1883" y="2182"/>
                  </a:lnTo>
                  <a:lnTo>
                    <a:pt x="1897" y="2186"/>
                  </a:lnTo>
                  <a:lnTo>
                    <a:pt x="1908" y="2192"/>
                  </a:lnTo>
                  <a:lnTo>
                    <a:pt x="1920" y="2199"/>
                  </a:lnTo>
                  <a:lnTo>
                    <a:pt x="1931" y="2207"/>
                  </a:lnTo>
                  <a:lnTo>
                    <a:pt x="1941" y="2217"/>
                  </a:lnTo>
                  <a:lnTo>
                    <a:pt x="1950" y="2228"/>
                  </a:lnTo>
                  <a:lnTo>
                    <a:pt x="1960" y="2244"/>
                  </a:lnTo>
                  <a:lnTo>
                    <a:pt x="1968" y="2259"/>
                  </a:lnTo>
                  <a:lnTo>
                    <a:pt x="1975" y="2276"/>
                  </a:lnTo>
                  <a:lnTo>
                    <a:pt x="1985" y="2299"/>
                  </a:lnTo>
                  <a:lnTo>
                    <a:pt x="1996" y="2320"/>
                  </a:lnTo>
                  <a:lnTo>
                    <a:pt x="2010" y="2340"/>
                  </a:lnTo>
                  <a:lnTo>
                    <a:pt x="2025" y="2357"/>
                  </a:lnTo>
                  <a:lnTo>
                    <a:pt x="2041" y="2370"/>
                  </a:lnTo>
                  <a:lnTo>
                    <a:pt x="2058" y="2384"/>
                  </a:lnTo>
                  <a:lnTo>
                    <a:pt x="2075" y="2393"/>
                  </a:lnTo>
                  <a:lnTo>
                    <a:pt x="2094" y="2403"/>
                  </a:lnTo>
                  <a:lnTo>
                    <a:pt x="2114" y="2409"/>
                  </a:lnTo>
                  <a:lnTo>
                    <a:pt x="2133" y="2414"/>
                  </a:lnTo>
                  <a:lnTo>
                    <a:pt x="2154" y="2418"/>
                  </a:lnTo>
                  <a:lnTo>
                    <a:pt x="2175" y="2420"/>
                  </a:lnTo>
                  <a:lnTo>
                    <a:pt x="2196" y="2420"/>
                  </a:lnTo>
                  <a:lnTo>
                    <a:pt x="2217" y="2420"/>
                  </a:lnTo>
                  <a:lnTo>
                    <a:pt x="2238" y="2420"/>
                  </a:lnTo>
                  <a:lnTo>
                    <a:pt x="2259" y="2418"/>
                  </a:lnTo>
                  <a:lnTo>
                    <a:pt x="2307" y="2413"/>
                  </a:lnTo>
                  <a:lnTo>
                    <a:pt x="2354" y="2409"/>
                  </a:lnTo>
                  <a:lnTo>
                    <a:pt x="2396" y="2409"/>
                  </a:lnTo>
                  <a:lnTo>
                    <a:pt x="2438" y="2411"/>
                  </a:lnTo>
                  <a:lnTo>
                    <a:pt x="2476" y="2413"/>
                  </a:lnTo>
                  <a:lnTo>
                    <a:pt x="2515" y="2418"/>
                  </a:lnTo>
                  <a:lnTo>
                    <a:pt x="2549" y="2428"/>
                  </a:lnTo>
                  <a:lnTo>
                    <a:pt x="2584" y="2438"/>
                  </a:lnTo>
                  <a:lnTo>
                    <a:pt x="2618" y="2451"/>
                  </a:lnTo>
                  <a:lnTo>
                    <a:pt x="2649" y="2466"/>
                  </a:lnTo>
                  <a:lnTo>
                    <a:pt x="2680" y="2485"/>
                  </a:lnTo>
                  <a:lnTo>
                    <a:pt x="2711" y="2505"/>
                  </a:lnTo>
                  <a:lnTo>
                    <a:pt x="2739" y="2530"/>
                  </a:lnTo>
                  <a:lnTo>
                    <a:pt x="2768" y="2555"/>
                  </a:lnTo>
                  <a:lnTo>
                    <a:pt x="2797" y="2585"/>
                  </a:lnTo>
                  <a:lnTo>
                    <a:pt x="2826" y="2616"/>
                  </a:lnTo>
                  <a:lnTo>
                    <a:pt x="2828" y="2589"/>
                  </a:lnTo>
                  <a:lnTo>
                    <a:pt x="2830" y="2562"/>
                  </a:lnTo>
                  <a:lnTo>
                    <a:pt x="2828" y="2537"/>
                  </a:lnTo>
                  <a:lnTo>
                    <a:pt x="2828" y="2510"/>
                  </a:lnTo>
                  <a:lnTo>
                    <a:pt x="2824" y="2487"/>
                  </a:lnTo>
                  <a:lnTo>
                    <a:pt x="2820" y="2462"/>
                  </a:lnTo>
                  <a:lnTo>
                    <a:pt x="2816" y="2439"/>
                  </a:lnTo>
                  <a:lnTo>
                    <a:pt x="2809" y="2416"/>
                  </a:lnTo>
                  <a:lnTo>
                    <a:pt x="2803" y="2395"/>
                  </a:lnTo>
                  <a:lnTo>
                    <a:pt x="2795" y="2374"/>
                  </a:lnTo>
                  <a:lnTo>
                    <a:pt x="2786" y="2353"/>
                  </a:lnTo>
                  <a:lnTo>
                    <a:pt x="2776" y="2334"/>
                  </a:lnTo>
                  <a:lnTo>
                    <a:pt x="2755" y="2295"/>
                  </a:lnTo>
                  <a:lnTo>
                    <a:pt x="2732" y="2261"/>
                  </a:lnTo>
                  <a:lnTo>
                    <a:pt x="2707" y="2226"/>
                  </a:lnTo>
                  <a:lnTo>
                    <a:pt x="2680" y="2198"/>
                  </a:lnTo>
                  <a:lnTo>
                    <a:pt x="2651" y="2169"/>
                  </a:lnTo>
                  <a:lnTo>
                    <a:pt x="2622" y="2144"/>
                  </a:lnTo>
                  <a:lnTo>
                    <a:pt x="2594" y="2119"/>
                  </a:lnTo>
                  <a:lnTo>
                    <a:pt x="2567" y="2098"/>
                  </a:lnTo>
                  <a:lnTo>
                    <a:pt x="2540" y="2080"/>
                  </a:lnTo>
                  <a:lnTo>
                    <a:pt x="2513" y="2063"/>
                  </a:lnTo>
                  <a:lnTo>
                    <a:pt x="2490" y="2048"/>
                  </a:lnTo>
                  <a:lnTo>
                    <a:pt x="2471" y="2032"/>
                  </a:lnTo>
                  <a:lnTo>
                    <a:pt x="2453" y="2019"/>
                  </a:lnTo>
                  <a:lnTo>
                    <a:pt x="2438" y="2004"/>
                  </a:lnTo>
                  <a:lnTo>
                    <a:pt x="2425" y="1988"/>
                  </a:lnTo>
                  <a:lnTo>
                    <a:pt x="2413" y="1973"/>
                  </a:lnTo>
                  <a:lnTo>
                    <a:pt x="2403" y="1960"/>
                  </a:lnTo>
                  <a:lnTo>
                    <a:pt x="2396" y="1944"/>
                  </a:lnTo>
                  <a:lnTo>
                    <a:pt x="2390" y="1931"/>
                  </a:lnTo>
                  <a:lnTo>
                    <a:pt x="2384" y="1915"/>
                  </a:lnTo>
                  <a:lnTo>
                    <a:pt x="2380" y="1902"/>
                  </a:lnTo>
                  <a:lnTo>
                    <a:pt x="2377" y="1888"/>
                  </a:lnTo>
                  <a:lnTo>
                    <a:pt x="2375" y="1862"/>
                  </a:lnTo>
                  <a:lnTo>
                    <a:pt x="2373" y="1837"/>
                  </a:lnTo>
                  <a:lnTo>
                    <a:pt x="2390" y="1856"/>
                  </a:lnTo>
                  <a:lnTo>
                    <a:pt x="2407" y="1873"/>
                  </a:lnTo>
                  <a:lnTo>
                    <a:pt x="2426" y="1890"/>
                  </a:lnTo>
                  <a:lnTo>
                    <a:pt x="2446" y="1906"/>
                  </a:lnTo>
                  <a:lnTo>
                    <a:pt x="2467" y="1919"/>
                  </a:lnTo>
                  <a:lnTo>
                    <a:pt x="2486" y="1931"/>
                  </a:lnTo>
                  <a:lnTo>
                    <a:pt x="2507" y="1942"/>
                  </a:lnTo>
                  <a:lnTo>
                    <a:pt x="2528" y="1954"/>
                  </a:lnTo>
                  <a:lnTo>
                    <a:pt x="2549" y="1963"/>
                  </a:lnTo>
                  <a:lnTo>
                    <a:pt x="2572" y="1971"/>
                  </a:lnTo>
                  <a:lnTo>
                    <a:pt x="2594" y="1979"/>
                  </a:lnTo>
                  <a:lnTo>
                    <a:pt x="2617" y="1986"/>
                  </a:lnTo>
                  <a:lnTo>
                    <a:pt x="2663" y="1996"/>
                  </a:lnTo>
                  <a:lnTo>
                    <a:pt x="2709" y="2004"/>
                  </a:lnTo>
                  <a:lnTo>
                    <a:pt x="2747" y="2009"/>
                  </a:lnTo>
                  <a:lnTo>
                    <a:pt x="2786" y="2017"/>
                  </a:lnTo>
                  <a:lnTo>
                    <a:pt x="2822" y="2025"/>
                  </a:lnTo>
                  <a:lnTo>
                    <a:pt x="2858" y="2032"/>
                  </a:lnTo>
                  <a:lnTo>
                    <a:pt x="2891" y="2042"/>
                  </a:lnTo>
                  <a:lnTo>
                    <a:pt x="2924" y="2052"/>
                  </a:lnTo>
                  <a:lnTo>
                    <a:pt x="2954" y="2063"/>
                  </a:lnTo>
                  <a:lnTo>
                    <a:pt x="2983" y="2075"/>
                  </a:lnTo>
                  <a:lnTo>
                    <a:pt x="3012" y="2088"/>
                  </a:lnTo>
                  <a:lnTo>
                    <a:pt x="3037" y="2102"/>
                  </a:lnTo>
                  <a:lnTo>
                    <a:pt x="3062" y="2117"/>
                  </a:lnTo>
                  <a:lnTo>
                    <a:pt x="3085" y="2134"/>
                  </a:lnTo>
                  <a:lnTo>
                    <a:pt x="3106" y="2151"/>
                  </a:lnTo>
                  <a:lnTo>
                    <a:pt x="3125" y="2169"/>
                  </a:lnTo>
                  <a:lnTo>
                    <a:pt x="3143" y="2188"/>
                  </a:lnTo>
                  <a:lnTo>
                    <a:pt x="3160" y="2209"/>
                  </a:lnTo>
                  <a:lnTo>
                    <a:pt x="3160" y="2180"/>
                  </a:lnTo>
                  <a:lnTo>
                    <a:pt x="3160" y="2151"/>
                  </a:lnTo>
                  <a:lnTo>
                    <a:pt x="3156" y="2125"/>
                  </a:lnTo>
                  <a:lnTo>
                    <a:pt x="3152" y="2100"/>
                  </a:lnTo>
                  <a:lnTo>
                    <a:pt x="3146" y="2075"/>
                  </a:lnTo>
                  <a:lnTo>
                    <a:pt x="3139" y="2052"/>
                  </a:lnTo>
                  <a:lnTo>
                    <a:pt x="3129" y="2029"/>
                  </a:lnTo>
                  <a:lnTo>
                    <a:pt x="3120" y="2008"/>
                  </a:lnTo>
                  <a:lnTo>
                    <a:pt x="3106" y="1988"/>
                  </a:lnTo>
                  <a:lnTo>
                    <a:pt x="3095" y="1969"/>
                  </a:lnTo>
                  <a:lnTo>
                    <a:pt x="3081" y="1950"/>
                  </a:lnTo>
                  <a:lnTo>
                    <a:pt x="3066" y="1933"/>
                  </a:lnTo>
                  <a:lnTo>
                    <a:pt x="3035" y="1900"/>
                  </a:lnTo>
                  <a:lnTo>
                    <a:pt x="3004" y="1871"/>
                  </a:lnTo>
                  <a:lnTo>
                    <a:pt x="2937" y="1817"/>
                  </a:lnTo>
                  <a:lnTo>
                    <a:pt x="2876" y="1769"/>
                  </a:lnTo>
                  <a:lnTo>
                    <a:pt x="2849" y="1746"/>
                  </a:lnTo>
                  <a:lnTo>
                    <a:pt x="2828" y="1721"/>
                  </a:lnTo>
                  <a:lnTo>
                    <a:pt x="2818" y="1710"/>
                  </a:lnTo>
                  <a:lnTo>
                    <a:pt x="2810" y="1698"/>
                  </a:lnTo>
                  <a:lnTo>
                    <a:pt x="2803" y="1685"/>
                  </a:lnTo>
                  <a:lnTo>
                    <a:pt x="2799" y="1673"/>
                  </a:lnTo>
                  <a:lnTo>
                    <a:pt x="2837" y="1698"/>
                  </a:lnTo>
                  <a:lnTo>
                    <a:pt x="2876" y="1718"/>
                  </a:lnTo>
                  <a:lnTo>
                    <a:pt x="2910" y="1735"/>
                  </a:lnTo>
                  <a:lnTo>
                    <a:pt x="2947" y="1746"/>
                  </a:lnTo>
                  <a:lnTo>
                    <a:pt x="2983" y="1756"/>
                  </a:lnTo>
                  <a:lnTo>
                    <a:pt x="3020" y="1760"/>
                  </a:lnTo>
                  <a:lnTo>
                    <a:pt x="3058" y="1762"/>
                  </a:lnTo>
                  <a:lnTo>
                    <a:pt x="3098" y="1760"/>
                  </a:lnTo>
                  <a:lnTo>
                    <a:pt x="3125" y="1758"/>
                  </a:lnTo>
                  <a:lnTo>
                    <a:pt x="3156" y="1752"/>
                  </a:lnTo>
                  <a:lnTo>
                    <a:pt x="3185" y="1746"/>
                  </a:lnTo>
                  <a:lnTo>
                    <a:pt x="3216" y="1739"/>
                  </a:lnTo>
                  <a:lnTo>
                    <a:pt x="3244" y="1733"/>
                  </a:lnTo>
                  <a:lnTo>
                    <a:pt x="3275" y="1727"/>
                  </a:lnTo>
                  <a:lnTo>
                    <a:pt x="3306" y="1723"/>
                  </a:lnTo>
                  <a:lnTo>
                    <a:pt x="3337" y="1721"/>
                  </a:lnTo>
                  <a:lnTo>
                    <a:pt x="3367" y="1721"/>
                  </a:lnTo>
                  <a:lnTo>
                    <a:pt x="3396" y="1725"/>
                  </a:lnTo>
                  <a:lnTo>
                    <a:pt x="3411" y="1729"/>
                  </a:lnTo>
                  <a:lnTo>
                    <a:pt x="3427" y="1735"/>
                  </a:lnTo>
                  <a:lnTo>
                    <a:pt x="3440" y="1741"/>
                  </a:lnTo>
                  <a:lnTo>
                    <a:pt x="3456" y="1746"/>
                  </a:lnTo>
                  <a:lnTo>
                    <a:pt x="3469" y="1756"/>
                  </a:lnTo>
                  <a:lnTo>
                    <a:pt x="3484" y="1766"/>
                  </a:lnTo>
                  <a:lnTo>
                    <a:pt x="3498" y="1777"/>
                  </a:lnTo>
                  <a:lnTo>
                    <a:pt x="3511" y="1791"/>
                  </a:lnTo>
                  <a:lnTo>
                    <a:pt x="3525" y="1806"/>
                  </a:lnTo>
                  <a:lnTo>
                    <a:pt x="3538" y="1823"/>
                  </a:lnTo>
                  <a:lnTo>
                    <a:pt x="3552" y="1840"/>
                  </a:lnTo>
                  <a:lnTo>
                    <a:pt x="3563" y="1862"/>
                  </a:lnTo>
                  <a:lnTo>
                    <a:pt x="3596" y="1842"/>
                  </a:lnTo>
                  <a:lnTo>
                    <a:pt x="3630" y="1827"/>
                  </a:lnTo>
                  <a:lnTo>
                    <a:pt x="3665" y="1814"/>
                  </a:lnTo>
                  <a:lnTo>
                    <a:pt x="3699" y="1804"/>
                  </a:lnTo>
                  <a:lnTo>
                    <a:pt x="3736" y="1798"/>
                  </a:lnTo>
                  <a:lnTo>
                    <a:pt x="3772" y="1794"/>
                  </a:lnTo>
                  <a:lnTo>
                    <a:pt x="3809" y="1794"/>
                  </a:lnTo>
                  <a:lnTo>
                    <a:pt x="3843" y="1796"/>
                  </a:lnTo>
                  <a:lnTo>
                    <a:pt x="3880" y="1800"/>
                  </a:lnTo>
                  <a:lnTo>
                    <a:pt x="3916" y="1808"/>
                  </a:lnTo>
                  <a:lnTo>
                    <a:pt x="3951" y="1816"/>
                  </a:lnTo>
                  <a:lnTo>
                    <a:pt x="3986" y="1827"/>
                  </a:lnTo>
                  <a:lnTo>
                    <a:pt x="4018" y="1839"/>
                  </a:lnTo>
                  <a:lnTo>
                    <a:pt x="4051" y="1854"/>
                  </a:lnTo>
                  <a:lnTo>
                    <a:pt x="4080" y="1869"/>
                  </a:lnTo>
                  <a:lnTo>
                    <a:pt x="4110" y="1887"/>
                  </a:lnTo>
                  <a:close/>
                  <a:moveTo>
                    <a:pt x="2246" y="1449"/>
                  </a:moveTo>
                  <a:lnTo>
                    <a:pt x="1862" y="1449"/>
                  </a:lnTo>
                  <a:lnTo>
                    <a:pt x="1862" y="1063"/>
                  </a:lnTo>
                  <a:lnTo>
                    <a:pt x="2246" y="1063"/>
                  </a:lnTo>
                  <a:lnTo>
                    <a:pt x="2246" y="14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endParaRPr lang="fi-FI"/>
            </a:p>
          </p:txBody>
        </p:sp>
      </p:grpSp>
      <p:pic>
        <p:nvPicPr>
          <p:cNvPr id="17" name="Picture 16"/>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328" y="6021288"/>
            <a:ext cx="3055555" cy="960628"/>
          </a:xfrm>
          <a:prstGeom prst="rect">
            <a:avLst/>
          </a:prstGeom>
        </p:spPr>
      </p:pic>
    </p:spTree>
    <p:extLst>
      <p:ext uri="{BB962C8B-B14F-4D97-AF65-F5344CB8AC3E}">
        <p14:creationId xmlns:p14="http://schemas.microsoft.com/office/powerpoint/2010/main" val="992364501"/>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12" r:id="rId6"/>
    <p:sldLayoutId id="2147483813" r:id="rId7"/>
    <p:sldLayoutId id="2147483814" r:id="rId8"/>
    <p:sldLayoutId id="2147483815" r:id="rId9"/>
    <p:sldLayoutId id="2147483816" r:id="rId10"/>
    <p:sldLayoutId id="2147483817" r:id="rId11"/>
  </p:sldLayoutIdLst>
  <p:timing>
    <p:tnLst>
      <p:par>
        <p:cTn id="1" dur="indefinite" restart="never" nodeType="tmRoot"/>
      </p:par>
    </p:tnLst>
  </p:timing>
  <p:hf hdr="0"/>
  <p:txStyles>
    <p:titleStyle>
      <a:lvl1pPr algn="l" rtl="0" eaLnBrk="1" fontAlgn="base" hangingPunct="1">
        <a:lnSpc>
          <a:spcPct val="80000"/>
        </a:lnSpc>
        <a:spcBef>
          <a:spcPct val="0"/>
        </a:spcBef>
        <a:spcAft>
          <a:spcPct val="0"/>
        </a:spcAft>
        <a:defRPr sz="3400" b="1" kern="1200" cap="all" baseline="0">
          <a:solidFill>
            <a:schemeClr val="tx1"/>
          </a:solidFill>
          <a:latin typeface="+mj-lt"/>
          <a:ea typeface="+mj-ea"/>
          <a:cs typeface="Gotham Narrow Bold"/>
        </a:defRPr>
      </a:lvl1pPr>
      <a:lvl2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2pPr>
      <a:lvl3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3pPr>
      <a:lvl4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4pPr>
      <a:lvl5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9pPr>
    </p:titleStyle>
    <p:bodyStyle>
      <a:lvl1pPr marL="342900" indent="-342900" algn="l" rtl="0" eaLnBrk="1" fontAlgn="base" hangingPunct="1">
        <a:spcBef>
          <a:spcPct val="0"/>
        </a:spcBef>
        <a:spcAft>
          <a:spcPct val="50000"/>
        </a:spcAft>
        <a:buClr>
          <a:schemeClr val="accent1"/>
        </a:buClr>
        <a:buSzPct val="100000"/>
        <a:defRPr sz="2200" kern="1200">
          <a:solidFill>
            <a:schemeClr val="tx1"/>
          </a:solidFill>
          <a:latin typeface="+mn-lt"/>
          <a:ea typeface="+mn-ea"/>
          <a:cs typeface="+mn-cs"/>
        </a:defRPr>
      </a:lvl1pPr>
      <a:lvl2pPr marL="382588" indent="3175" algn="l" rtl="0" eaLnBrk="1" fontAlgn="base" hangingPunct="1">
        <a:spcBef>
          <a:spcPct val="0"/>
        </a:spcBef>
        <a:spcAft>
          <a:spcPct val="50000"/>
        </a:spcAft>
        <a:buClr>
          <a:schemeClr val="tx1"/>
        </a:buClr>
        <a:buSzPct val="100000"/>
        <a:defRPr sz="2000" kern="1200">
          <a:solidFill>
            <a:schemeClr val="tx1"/>
          </a:solidFill>
          <a:latin typeface="+mn-lt"/>
          <a:ea typeface="+mn-ea"/>
          <a:cs typeface="+mn-cs"/>
        </a:defRPr>
      </a:lvl2pPr>
      <a:lvl3pPr marL="952500" indent="-187325" algn="l" rtl="0" eaLnBrk="1" fontAlgn="base" hangingPunct="1">
        <a:spcBef>
          <a:spcPct val="0"/>
        </a:spcBef>
        <a:spcAft>
          <a:spcPct val="50000"/>
        </a:spcAft>
        <a:buFont typeface="Arial" charset="0"/>
        <a:buChar char="‒"/>
        <a:defRPr kern="1200">
          <a:solidFill>
            <a:schemeClr val="tx1"/>
          </a:solidFill>
          <a:latin typeface="+mn-lt"/>
          <a:ea typeface="+mn-ea"/>
          <a:cs typeface="+mn-cs"/>
        </a:defRPr>
      </a:lvl3pPr>
      <a:lvl4pPr marL="1428750" indent="-187325" algn="l" rtl="0" eaLnBrk="1" fontAlgn="base" hangingPunct="1">
        <a:spcBef>
          <a:spcPct val="0"/>
        </a:spcBef>
        <a:spcAft>
          <a:spcPct val="50000"/>
        </a:spcAft>
        <a:buFont typeface="Arial" charset="0"/>
        <a:buChar char="‒"/>
        <a:defRPr sz="1600" kern="1200">
          <a:solidFill>
            <a:schemeClr val="tx1"/>
          </a:solidFill>
          <a:latin typeface="+mn-lt"/>
          <a:ea typeface="+mn-ea"/>
          <a:cs typeface="+mn-cs"/>
        </a:defRPr>
      </a:lvl4pPr>
      <a:lvl5pPr marL="1905000" indent="-187325" algn="l" rtl="0" eaLnBrk="1" fontAlgn="base" hangingPunct="1">
        <a:spcBef>
          <a:spcPct val="0"/>
        </a:spcBef>
        <a:spcAft>
          <a:spcPct val="50000"/>
        </a:spcAft>
        <a:buFont typeface="Arial"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2.xml"/></Relationships>
</file>

<file path=ppt/slides/_rels/slide1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hyperlink" Target="https://www.helsinki.fi/fi/verkostot/koulutuksen-arviointikeskus"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50.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39.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tsikko 27"/>
          <p:cNvSpPr>
            <a:spLocks noGrp="1"/>
          </p:cNvSpPr>
          <p:nvPr>
            <p:ph type="ctrTitle"/>
          </p:nvPr>
        </p:nvSpPr>
        <p:spPr>
          <a:xfrm>
            <a:off x="812800" y="2823914"/>
            <a:ext cx="10363200" cy="1296144"/>
          </a:xfrm>
        </p:spPr>
        <p:txBody>
          <a:bodyPr/>
          <a:lstStyle/>
          <a:p>
            <a:r>
              <a:rPr lang="fi-FI" dirty="0" smtClean="0"/>
              <a:t>Moniluku- </a:t>
            </a:r>
            <a:r>
              <a:rPr lang="fi-FI" dirty="0"/>
              <a:t>ja tietokoneosaamista </a:t>
            </a:r>
            <a:r>
              <a:rPr lang="fi-FI" dirty="0" smtClean="0"/>
              <a:t>arvioimassa</a:t>
            </a:r>
            <a:br>
              <a:rPr lang="fi-FI" dirty="0" smtClean="0"/>
            </a:br>
            <a:r>
              <a:rPr lang="fi-FI" dirty="0" smtClean="0"/>
              <a:t/>
            </a:r>
            <a:br>
              <a:rPr lang="fi-FI" dirty="0" smtClean="0"/>
            </a:br>
            <a:r>
              <a:rPr lang="fi-FI" dirty="0" smtClean="0">
                <a:solidFill>
                  <a:srgbClr val="FF0000"/>
                </a:solidFill>
              </a:rPr>
              <a:t>TIETO- JA VIESTINTÄTEKNISEN OSAAMISEN ARVIOINTI</a:t>
            </a:r>
            <a:endParaRPr lang="fi-FI" dirty="0">
              <a:solidFill>
                <a:srgbClr val="FF0000"/>
              </a:solidFill>
            </a:endParaRPr>
          </a:p>
        </p:txBody>
      </p:sp>
      <p:sp>
        <p:nvSpPr>
          <p:cNvPr id="29" name="Alaotsikko 28"/>
          <p:cNvSpPr>
            <a:spLocks noGrp="1"/>
          </p:cNvSpPr>
          <p:nvPr>
            <p:ph type="subTitle" idx="1"/>
          </p:nvPr>
        </p:nvSpPr>
        <p:spPr/>
        <p:txBody>
          <a:bodyPr/>
          <a:lstStyle/>
          <a:p>
            <a:endParaRPr lang="fi-FI" dirty="0" smtClean="0"/>
          </a:p>
          <a:p>
            <a:r>
              <a:rPr lang="fi-FI" dirty="0" smtClean="0"/>
              <a:t>Risto Hotulainen</a:t>
            </a:r>
            <a:endParaRPr lang="fi-FI" dirty="0"/>
          </a:p>
        </p:txBody>
      </p:sp>
      <p:sp>
        <p:nvSpPr>
          <p:cNvPr id="4" name="Päivämäärän paikkamerkki 3"/>
          <p:cNvSpPr>
            <a:spLocks noGrp="1"/>
          </p:cNvSpPr>
          <p:nvPr>
            <p:ph type="dt" sz="half" idx="10"/>
          </p:nvPr>
        </p:nvSpPr>
        <p:spPr/>
        <p:txBody>
          <a:bodyPr/>
          <a:lstStyle/>
          <a:p>
            <a:fld id="{E0C7454D-98A2-44DD-9CE8-1ED3155F700E}" type="datetime1">
              <a:rPr lang="en-GB" smtClean="0"/>
              <a:t>17/01/2020</a:t>
            </a:fld>
            <a:endParaRPr lang="fi-FI" dirty="0"/>
          </a:p>
        </p:txBody>
      </p:sp>
      <p:sp>
        <p:nvSpPr>
          <p:cNvPr id="6" name="Dian numeron paikkamerkki 5"/>
          <p:cNvSpPr>
            <a:spLocks noGrp="1"/>
          </p:cNvSpPr>
          <p:nvPr>
            <p:ph type="sldNum" sz="quarter" idx="12"/>
          </p:nvPr>
        </p:nvSpPr>
        <p:spPr/>
        <p:txBody>
          <a:bodyPr/>
          <a:lstStyle/>
          <a:p>
            <a:fld id="{4669315E-5A66-CF44-AE5D-C333B2F730C4}" type="slidenum">
              <a:rPr lang="en-GB" smtClean="0"/>
              <a:pPr/>
              <a:t>1</a:t>
            </a:fld>
            <a:endParaRPr lang="en-GB" dirty="0"/>
          </a:p>
        </p:txBody>
      </p:sp>
      <p:sp>
        <p:nvSpPr>
          <p:cNvPr id="30" name="Alatunnisteen paikkamerkki 29"/>
          <p:cNvSpPr>
            <a:spLocks noGrp="1"/>
          </p:cNvSpPr>
          <p:nvPr>
            <p:ph type="ftr" sz="quarter" idx="11"/>
          </p:nvPr>
        </p:nvSpPr>
        <p:spPr/>
        <p:txBody>
          <a:bodyPr/>
          <a:lstStyle/>
          <a:p>
            <a:r>
              <a:rPr lang="fi-FI" smtClean="0"/>
              <a:t>Risto Hotulainen</a:t>
            </a:r>
            <a:endParaRPr lang="fi-FI" dirty="0"/>
          </a:p>
        </p:txBody>
      </p:sp>
    </p:spTree>
    <p:extLst>
      <p:ext uri="{BB962C8B-B14F-4D97-AF65-F5344CB8AC3E}">
        <p14:creationId xmlns:p14="http://schemas.microsoft.com/office/powerpoint/2010/main" val="1346723734"/>
      </p:ext>
    </p:extLst>
  </p:cSld>
  <p:clrMapOvr>
    <a:masterClrMapping/>
  </p:clrMapOvr>
  <p:transition spd="slow"/>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19" y="476672"/>
            <a:ext cx="11521280" cy="1225803"/>
          </a:xfrm>
        </p:spPr>
        <p:txBody>
          <a:bodyPr/>
          <a:lstStyle/>
          <a:p>
            <a:r>
              <a:rPr lang="fi-FI" dirty="0" smtClean="0"/>
              <a:t>Arvioinnin kuvaus</a:t>
            </a:r>
            <a:endParaRPr lang="en-GB" dirty="0"/>
          </a:p>
        </p:txBody>
      </p:sp>
      <p:sp>
        <p:nvSpPr>
          <p:cNvPr id="3" name="Content Placeholder 2"/>
          <p:cNvSpPr>
            <a:spLocks noGrp="1"/>
          </p:cNvSpPr>
          <p:nvPr>
            <p:ph idx="1"/>
          </p:nvPr>
        </p:nvSpPr>
        <p:spPr>
          <a:xfrm>
            <a:off x="308319" y="1196752"/>
            <a:ext cx="11879372" cy="3888432"/>
          </a:xfrm>
        </p:spPr>
        <p:txBody>
          <a:bodyPr/>
          <a:lstStyle/>
          <a:p>
            <a:pPr algn="l"/>
            <a:r>
              <a:rPr lang="fi-FI" sz="2400" b="1" dirty="0" smtClean="0"/>
              <a:t>Mittari: </a:t>
            </a:r>
            <a:r>
              <a:rPr lang="fi-FI" sz="2400" dirty="0" smtClean="0"/>
              <a:t>16 eri tehtävää (yhteensä n. 100-120min)</a:t>
            </a:r>
          </a:p>
          <a:p>
            <a:pPr marL="663575" indent="-571500" algn="l">
              <a:buFont typeface="Arial" panose="020B0604020202020204" pitchFamily="34" charset="0"/>
              <a:buChar char="•"/>
            </a:pPr>
            <a:r>
              <a:rPr lang="fi-FI" sz="2400" dirty="0" smtClean="0"/>
              <a:t>12 lyhyttä tehtävää (5-8min), 3 pidempää (10-15 min), 1 pitkä (20-30min)</a:t>
            </a:r>
          </a:p>
          <a:p>
            <a:pPr marL="434975" indent="-342900" algn="l">
              <a:buFont typeface="Wingdings" panose="05000000000000000000" pitchFamily="2" charset="2"/>
              <a:buChar char="à"/>
            </a:pPr>
            <a:r>
              <a:rPr lang="fi-FI" sz="2400" dirty="0" smtClean="0">
                <a:sym typeface="Wingdings" panose="05000000000000000000" pitchFamily="2" charset="2"/>
              </a:rPr>
              <a:t>Voidaan suorittaa osissa (esim. kahdella erillisellä oppitunnilla kahden viikon sisään)</a:t>
            </a:r>
          </a:p>
          <a:p>
            <a:pPr marL="434975" indent="-342900" algn="l">
              <a:buFont typeface="Wingdings" panose="05000000000000000000" pitchFamily="2" charset="2"/>
              <a:buChar char="à"/>
            </a:pPr>
            <a:r>
              <a:rPr lang="fi-FI" sz="2400" dirty="0" smtClean="0">
                <a:sym typeface="Wingdings" panose="05000000000000000000" pitchFamily="2" charset="2"/>
              </a:rPr>
              <a:t>Aineisto kertyy anonyymisti Koulutuksen arviointikeskuksen hallinnoimalle serverille</a:t>
            </a:r>
          </a:p>
          <a:p>
            <a:pPr algn="l"/>
            <a:r>
              <a:rPr lang="fi-FI" sz="2400" b="1" dirty="0" smtClean="0"/>
              <a:t>Taustatiedot: </a:t>
            </a:r>
            <a:r>
              <a:rPr lang="fi-FI" sz="2400" dirty="0" smtClean="0"/>
              <a:t>sukupuoli, ikä, vanhempien koulutustausta, kotikieli, luokka</a:t>
            </a:r>
          </a:p>
          <a:p>
            <a:pPr algn="l"/>
            <a:r>
              <a:rPr lang="fi-FI" sz="2400" b="1" dirty="0" smtClean="0"/>
              <a:t>Toteutus: </a:t>
            </a:r>
            <a:r>
              <a:rPr lang="fi-FI" sz="2400" dirty="0" smtClean="0"/>
              <a:t>Opettaja ohjaa verkkosivulle, oppilas toimii itsenäisesti </a:t>
            </a:r>
          </a:p>
          <a:p>
            <a:pPr algn="l"/>
            <a:r>
              <a:rPr lang="fi-FI" sz="2400" b="1" dirty="0" smtClean="0"/>
              <a:t>Kohderyhmä: </a:t>
            </a:r>
            <a:r>
              <a:rPr lang="fi-FI" sz="2400" dirty="0" smtClean="0"/>
              <a:t>8.lk, 9. </a:t>
            </a:r>
            <a:r>
              <a:rPr lang="fi-FI" sz="2400" dirty="0" err="1" smtClean="0"/>
              <a:t>lk</a:t>
            </a:r>
            <a:r>
              <a:rPr lang="fi-FI" sz="2400" dirty="0" smtClean="0"/>
              <a:t> ja lukioaste </a:t>
            </a:r>
          </a:p>
          <a:p>
            <a:pPr algn="l"/>
            <a:r>
              <a:rPr lang="fi-FI" sz="2400" b="1" dirty="0" smtClean="0"/>
              <a:t>Tulokset: </a:t>
            </a:r>
            <a:r>
              <a:rPr lang="fi-FI" sz="2400" dirty="0" smtClean="0"/>
              <a:t>oppilas-, luokka-, koulu- ja kuntataso</a:t>
            </a:r>
            <a:endParaRPr lang="en-GB" sz="2400" dirty="0"/>
          </a:p>
        </p:txBody>
      </p:sp>
      <p:sp>
        <p:nvSpPr>
          <p:cNvPr id="4" name="Date Placeholder 3"/>
          <p:cNvSpPr>
            <a:spLocks noGrp="1"/>
          </p:cNvSpPr>
          <p:nvPr>
            <p:ph type="dt" sz="half" idx="10"/>
          </p:nvPr>
        </p:nvSpPr>
        <p:spPr/>
        <p:txBody>
          <a:bodyPr/>
          <a:lstStyle/>
          <a:p>
            <a:pPr>
              <a:defRPr/>
            </a:pPr>
            <a:fld id="{388DB9B7-57F3-4E15-8C3D-4FAA57EFE973}"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dirty="0"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10</a:t>
            </a:fld>
            <a:endParaRPr lang="en-GB" dirty="0"/>
          </a:p>
        </p:txBody>
      </p:sp>
    </p:spTree>
    <p:extLst>
      <p:ext uri="{BB962C8B-B14F-4D97-AF65-F5344CB8AC3E}">
        <p14:creationId xmlns:p14="http://schemas.microsoft.com/office/powerpoint/2010/main" val="3573683655"/>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413" y="517222"/>
            <a:ext cx="10009112" cy="1225803"/>
          </a:xfrm>
        </p:spPr>
        <p:txBody>
          <a:bodyPr/>
          <a:lstStyle/>
          <a:p>
            <a:pPr algn="l"/>
            <a:r>
              <a:rPr lang="fi-FI" dirty="0" smtClean="0"/>
              <a:t>Arviointikohteena tiedonkäsittelyn 7 osa-aluetta</a:t>
            </a:r>
            <a:endParaRPr lang="fi-FI" dirty="0"/>
          </a:p>
        </p:txBody>
      </p:sp>
      <p:sp>
        <p:nvSpPr>
          <p:cNvPr id="4" name="Date Placeholder 3"/>
          <p:cNvSpPr>
            <a:spLocks noGrp="1"/>
          </p:cNvSpPr>
          <p:nvPr>
            <p:ph type="dt" sz="half" idx="10"/>
          </p:nvPr>
        </p:nvSpPr>
        <p:spPr/>
        <p:txBody>
          <a:bodyPr/>
          <a:lstStyle/>
          <a:p>
            <a:pPr>
              <a:defRPr/>
            </a:pPr>
            <a:fld id="{37A283AD-23E3-4A53-9602-C88F663AEE97}"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dirty="0"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11</a:t>
            </a:fld>
            <a:endParaRPr lang="en-GB" dirty="0"/>
          </a:p>
        </p:txBody>
      </p:sp>
      <p:sp>
        <p:nvSpPr>
          <p:cNvPr id="8" name="Content Placeholder 2"/>
          <p:cNvSpPr>
            <a:spLocks noGrp="1"/>
          </p:cNvSpPr>
          <p:nvPr>
            <p:ph idx="1"/>
          </p:nvPr>
        </p:nvSpPr>
        <p:spPr>
          <a:xfrm>
            <a:off x="912338" y="1719880"/>
            <a:ext cx="9577064" cy="3888432"/>
          </a:xfrm>
        </p:spPr>
        <p:txBody>
          <a:bodyPr/>
          <a:lstStyle/>
          <a:p>
            <a:pPr marL="549275" indent="-457200" algn="l">
              <a:buFontTx/>
              <a:buChar char="-"/>
            </a:pPr>
            <a:r>
              <a:rPr lang="fi-FI" sz="2800" dirty="0" smtClean="0"/>
              <a:t>Tietoon pääsy (</a:t>
            </a:r>
            <a:r>
              <a:rPr lang="fi-FI" sz="2800" dirty="0" err="1" smtClean="0"/>
              <a:t>access</a:t>
            </a:r>
            <a:r>
              <a:rPr lang="fi-FI" sz="2800" dirty="0" smtClean="0"/>
              <a:t>)</a:t>
            </a:r>
          </a:p>
          <a:p>
            <a:pPr marL="549275" indent="-457200" algn="l">
              <a:buFontTx/>
              <a:buChar char="-"/>
            </a:pPr>
            <a:r>
              <a:rPr lang="fi-FI" sz="2800" dirty="0" smtClean="0"/>
              <a:t>Tiedon hallinta (management)</a:t>
            </a:r>
          </a:p>
          <a:p>
            <a:pPr marL="549275" indent="-457200" algn="l">
              <a:buFontTx/>
              <a:buChar char="-"/>
            </a:pPr>
            <a:r>
              <a:rPr lang="fi-FI" sz="2800" dirty="0" smtClean="0"/>
              <a:t>Tiedolla kommunikointi (</a:t>
            </a:r>
            <a:r>
              <a:rPr lang="fi-FI" sz="2800" dirty="0" err="1" smtClean="0"/>
              <a:t>communication</a:t>
            </a:r>
            <a:r>
              <a:rPr lang="fi-FI" sz="2800" dirty="0" smtClean="0"/>
              <a:t>)</a:t>
            </a:r>
          </a:p>
          <a:p>
            <a:pPr marL="549275" indent="-457200" algn="l">
              <a:buFontTx/>
              <a:buChar char="-"/>
            </a:pPr>
            <a:r>
              <a:rPr lang="fi-FI" sz="2800" dirty="0" smtClean="0"/>
              <a:t>Tiedon luominen (</a:t>
            </a:r>
            <a:r>
              <a:rPr lang="fi-FI" sz="2800" dirty="0" err="1" smtClean="0"/>
              <a:t>create</a:t>
            </a:r>
            <a:r>
              <a:rPr lang="fi-FI" sz="2800" dirty="0" smtClean="0"/>
              <a:t>)</a:t>
            </a:r>
          </a:p>
          <a:p>
            <a:pPr marL="549275" indent="-457200" algn="l">
              <a:buFontTx/>
              <a:buChar char="-"/>
            </a:pPr>
            <a:r>
              <a:rPr lang="fi-FI" sz="2800" dirty="0" smtClean="0"/>
              <a:t>Tiedon määrittely (</a:t>
            </a:r>
            <a:r>
              <a:rPr lang="fi-FI" sz="2800" dirty="0" err="1" smtClean="0"/>
              <a:t>define</a:t>
            </a:r>
            <a:r>
              <a:rPr lang="fi-FI" sz="2800" dirty="0" smtClean="0"/>
              <a:t>)</a:t>
            </a:r>
          </a:p>
          <a:p>
            <a:pPr marL="549275" indent="-457200" algn="l">
              <a:buFontTx/>
              <a:buChar char="-"/>
            </a:pPr>
            <a:r>
              <a:rPr lang="fi-FI" sz="2800" dirty="0" smtClean="0"/>
              <a:t>Tiedon yhdistäminen/integrointi (</a:t>
            </a:r>
            <a:r>
              <a:rPr lang="fi-FI" sz="2800" dirty="0" err="1" smtClean="0"/>
              <a:t>integrate</a:t>
            </a:r>
            <a:r>
              <a:rPr lang="fi-FI" sz="2800" dirty="0" smtClean="0"/>
              <a:t>)</a:t>
            </a:r>
          </a:p>
          <a:p>
            <a:pPr marL="549275" indent="-457200" algn="l">
              <a:buFontTx/>
              <a:buChar char="-"/>
            </a:pPr>
            <a:r>
              <a:rPr lang="fi-FI" sz="2800" dirty="0" smtClean="0"/>
              <a:t>Tiedon arviointi (</a:t>
            </a:r>
            <a:r>
              <a:rPr lang="fi-FI" sz="2800" dirty="0" err="1" smtClean="0"/>
              <a:t>evaluate</a:t>
            </a:r>
            <a:r>
              <a:rPr lang="fi-FI" sz="2800" dirty="0" smtClean="0"/>
              <a:t>)</a:t>
            </a:r>
          </a:p>
          <a:p>
            <a:pPr algn="l"/>
            <a:r>
              <a:rPr lang="fi-FI" sz="1100" dirty="0" smtClean="0"/>
              <a:t>Ks. E</a:t>
            </a:r>
            <a:r>
              <a:rPr lang="en-GB" sz="1100" dirty="0" err="1" smtClean="0"/>
              <a:t>ducational</a:t>
            </a:r>
            <a:r>
              <a:rPr lang="en-GB" sz="1100" dirty="0" smtClean="0"/>
              <a:t> </a:t>
            </a:r>
            <a:r>
              <a:rPr lang="en-GB" sz="1100" dirty="0"/>
              <a:t>Testing Service, (2007). Digital </a:t>
            </a:r>
          </a:p>
          <a:p>
            <a:pPr algn="l"/>
            <a:r>
              <a:rPr lang="en-GB" sz="1100" dirty="0"/>
              <a:t>Transformation, A Framework for ICT Literacy, A </a:t>
            </a:r>
          </a:p>
          <a:p>
            <a:pPr algn="l"/>
            <a:r>
              <a:rPr lang="en-GB" sz="1100" dirty="0"/>
              <a:t>Report of the International ICT Literacy Panel. </a:t>
            </a:r>
          </a:p>
          <a:p>
            <a:pPr algn="l"/>
            <a:endParaRPr lang="fi-FI" sz="2800" dirty="0"/>
          </a:p>
          <a:p>
            <a:pPr algn="l"/>
            <a:endParaRPr lang="en-GB" sz="2800" dirty="0" smtClean="0"/>
          </a:p>
        </p:txBody>
      </p:sp>
      <p:sp>
        <p:nvSpPr>
          <p:cNvPr id="3" name="TextBox 2"/>
          <p:cNvSpPr txBox="1"/>
          <p:nvPr/>
        </p:nvSpPr>
        <p:spPr bwMode="auto">
          <a:xfrm>
            <a:off x="9408369" y="1466681"/>
            <a:ext cx="2431156" cy="4431983"/>
          </a:xfrm>
          <a:prstGeom prst="rect">
            <a:avLst/>
          </a:prstGeom>
          <a:noFill/>
          <a:ln>
            <a:solidFill>
              <a:schemeClr val="accent1">
                <a:shade val="95000"/>
                <a:satMod val="105000"/>
              </a:schemeClr>
            </a:solid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dirty="0" smtClean="0"/>
              <a:t>Jokaisella osa-alueella</a:t>
            </a:r>
          </a:p>
          <a:p>
            <a:r>
              <a:rPr lang="fi-FI" dirty="0" smtClean="0"/>
              <a:t>5 osaamistasoa:</a:t>
            </a:r>
          </a:p>
          <a:p>
            <a:endParaRPr lang="fi-FI" dirty="0"/>
          </a:p>
          <a:p>
            <a:pPr marL="342900" indent="-342900">
              <a:buFont typeface="Wingdings" panose="05000000000000000000" pitchFamily="2" charset="2"/>
              <a:buChar char="§"/>
            </a:pPr>
            <a:r>
              <a:rPr lang="fi-FI" dirty="0" smtClean="0"/>
              <a:t>Edistyneet</a:t>
            </a:r>
          </a:p>
          <a:p>
            <a:pPr marL="342900" indent="-342900">
              <a:buFont typeface="Wingdings" panose="05000000000000000000" pitchFamily="2" charset="2"/>
              <a:buChar char="§"/>
            </a:pPr>
            <a:r>
              <a:rPr lang="fi-FI" dirty="0" smtClean="0"/>
              <a:t>Perustason ylittäneet</a:t>
            </a:r>
          </a:p>
          <a:p>
            <a:pPr marL="342900" indent="-342900">
              <a:buFont typeface="Wingdings" panose="05000000000000000000" pitchFamily="2" charset="2"/>
              <a:buChar char="§"/>
            </a:pPr>
            <a:r>
              <a:rPr lang="fi-FI" dirty="0" smtClean="0"/>
              <a:t>Perutasoiset</a:t>
            </a:r>
          </a:p>
          <a:p>
            <a:pPr marL="342900" indent="-342900">
              <a:buFont typeface="Wingdings" panose="05000000000000000000" pitchFamily="2" charset="2"/>
              <a:buChar char="§"/>
            </a:pPr>
            <a:r>
              <a:rPr lang="fi-FI" dirty="0" smtClean="0"/>
              <a:t>Perustasoa lähestyvät</a:t>
            </a:r>
          </a:p>
          <a:p>
            <a:pPr marL="342900" indent="-342900">
              <a:buFont typeface="Wingdings" panose="05000000000000000000" pitchFamily="2" charset="2"/>
              <a:buChar char="§"/>
            </a:pPr>
            <a:r>
              <a:rPr lang="fi-FI" dirty="0" smtClean="0"/>
              <a:t>Kehittyvät</a:t>
            </a:r>
          </a:p>
          <a:p>
            <a:endParaRPr lang="fi-FI" dirty="0" smtClean="0"/>
          </a:p>
        </p:txBody>
      </p:sp>
      <p:cxnSp>
        <p:nvCxnSpPr>
          <p:cNvPr id="10" name="Straight Connector 9"/>
          <p:cNvCxnSpPr/>
          <p:nvPr/>
        </p:nvCxnSpPr>
        <p:spPr>
          <a:xfrm flipV="1">
            <a:off x="5331814" y="1632927"/>
            <a:ext cx="4076555" cy="290453"/>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062575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31504" y="318264"/>
            <a:ext cx="10009112" cy="1225803"/>
          </a:xfrm>
        </p:spPr>
        <p:txBody>
          <a:bodyPr/>
          <a:lstStyle/>
          <a:p>
            <a:pPr algn="l"/>
            <a:r>
              <a:rPr lang="fi-FI" sz="2400" dirty="0" smtClean="0"/>
              <a:t/>
            </a:r>
            <a:br>
              <a:rPr lang="fi-FI" sz="2400" dirty="0" smtClean="0"/>
            </a:br>
            <a:r>
              <a:rPr lang="fi-FI" sz="2400" dirty="0" smtClean="0"/>
              <a:t/>
            </a:r>
            <a:br>
              <a:rPr lang="fi-FI" sz="2400" dirty="0" smtClean="0"/>
            </a:br>
            <a:endParaRPr lang="fi-FI" sz="2400" dirty="0"/>
          </a:p>
        </p:txBody>
      </p:sp>
      <p:sp>
        <p:nvSpPr>
          <p:cNvPr id="4" name="Date Placeholder 3"/>
          <p:cNvSpPr>
            <a:spLocks noGrp="1"/>
          </p:cNvSpPr>
          <p:nvPr>
            <p:ph type="dt" sz="half" idx="10"/>
          </p:nvPr>
        </p:nvSpPr>
        <p:spPr/>
        <p:txBody>
          <a:bodyPr/>
          <a:lstStyle/>
          <a:p>
            <a:pPr>
              <a:defRPr/>
            </a:pPr>
            <a:fld id="{37A283AD-23E3-4A53-9602-C88F663AEE97}"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12</a:t>
            </a:fld>
            <a:endParaRPr lang="en-GB" dirty="0"/>
          </a:p>
        </p:txBody>
      </p:sp>
      <p:sp>
        <p:nvSpPr>
          <p:cNvPr id="3" name="Content Placeholder 2"/>
          <p:cNvSpPr>
            <a:spLocks noGrp="1"/>
          </p:cNvSpPr>
          <p:nvPr>
            <p:ph idx="1"/>
          </p:nvPr>
        </p:nvSpPr>
        <p:spPr/>
        <p:txBody>
          <a:bodyPr/>
          <a:lstStyle/>
          <a:p>
            <a:endParaRPr lang="fi-FI" dirty="0"/>
          </a:p>
        </p:txBody>
      </p:sp>
      <p:grpSp>
        <p:nvGrpSpPr>
          <p:cNvPr id="9" name="Group 8"/>
          <p:cNvGrpSpPr/>
          <p:nvPr/>
        </p:nvGrpSpPr>
        <p:grpSpPr>
          <a:xfrm>
            <a:off x="2927648" y="1592026"/>
            <a:ext cx="9361040" cy="5265973"/>
            <a:chOff x="3575720" y="1823690"/>
            <a:chExt cx="8856984" cy="4877982"/>
          </a:xfrm>
        </p:grpSpPr>
        <p:pic>
          <p:nvPicPr>
            <p:cNvPr id="10" name="Pictur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75720" y="1823690"/>
              <a:ext cx="8424936" cy="4877982"/>
            </a:xfrm>
            <a:prstGeom prst="rect">
              <a:avLst/>
            </a:prstGeom>
          </p:spPr>
        </p:pic>
        <p:sp>
          <p:nvSpPr>
            <p:cNvPr id="11" name="TextBox 10"/>
            <p:cNvSpPr txBox="1"/>
            <p:nvPr/>
          </p:nvSpPr>
          <p:spPr>
            <a:xfrm>
              <a:off x="5447928" y="2492896"/>
              <a:ext cx="6984776" cy="111189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b="1" i="0" u="none" strike="noStrike" kern="1200" cap="none" spc="0" normalizeH="0" baseline="0" noProof="0" dirty="0" smtClean="0">
                  <a:ln>
                    <a:noFill/>
                  </a:ln>
                  <a:solidFill>
                    <a:prstClr val="white"/>
                  </a:solidFill>
                  <a:effectLst/>
                  <a:uLnTx/>
                  <a:uFillTx/>
                  <a:latin typeface="Calibri" panose="020F0502020204030204"/>
                  <a:ea typeface="+mn-ea"/>
                  <a:cs typeface="+mn-cs"/>
                </a:rPr>
                <a:t>TEHTÄVÄNÄSI ON HANKKIA ELOKUVALIPUT NELJÄN HENGEN RYHMÄLLE:</a:t>
              </a:r>
              <a:r>
                <a:rPr kumimoji="0" lang="fi-FI" b="1" i="0" u="none" strike="noStrike" kern="1200" cap="none" spc="0" normalizeH="0" noProof="0" dirty="0" smtClean="0">
                  <a:ln>
                    <a:noFill/>
                  </a:ln>
                  <a:solidFill>
                    <a:prstClr val="white"/>
                  </a:solidFill>
                  <a:effectLst/>
                  <a:uLnTx/>
                  <a:uFillTx/>
                  <a:latin typeface="Calibri" panose="020F0502020204030204"/>
                  <a:ea typeface="+mn-ea"/>
                  <a:cs typeface="+mn-cs"/>
                </a:rPr>
                <a:t> OTA HUOMIOON JOKAISEN ERI-TYISTOIVEET</a:t>
              </a:r>
              <a:endParaRPr kumimoji="0" lang="fi-FI"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sp>
        <p:nvSpPr>
          <p:cNvPr id="12" name="TextBox 11"/>
          <p:cNvSpPr txBox="1"/>
          <p:nvPr/>
        </p:nvSpPr>
        <p:spPr>
          <a:xfrm>
            <a:off x="470819" y="2347612"/>
            <a:ext cx="2160240" cy="3631763"/>
          </a:xfrm>
          <a:prstGeom prst="rect">
            <a:avLst/>
          </a:prstGeom>
          <a:noFill/>
        </p:spPr>
        <p:txBody>
          <a:bodyPr wrap="square" rtlCol="0">
            <a:spAutoFit/>
          </a:bodyPr>
          <a:lstStyle/>
          <a:p>
            <a:r>
              <a:rPr lang="fi-FI" dirty="0" smtClean="0"/>
              <a:t>Arviointi-ympäristönä suljetut </a:t>
            </a:r>
            <a:r>
              <a:rPr lang="fi-FI" dirty="0" err="1" smtClean="0"/>
              <a:t>verkkoym-päristöt</a:t>
            </a:r>
            <a:endParaRPr lang="fi-FI" dirty="0" smtClean="0"/>
          </a:p>
          <a:p>
            <a:endParaRPr lang="fi-FI" dirty="0"/>
          </a:p>
          <a:p>
            <a:endParaRPr lang="fi-FI" dirty="0" smtClean="0"/>
          </a:p>
          <a:p>
            <a:r>
              <a:rPr lang="fi-FI" sz="1400" i="1" dirty="0" smtClean="0">
                <a:solidFill>
                  <a:srgbClr val="FF0000"/>
                </a:solidFill>
              </a:rPr>
              <a:t>ESIMERKKI:</a:t>
            </a:r>
          </a:p>
          <a:p>
            <a:endParaRPr lang="fi-FI" i="1" dirty="0" smtClean="0">
              <a:solidFill>
                <a:srgbClr val="FF0000"/>
              </a:solidFill>
            </a:endParaRPr>
          </a:p>
          <a:p>
            <a:r>
              <a:rPr lang="fi-FI" i="1" dirty="0" smtClean="0">
                <a:solidFill>
                  <a:srgbClr val="FF0000"/>
                </a:solidFill>
              </a:rPr>
              <a:t>”Elokuviin”</a:t>
            </a:r>
            <a:endParaRPr lang="fi-FI" i="1" dirty="0">
              <a:solidFill>
                <a:srgbClr val="FF0000"/>
              </a:solidFill>
            </a:endParaRPr>
          </a:p>
        </p:txBody>
      </p:sp>
      <p:sp>
        <p:nvSpPr>
          <p:cNvPr id="13" name="Title 1"/>
          <p:cNvSpPr txBox="1">
            <a:spLocks/>
          </p:cNvSpPr>
          <p:nvPr/>
        </p:nvSpPr>
        <p:spPr bwMode="auto">
          <a:xfrm>
            <a:off x="1830413" y="517222"/>
            <a:ext cx="10009112" cy="1225803"/>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1" fontAlgn="base" hangingPunct="1">
              <a:lnSpc>
                <a:spcPct val="80000"/>
              </a:lnSpc>
              <a:spcBef>
                <a:spcPct val="0"/>
              </a:spcBef>
              <a:spcAft>
                <a:spcPct val="0"/>
              </a:spcAft>
              <a:defRPr sz="4000" b="1" kern="1200" cap="all" baseline="0">
                <a:solidFill>
                  <a:schemeClr val="tx1"/>
                </a:solidFill>
                <a:latin typeface="+mj-lt"/>
                <a:ea typeface="+mj-ea"/>
                <a:cs typeface="Gotham Narrow Bold"/>
              </a:defRPr>
            </a:lvl1pPr>
            <a:lvl2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2pPr>
            <a:lvl3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3pPr>
            <a:lvl4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4pPr>
            <a:lvl5pPr algn="l" rtl="0" eaLnBrk="1" fontAlgn="base" hangingPunct="1">
              <a:lnSpc>
                <a:spcPct val="80000"/>
              </a:lnSpc>
              <a:spcBef>
                <a:spcPct val="0"/>
              </a:spcBef>
              <a:spcAft>
                <a:spcPct val="0"/>
              </a:spcAft>
              <a:defRPr sz="3400" b="1">
                <a:solidFill>
                  <a:schemeClr val="tx1"/>
                </a:solidFill>
                <a:latin typeface="Gotham Narrow Bold" charset="0"/>
                <a:ea typeface="ＭＳ Ｐゴシック" pitchFamily="-72" charset="-128"/>
                <a:cs typeface="ＭＳ Ｐゴシック" pitchFamily="-72" charset="-128"/>
              </a:defRPr>
            </a:lvl5pPr>
            <a:lvl6pPr marL="4572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6pPr>
            <a:lvl7pPr marL="9144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7pPr>
            <a:lvl8pPr marL="13716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8pPr>
            <a:lvl9pPr marL="1828800" algn="l" rtl="0" eaLnBrk="1" fontAlgn="base" hangingPunct="1">
              <a:spcBef>
                <a:spcPct val="0"/>
              </a:spcBef>
              <a:spcAft>
                <a:spcPct val="0"/>
              </a:spcAft>
              <a:defRPr sz="2600" b="1">
                <a:solidFill>
                  <a:schemeClr val="tx1"/>
                </a:solidFill>
                <a:latin typeface="Arial" pitchFamily="-72" charset="0"/>
                <a:ea typeface="ＭＳ Ｐゴシック" pitchFamily="-72" charset="-128"/>
                <a:cs typeface="ＭＳ Ｐゴシック" pitchFamily="-72" charset="-128"/>
              </a:defRPr>
            </a:lvl9pPr>
          </a:lstStyle>
          <a:p>
            <a:pPr algn="l"/>
            <a:r>
              <a:rPr lang="fi-FI" dirty="0" err="1" smtClean="0"/>
              <a:t>arviointiYMPÄRISTÖnä</a:t>
            </a:r>
            <a:r>
              <a:rPr lang="fi-FI" dirty="0" smtClean="0"/>
              <a:t> verkko-sivuille sijoittuvat skenaariot</a:t>
            </a:r>
            <a:endParaRPr lang="fi-FI" dirty="0"/>
          </a:p>
        </p:txBody>
      </p:sp>
    </p:spTree>
    <p:extLst>
      <p:ext uri="{BB962C8B-B14F-4D97-AF65-F5344CB8AC3E}">
        <p14:creationId xmlns:p14="http://schemas.microsoft.com/office/powerpoint/2010/main" val="3591690250"/>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547"/>
          <a:stretch/>
        </p:blipFill>
        <p:spPr>
          <a:xfrm>
            <a:off x="335361" y="0"/>
            <a:ext cx="10812804" cy="6858000"/>
          </a:xfrm>
          <a:prstGeom prst="rect">
            <a:avLst/>
          </a:prstGeom>
        </p:spPr>
      </p:pic>
      <p:sp>
        <p:nvSpPr>
          <p:cNvPr id="2" name="TextBox 1"/>
          <p:cNvSpPr txBox="1"/>
          <p:nvPr/>
        </p:nvSpPr>
        <p:spPr>
          <a:xfrm>
            <a:off x="11167710" y="332656"/>
            <a:ext cx="1043834" cy="1569660"/>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en-GB" dirty="0"/>
          </a:p>
        </p:txBody>
      </p:sp>
    </p:spTree>
    <p:extLst>
      <p:ext uri="{BB962C8B-B14F-4D97-AF65-F5344CB8AC3E}">
        <p14:creationId xmlns:p14="http://schemas.microsoft.com/office/powerpoint/2010/main" val="422577567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4" name="Picture 3"/>
          <p:cNvPicPr>
            <a:picLocks noChangeAspect="1"/>
          </p:cNvPicPr>
          <p:nvPr/>
        </p:nvPicPr>
        <p:blipFill rotWithShape="1">
          <a:blip r:embed="rId2"/>
          <a:srcRect l="68309" t="18107" r="8657" b="35825"/>
          <a:stretch/>
        </p:blipFill>
        <p:spPr>
          <a:xfrm>
            <a:off x="263352" y="128290"/>
            <a:ext cx="10081120" cy="6384709"/>
          </a:xfrm>
          <a:prstGeom prst="rect">
            <a:avLst/>
          </a:prstGeom>
        </p:spPr>
      </p:pic>
      <p:sp>
        <p:nvSpPr>
          <p:cNvPr id="6" name="TextBox 5"/>
          <p:cNvSpPr txBox="1"/>
          <p:nvPr/>
        </p:nvSpPr>
        <p:spPr>
          <a:xfrm>
            <a:off x="11167710" y="332656"/>
            <a:ext cx="1043834" cy="1569660"/>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en-GB" dirty="0"/>
          </a:p>
        </p:txBody>
      </p:sp>
    </p:spTree>
    <p:extLst>
      <p:ext uri="{BB962C8B-B14F-4D97-AF65-F5344CB8AC3E}">
        <p14:creationId xmlns:p14="http://schemas.microsoft.com/office/powerpoint/2010/main" val="33586449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srcRect l="68309" t="18107" r="6885" b="34054"/>
          <a:stretch/>
        </p:blipFill>
        <p:spPr>
          <a:xfrm>
            <a:off x="335360" y="404664"/>
            <a:ext cx="9505056" cy="6110393"/>
          </a:xfrm>
          <a:prstGeom prst="rect">
            <a:avLst/>
          </a:prstGeom>
        </p:spPr>
      </p:pic>
      <p:sp>
        <p:nvSpPr>
          <p:cNvPr id="5" name="TextBox 4"/>
          <p:cNvSpPr txBox="1"/>
          <p:nvPr/>
        </p:nvSpPr>
        <p:spPr>
          <a:xfrm>
            <a:off x="11167710" y="332656"/>
            <a:ext cx="1043834" cy="1569660"/>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en-GB" dirty="0"/>
          </a:p>
        </p:txBody>
      </p:sp>
    </p:spTree>
    <p:extLst>
      <p:ext uri="{BB962C8B-B14F-4D97-AF65-F5344CB8AC3E}">
        <p14:creationId xmlns:p14="http://schemas.microsoft.com/office/powerpoint/2010/main" val="9580689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5360" y="0"/>
            <a:ext cx="10585176" cy="6858000"/>
          </a:xfrm>
          <a:prstGeom prst="rect">
            <a:avLst/>
          </a:prstGeom>
        </p:spPr>
      </p:pic>
      <p:sp>
        <p:nvSpPr>
          <p:cNvPr id="4" name="TextBox 3"/>
          <p:cNvSpPr txBox="1"/>
          <p:nvPr/>
        </p:nvSpPr>
        <p:spPr>
          <a:xfrm>
            <a:off x="11167710" y="332656"/>
            <a:ext cx="1043834" cy="1569660"/>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en-GB" dirty="0"/>
          </a:p>
        </p:txBody>
      </p:sp>
    </p:spTree>
    <p:extLst>
      <p:ext uri="{BB962C8B-B14F-4D97-AF65-F5344CB8AC3E}">
        <p14:creationId xmlns:p14="http://schemas.microsoft.com/office/powerpoint/2010/main" val="336785662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02" y="0"/>
            <a:ext cx="10895141" cy="6858000"/>
          </a:xfrm>
          <a:prstGeom prst="rect">
            <a:avLst/>
          </a:prstGeom>
        </p:spPr>
      </p:pic>
      <p:sp>
        <p:nvSpPr>
          <p:cNvPr id="3" name="TextBox 2"/>
          <p:cNvSpPr txBox="1"/>
          <p:nvPr/>
        </p:nvSpPr>
        <p:spPr>
          <a:xfrm>
            <a:off x="1559496" y="2564904"/>
            <a:ext cx="2160240" cy="3631763"/>
          </a:xfrm>
          <a:prstGeom prst="rect">
            <a:avLst/>
          </a:prstGeom>
          <a:noFill/>
        </p:spPr>
        <p:txBody>
          <a:bodyPr wrap="square" rtlCol="0">
            <a:spAutoFit/>
          </a:bodyPr>
          <a:lstStyle/>
          <a:p>
            <a:r>
              <a:rPr lang="fi-FI" dirty="0" smtClean="0"/>
              <a:t>Arviointi-ympäristönä suljetut </a:t>
            </a:r>
            <a:r>
              <a:rPr lang="fi-FI" dirty="0" err="1" smtClean="0"/>
              <a:t>verkkoym-päristöt</a:t>
            </a:r>
            <a:endParaRPr lang="fi-FI" dirty="0" smtClean="0"/>
          </a:p>
          <a:p>
            <a:endParaRPr lang="fi-FI" dirty="0"/>
          </a:p>
          <a:p>
            <a:endParaRPr lang="fi-FI" dirty="0" smtClean="0"/>
          </a:p>
          <a:p>
            <a:r>
              <a:rPr lang="fi-FI" sz="1400" i="1" dirty="0" smtClean="0">
                <a:solidFill>
                  <a:srgbClr val="FF0000"/>
                </a:solidFill>
              </a:rPr>
              <a:t>ESIMERKKI:</a:t>
            </a:r>
          </a:p>
          <a:p>
            <a:endParaRPr lang="fi-FI" i="1" dirty="0" smtClean="0">
              <a:solidFill>
                <a:srgbClr val="FF0000"/>
              </a:solidFill>
            </a:endParaRPr>
          </a:p>
          <a:p>
            <a:r>
              <a:rPr lang="fi-FI" i="1" dirty="0" smtClean="0">
                <a:solidFill>
                  <a:srgbClr val="FF0000"/>
                </a:solidFill>
              </a:rPr>
              <a:t>”Planeetat”</a:t>
            </a:r>
            <a:endParaRPr lang="fi-FI" i="1" dirty="0">
              <a:solidFill>
                <a:srgbClr val="FF0000"/>
              </a:solidFill>
            </a:endParaRPr>
          </a:p>
        </p:txBody>
      </p:sp>
      <p:sp>
        <p:nvSpPr>
          <p:cNvPr id="4" name="TextBox 3"/>
          <p:cNvSpPr txBox="1"/>
          <p:nvPr/>
        </p:nvSpPr>
        <p:spPr>
          <a:xfrm>
            <a:off x="11167710" y="332656"/>
            <a:ext cx="1043834" cy="1569660"/>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en-GB" dirty="0"/>
          </a:p>
        </p:txBody>
      </p:sp>
    </p:spTree>
    <p:extLst>
      <p:ext uri="{BB962C8B-B14F-4D97-AF65-F5344CB8AC3E}">
        <p14:creationId xmlns:p14="http://schemas.microsoft.com/office/powerpoint/2010/main" val="3015109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29" y="0"/>
            <a:ext cx="10895141" cy="6858000"/>
          </a:xfrm>
          <a:prstGeom prst="rect">
            <a:avLst/>
          </a:prstGeom>
        </p:spPr>
      </p:pic>
      <p:sp>
        <p:nvSpPr>
          <p:cNvPr id="3" name="TextBox 2"/>
          <p:cNvSpPr txBox="1"/>
          <p:nvPr/>
        </p:nvSpPr>
        <p:spPr>
          <a:xfrm>
            <a:off x="11167710" y="332656"/>
            <a:ext cx="1043834" cy="1569660"/>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en-GB" dirty="0"/>
          </a:p>
        </p:txBody>
      </p:sp>
    </p:spTree>
    <p:extLst>
      <p:ext uri="{BB962C8B-B14F-4D97-AF65-F5344CB8AC3E}">
        <p14:creationId xmlns:p14="http://schemas.microsoft.com/office/powerpoint/2010/main" val="27184979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9376" y="0"/>
            <a:ext cx="10872299" cy="6858000"/>
          </a:xfrm>
          <a:prstGeom prst="rect">
            <a:avLst/>
          </a:prstGeom>
        </p:spPr>
      </p:pic>
      <p:sp>
        <p:nvSpPr>
          <p:cNvPr id="3" name="TextBox 2"/>
          <p:cNvSpPr txBox="1"/>
          <p:nvPr/>
        </p:nvSpPr>
        <p:spPr>
          <a:xfrm>
            <a:off x="11167710" y="332656"/>
            <a:ext cx="1043834" cy="1569660"/>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en-GB" dirty="0"/>
          </a:p>
        </p:txBody>
      </p:sp>
    </p:spTree>
    <p:extLst>
      <p:ext uri="{BB962C8B-B14F-4D97-AF65-F5344CB8AC3E}">
        <p14:creationId xmlns:p14="http://schemas.microsoft.com/office/powerpoint/2010/main" val="6634924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5188" y="571063"/>
            <a:ext cx="5688632" cy="1225803"/>
          </a:xfrm>
        </p:spPr>
        <p:txBody>
          <a:bodyPr/>
          <a:lstStyle/>
          <a:p>
            <a:pPr algn="l"/>
            <a:r>
              <a:rPr lang="fi-FI" sz="3600" dirty="0">
                <a:solidFill>
                  <a:srgbClr val="000000"/>
                </a:solidFill>
              </a:rPr>
              <a:t>Koulutuksen arviointikeskus </a:t>
            </a:r>
            <a:r>
              <a:rPr lang="fi-FI" sz="3600" dirty="0" smtClean="0">
                <a:solidFill>
                  <a:srgbClr val="000000"/>
                </a:solidFill>
              </a:rPr>
              <a:t>(HEA)</a:t>
            </a:r>
            <a:r>
              <a:rPr lang="fi-FI" sz="2800" dirty="0" smtClean="0">
                <a:solidFill>
                  <a:srgbClr val="000000"/>
                </a:solidFill>
              </a:rPr>
              <a:t/>
            </a:r>
            <a:br>
              <a:rPr lang="fi-FI" sz="2800" dirty="0" smtClean="0">
                <a:solidFill>
                  <a:srgbClr val="000000"/>
                </a:solidFill>
              </a:rPr>
            </a:br>
            <a:r>
              <a:rPr lang="fi-FI" sz="2800" dirty="0">
                <a:solidFill>
                  <a:srgbClr val="000000"/>
                </a:solidFill>
              </a:rPr>
              <a:t/>
            </a:r>
            <a:br>
              <a:rPr lang="fi-FI" sz="2800" dirty="0">
                <a:solidFill>
                  <a:srgbClr val="000000"/>
                </a:solidFill>
              </a:rPr>
            </a:br>
            <a:r>
              <a:rPr lang="fi-FI" sz="2400" dirty="0">
                <a:solidFill>
                  <a:srgbClr val="000000"/>
                </a:solidFill>
              </a:rPr>
              <a:t>…</a:t>
            </a:r>
            <a:r>
              <a:rPr lang="en-US" sz="2400" dirty="0" err="1">
                <a:solidFill>
                  <a:srgbClr val="000000"/>
                </a:solidFill>
              </a:rPr>
              <a:t>arviointia</a:t>
            </a:r>
            <a:r>
              <a:rPr lang="en-US" sz="2400" dirty="0">
                <a:solidFill>
                  <a:srgbClr val="000000"/>
                </a:solidFill>
              </a:rPr>
              <a:t> </a:t>
            </a:r>
            <a:r>
              <a:rPr lang="en-US" sz="2400" dirty="0" err="1">
                <a:solidFill>
                  <a:srgbClr val="000000"/>
                </a:solidFill>
              </a:rPr>
              <a:t>vuodesta</a:t>
            </a:r>
            <a:r>
              <a:rPr lang="en-US" sz="2400" dirty="0">
                <a:solidFill>
                  <a:srgbClr val="000000"/>
                </a:solidFill>
              </a:rPr>
              <a:t> </a:t>
            </a:r>
            <a:r>
              <a:rPr lang="en-US" sz="2400" dirty="0" smtClean="0">
                <a:solidFill>
                  <a:srgbClr val="000000"/>
                </a:solidFill>
              </a:rPr>
              <a:t>1996</a:t>
            </a:r>
            <a:br>
              <a:rPr lang="en-US" sz="2400" dirty="0" smtClean="0">
                <a:solidFill>
                  <a:srgbClr val="000000"/>
                </a:solidFill>
              </a:rPr>
            </a:br>
            <a:r>
              <a:rPr lang="en-US" sz="2400" dirty="0">
                <a:solidFill>
                  <a:srgbClr val="000000"/>
                </a:solidFill>
              </a:rPr>
              <a:t/>
            </a:r>
            <a:br>
              <a:rPr lang="en-US" sz="2400" dirty="0">
                <a:solidFill>
                  <a:srgbClr val="000000"/>
                </a:solidFill>
              </a:rPr>
            </a:br>
            <a:r>
              <a:rPr lang="en-US" sz="2400" dirty="0" smtClean="0">
                <a:solidFill>
                  <a:srgbClr val="000000"/>
                </a:solidFill>
              </a:rPr>
              <a:t>36 </a:t>
            </a:r>
            <a:r>
              <a:rPr lang="en-US" sz="2400" dirty="0" err="1" smtClean="0">
                <a:solidFill>
                  <a:srgbClr val="000000"/>
                </a:solidFill>
              </a:rPr>
              <a:t>työntekijää</a:t>
            </a:r>
            <a:endParaRPr lang="fi-FI" sz="2800" dirty="0"/>
          </a:p>
        </p:txBody>
      </p:sp>
      <p:sp>
        <p:nvSpPr>
          <p:cNvPr id="4" name="Date Placeholder 3"/>
          <p:cNvSpPr>
            <a:spLocks noGrp="1"/>
          </p:cNvSpPr>
          <p:nvPr>
            <p:ph type="dt" sz="half" idx="10"/>
          </p:nvPr>
        </p:nvSpPr>
        <p:spPr/>
        <p:txBody>
          <a:bodyPr/>
          <a:lstStyle/>
          <a:p>
            <a:pPr>
              <a:defRPr/>
            </a:pPr>
            <a:fld id="{6E446256-0F7D-4BBD-8F8E-35134B110B5B}"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2</a:t>
            </a:fld>
            <a:endParaRPr lang="en-GB" dirty="0"/>
          </a:p>
        </p:txBody>
      </p:sp>
      <p:pic>
        <p:nvPicPr>
          <p:cNvPr id="7" name="Picture 6"/>
          <p:cNvPicPr>
            <a:picLocks noChangeAspect="1"/>
          </p:cNvPicPr>
          <p:nvPr/>
        </p:nvPicPr>
        <p:blipFill>
          <a:blip r:embed="rId2"/>
          <a:stretch>
            <a:fillRect/>
          </a:stretch>
        </p:blipFill>
        <p:spPr>
          <a:xfrm>
            <a:off x="7824192" y="0"/>
            <a:ext cx="4380000" cy="2877311"/>
          </a:xfrm>
          <a:prstGeom prst="rect">
            <a:avLst/>
          </a:prstGeom>
        </p:spPr>
      </p:pic>
      <p:sp>
        <p:nvSpPr>
          <p:cNvPr id="9" name="Rectangle 8"/>
          <p:cNvSpPr/>
          <p:nvPr/>
        </p:nvSpPr>
        <p:spPr>
          <a:xfrm>
            <a:off x="837877" y="3356992"/>
            <a:ext cx="11017224" cy="2677656"/>
          </a:xfrm>
          <a:prstGeom prst="rect">
            <a:avLst/>
          </a:prstGeom>
        </p:spPr>
        <p:txBody>
          <a:bodyPr wrap="square">
            <a:spAutoFit/>
          </a:bodyPr>
          <a:lstStyle/>
          <a:p>
            <a:pPr marL="0" indent="0">
              <a:buNone/>
            </a:pPr>
            <a:r>
              <a:rPr lang="fi-FI" dirty="0"/>
              <a:t>Asetus koulutuksen arvioinnista (150/2003) määrittelee arvioinnin tavoitteeksi: </a:t>
            </a:r>
          </a:p>
          <a:p>
            <a:pPr marL="0" indent="0">
              <a:buNone/>
            </a:pPr>
            <a:endParaRPr lang="fi-FI" dirty="0" smtClean="0"/>
          </a:p>
          <a:p>
            <a:pPr marL="457200" indent="-457200">
              <a:buAutoNum type="arabicParenR"/>
            </a:pPr>
            <a:r>
              <a:rPr lang="fi-FI" dirty="0" smtClean="0"/>
              <a:t>hankkia </a:t>
            </a:r>
            <a:r>
              <a:rPr lang="fi-FI" dirty="0"/>
              <a:t>ja analysoida tietoa valtakunnallisen ja paikallisen päätöksenteon ja kehittämisen pohjaksi ja </a:t>
            </a:r>
            <a:endParaRPr lang="fi-FI" dirty="0" smtClean="0"/>
          </a:p>
          <a:p>
            <a:endParaRPr lang="fi-FI" dirty="0"/>
          </a:p>
          <a:p>
            <a:pPr marL="0" indent="0">
              <a:buNone/>
            </a:pPr>
            <a:r>
              <a:rPr lang="fi-FI" dirty="0"/>
              <a:t>2) tukea opiskelijoiden oppimista, opetustoimen henkilöstön työtä ja oppilaitosten kehittämistä. </a:t>
            </a:r>
            <a:endParaRPr lang="fi-FI" dirty="0" smtClean="0"/>
          </a:p>
        </p:txBody>
      </p:sp>
    </p:spTree>
    <p:extLst>
      <p:ext uri="{BB962C8B-B14F-4D97-AF65-F5344CB8AC3E}">
        <p14:creationId xmlns:p14="http://schemas.microsoft.com/office/powerpoint/2010/main" val="3267073298"/>
      </p:ext>
    </p:extLst>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8429" y="0"/>
            <a:ext cx="10895141" cy="6858000"/>
          </a:xfrm>
          <a:prstGeom prst="rect">
            <a:avLst/>
          </a:prstGeom>
        </p:spPr>
      </p:pic>
      <p:sp>
        <p:nvSpPr>
          <p:cNvPr id="3" name="TextBox 2"/>
          <p:cNvSpPr txBox="1"/>
          <p:nvPr/>
        </p:nvSpPr>
        <p:spPr>
          <a:xfrm>
            <a:off x="11167710" y="332656"/>
            <a:ext cx="1043834" cy="1569660"/>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en-GB" dirty="0"/>
          </a:p>
        </p:txBody>
      </p:sp>
    </p:spTree>
    <p:extLst>
      <p:ext uri="{BB962C8B-B14F-4D97-AF65-F5344CB8AC3E}">
        <p14:creationId xmlns:p14="http://schemas.microsoft.com/office/powerpoint/2010/main" val="34368150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5995" y="0"/>
            <a:ext cx="11226629" cy="6858000"/>
          </a:xfrm>
          <a:prstGeom prst="rect">
            <a:avLst/>
          </a:prstGeom>
        </p:spPr>
      </p:pic>
      <p:sp>
        <p:nvSpPr>
          <p:cNvPr id="3" name="TextBox 2"/>
          <p:cNvSpPr txBox="1"/>
          <p:nvPr/>
        </p:nvSpPr>
        <p:spPr>
          <a:xfrm>
            <a:off x="11064552" y="428178"/>
            <a:ext cx="1043834" cy="6001643"/>
          </a:xfrm>
          <a:prstGeom prst="rect">
            <a:avLst/>
          </a:prstGeom>
          <a:solidFill>
            <a:schemeClr val="bg1"/>
          </a:solidFill>
        </p:spPr>
        <p:txBody>
          <a:bodyPr wrap="square" rtlCol="0">
            <a:spAutoFit/>
          </a:bodyPr>
          <a:lstStyle/>
          <a:p>
            <a:r>
              <a:rPr lang="fi-FI" dirty="0" smtClean="0"/>
              <a:t>Näyt-teitä</a:t>
            </a:r>
          </a:p>
          <a:p>
            <a:r>
              <a:rPr lang="fi-FI" dirty="0" err="1" smtClean="0"/>
              <a:t>tehtä-vistä</a:t>
            </a:r>
            <a:endParaRPr lang="fi-FI" dirty="0" smtClean="0"/>
          </a:p>
          <a:p>
            <a:endParaRPr lang="fi-FI" dirty="0"/>
          </a:p>
          <a:p>
            <a:endParaRPr lang="fi-FI" dirty="0" smtClean="0"/>
          </a:p>
          <a:p>
            <a:endParaRPr lang="fi-FI" dirty="0"/>
          </a:p>
          <a:p>
            <a:endParaRPr lang="fi-FI" dirty="0" smtClean="0"/>
          </a:p>
          <a:p>
            <a:endParaRPr lang="fi-FI" dirty="0"/>
          </a:p>
          <a:p>
            <a:endParaRPr lang="fi-FI" dirty="0" smtClean="0"/>
          </a:p>
          <a:p>
            <a:endParaRPr lang="fi-FI" dirty="0" smtClean="0"/>
          </a:p>
          <a:p>
            <a:endParaRPr lang="fi-FI" dirty="0"/>
          </a:p>
          <a:p>
            <a:endParaRPr lang="fi-FI" dirty="0" smtClean="0"/>
          </a:p>
          <a:p>
            <a:endParaRPr lang="fi-FI" dirty="0"/>
          </a:p>
          <a:p>
            <a:endParaRPr lang="fi-FI" dirty="0" smtClean="0"/>
          </a:p>
          <a:p>
            <a:r>
              <a:rPr lang="fi-FI" dirty="0" smtClean="0"/>
              <a:t>jne.</a:t>
            </a:r>
            <a:endParaRPr lang="en-GB" dirty="0"/>
          </a:p>
        </p:txBody>
      </p:sp>
    </p:spTree>
    <p:extLst>
      <p:ext uri="{BB962C8B-B14F-4D97-AF65-F5344CB8AC3E}">
        <p14:creationId xmlns:p14="http://schemas.microsoft.com/office/powerpoint/2010/main" val="13507153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37A283AD-23E3-4A53-9602-C88F663AEE97}"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22</a:t>
            </a:fld>
            <a:endParaRPr lang="en-GB" dirty="0"/>
          </a:p>
        </p:txBody>
      </p:sp>
      <p:grpSp>
        <p:nvGrpSpPr>
          <p:cNvPr id="10" name="Group 9"/>
          <p:cNvGrpSpPr/>
          <p:nvPr/>
        </p:nvGrpSpPr>
        <p:grpSpPr>
          <a:xfrm>
            <a:off x="335363" y="1798854"/>
            <a:ext cx="4968550" cy="2369880"/>
            <a:chOff x="551386" y="2180272"/>
            <a:chExt cx="7200798" cy="2964960"/>
          </a:xfrm>
        </p:grpSpPr>
        <p:pic>
          <p:nvPicPr>
            <p:cNvPr id="3" name="Picture 2"/>
            <p:cNvPicPr>
              <a:picLocks noChangeAspect="1"/>
            </p:cNvPicPr>
            <p:nvPr/>
          </p:nvPicPr>
          <p:blipFill rotWithShape="1">
            <a:blip r:embed="rId3"/>
            <a:srcRect l="7086" t="5907" r="5514" b="31178"/>
            <a:stretch/>
          </p:blipFill>
          <p:spPr>
            <a:xfrm>
              <a:off x="551386" y="2204862"/>
              <a:ext cx="7200798" cy="2915780"/>
            </a:xfrm>
            <a:prstGeom prst="rect">
              <a:avLst/>
            </a:prstGeom>
          </p:spPr>
        </p:pic>
        <p:sp>
          <p:nvSpPr>
            <p:cNvPr id="9" name="TextBox 8"/>
            <p:cNvSpPr txBox="1"/>
            <p:nvPr/>
          </p:nvSpPr>
          <p:spPr bwMode="auto">
            <a:xfrm>
              <a:off x="2121592" y="2180272"/>
              <a:ext cx="5581525" cy="2964960"/>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sz="1400" dirty="0" smtClean="0">
                  <a:latin typeface="Bahnschrift SemiBold" panose="020B0502040204020203" pitchFamily="34" charset="0"/>
                </a:rPr>
                <a:t>Palautteesi:  </a:t>
              </a:r>
            </a:p>
            <a:p>
              <a:endParaRPr lang="fi-FI" sz="1400" dirty="0">
                <a:latin typeface="Bahnschrift SemiBold" panose="020B0502040204020203" pitchFamily="34" charset="0"/>
              </a:endParaRPr>
            </a:p>
            <a:p>
              <a:r>
                <a:rPr lang="fi-FI" sz="1400" dirty="0" smtClean="0">
                  <a:latin typeface="Bahnschrift SemiBold" panose="020B0502040204020203" pitchFamily="34" charset="0"/>
                </a:rPr>
                <a:t>Osaat hyvin viestintäteknologiset perustaidot. </a:t>
              </a:r>
            </a:p>
            <a:p>
              <a:endParaRPr lang="fi-FI" sz="1400" dirty="0" smtClean="0">
                <a:latin typeface="Bahnschrift SemiBold" panose="020B0502040204020203" pitchFamily="34" charset="0"/>
              </a:endParaRPr>
            </a:p>
            <a:p>
              <a:r>
                <a:rPr lang="fi-FI" sz="1400" dirty="0" smtClean="0">
                  <a:latin typeface="Bahnschrift SemiBold" panose="020B0502040204020203" pitchFamily="34" charset="0"/>
                </a:rPr>
                <a:t>Voit vielä harjoitella seuraavia osa-alueita: </a:t>
              </a:r>
            </a:p>
            <a:p>
              <a:pPr marL="342900" indent="-342900">
                <a:buFontTx/>
                <a:buChar char="-"/>
              </a:pPr>
              <a:r>
                <a:rPr lang="fi-FI" sz="1400" dirty="0" smtClean="0">
                  <a:latin typeface="Bahnschrift SemiBold" panose="020B0502040204020203" pitchFamily="34" charset="0"/>
                </a:rPr>
                <a:t>Tiedon hallinta: tiedon kerääminen ja tallennus</a:t>
              </a:r>
            </a:p>
            <a:p>
              <a:pPr marL="342900" indent="-342900">
                <a:buFontTx/>
                <a:buChar char="-"/>
              </a:pPr>
              <a:r>
                <a:rPr lang="fi-FI" sz="1400" dirty="0" smtClean="0">
                  <a:latin typeface="Bahnschrift SemiBold" panose="020B0502040204020203" pitchFamily="34" charset="0"/>
                </a:rPr>
                <a:t>Tiedon arviointi: Asioiden esittämistä tärkeysjärjestyksessä, lähdekriittisyys ja tiedon tarkkuuden arviointi</a:t>
              </a:r>
            </a:p>
            <a:p>
              <a:pPr marL="342900" indent="-342900">
                <a:buFontTx/>
                <a:buChar char="-"/>
              </a:pPr>
              <a:r>
                <a:rPr lang="fi-FI" sz="1400" dirty="0" smtClean="0">
                  <a:latin typeface="Bahnschrift SemiBold" panose="020B0502040204020203" pitchFamily="34" charset="0"/>
                </a:rPr>
                <a:t>Tiedon yhdistäminen</a:t>
              </a:r>
              <a:endParaRPr lang="fi-FI" dirty="0" smtClean="0">
                <a:latin typeface="Bahnschrift SemiBold" panose="020B0502040204020203" pitchFamily="34" charset="0"/>
              </a:endParaRPr>
            </a:p>
          </p:txBody>
        </p:sp>
      </p:grpSp>
      <p:sp>
        <p:nvSpPr>
          <p:cNvPr id="11" name="TextBox 10"/>
          <p:cNvSpPr txBox="1"/>
          <p:nvPr/>
        </p:nvSpPr>
        <p:spPr bwMode="auto">
          <a:xfrm>
            <a:off x="1573778" y="360092"/>
            <a:ext cx="10225136" cy="1292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sz="2800" b="1" dirty="0" smtClean="0"/>
              <a:t>TAVOITTEENTA KOHDENNETTU ja REAALIAIKAINEN PALAUTE OPPIJALLE / OPETTAJALLE … JA JÄRJESTELMÄTASOLLE  </a:t>
            </a:r>
          </a:p>
        </p:txBody>
      </p:sp>
      <p:pic>
        <p:nvPicPr>
          <p:cNvPr id="12" name="Picture 11"/>
          <p:cNvPicPr>
            <a:picLocks noChangeAspect="1"/>
          </p:cNvPicPr>
          <p:nvPr/>
        </p:nvPicPr>
        <p:blipFill rotWithShape="1">
          <a:blip r:embed="rId4"/>
          <a:srcRect l="31494" t="29001" r="20863" b="20600"/>
          <a:stretch/>
        </p:blipFill>
        <p:spPr>
          <a:xfrm>
            <a:off x="5727365" y="2492896"/>
            <a:ext cx="6050672" cy="3600400"/>
          </a:xfrm>
          <a:prstGeom prst="rect">
            <a:avLst/>
          </a:prstGeom>
        </p:spPr>
      </p:pic>
      <p:sp>
        <p:nvSpPr>
          <p:cNvPr id="17" name="Curved Left Arrow 16"/>
          <p:cNvSpPr/>
          <p:nvPr/>
        </p:nvSpPr>
        <p:spPr>
          <a:xfrm rot="16688941">
            <a:off x="6478169" y="760733"/>
            <a:ext cx="368635" cy="25465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
        <p:nvSpPr>
          <p:cNvPr id="19" name="Curved Left Arrow 18"/>
          <p:cNvSpPr/>
          <p:nvPr/>
        </p:nvSpPr>
        <p:spPr>
          <a:xfrm rot="6077629">
            <a:off x="4046584" y="3494210"/>
            <a:ext cx="368635" cy="2546595"/>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solidFill>
                <a:schemeClr val="tx1"/>
              </a:solidFill>
            </a:endParaRPr>
          </a:p>
        </p:txBody>
      </p:sp>
    </p:spTree>
    <p:extLst>
      <p:ext uri="{BB962C8B-B14F-4D97-AF65-F5344CB8AC3E}">
        <p14:creationId xmlns:p14="http://schemas.microsoft.com/office/powerpoint/2010/main" val="2717541622"/>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1344" y="1196752"/>
            <a:ext cx="11521280" cy="3024336"/>
          </a:xfrm>
        </p:spPr>
        <p:txBody>
          <a:bodyPr/>
          <a:lstStyle/>
          <a:p>
            <a:pPr marL="0"/>
            <a:endParaRPr lang="fi-FI" sz="3200" dirty="0" smtClean="0">
              <a:solidFill>
                <a:srgbClr val="000000"/>
              </a:solidFill>
              <a:sym typeface="Wingdings" panose="05000000000000000000" pitchFamily="2" charset="2"/>
            </a:endParaRPr>
          </a:p>
          <a:p>
            <a:pPr marL="0"/>
            <a:endParaRPr lang="fi-FI" sz="3200" dirty="0" smtClean="0">
              <a:solidFill>
                <a:srgbClr val="000000"/>
              </a:solidFill>
              <a:sym typeface="Wingdings" panose="05000000000000000000" pitchFamily="2" charset="2"/>
            </a:endParaRPr>
          </a:p>
          <a:p>
            <a:pPr marL="0"/>
            <a:r>
              <a:rPr lang="fi-FI" sz="3200" dirty="0" smtClean="0">
                <a:solidFill>
                  <a:srgbClr val="000000"/>
                </a:solidFill>
                <a:sym typeface="Wingdings" panose="05000000000000000000" pitchFamily="2" charset="2"/>
              </a:rPr>
              <a:t>Koulutuksen arviointikeskuksen a</a:t>
            </a:r>
            <a:r>
              <a:rPr lang="fi-FI" sz="3200" dirty="0" smtClean="0">
                <a:solidFill>
                  <a:srgbClr val="000000"/>
                </a:solidFill>
              </a:rPr>
              <a:t>rviointitutkimuksessa keskeistä on</a:t>
            </a:r>
            <a:endParaRPr lang="fi-FI" sz="3200" dirty="0">
              <a:solidFill>
                <a:srgbClr val="000000"/>
              </a:solidFill>
            </a:endParaRPr>
          </a:p>
          <a:p>
            <a:r>
              <a:rPr lang="fi-FI" sz="3200" dirty="0">
                <a:solidFill>
                  <a:srgbClr val="000000"/>
                </a:solidFill>
              </a:rPr>
              <a:t>    tiedon tuottaminen ja koulutuksen, opetuksen ja oppimisen kehittäminen </a:t>
            </a:r>
            <a:r>
              <a:rPr lang="fi-FI" sz="3200" dirty="0" smtClean="0">
                <a:solidFill>
                  <a:srgbClr val="000000"/>
                </a:solidFill>
              </a:rPr>
              <a:t>sekä tiedolla johtamisen tukeminen</a:t>
            </a:r>
          </a:p>
          <a:p>
            <a:endParaRPr lang="fi-FI" sz="3200" dirty="0">
              <a:solidFill>
                <a:srgbClr val="000000"/>
              </a:solidFill>
            </a:endParaRPr>
          </a:p>
          <a:p>
            <a:r>
              <a:rPr lang="fi-FI" sz="2400" dirty="0" smtClean="0">
                <a:solidFill>
                  <a:srgbClr val="000000"/>
                </a:solidFill>
              </a:rPr>
              <a:t>Tervetuloa tutustumaan meidän toimintaan ja tutkimukseen sivuillamme:</a:t>
            </a:r>
          </a:p>
          <a:p>
            <a:r>
              <a:rPr lang="fi-FI" sz="2400" dirty="0">
                <a:hlinkClick r:id="rId3"/>
              </a:rPr>
              <a:t>https://www.helsinki.fi/fi/verkostot/koulutuksen-arviointikeskus</a:t>
            </a:r>
            <a:endParaRPr lang="fi-FI" sz="2400" dirty="0" smtClean="0">
              <a:solidFill>
                <a:srgbClr val="000000"/>
              </a:solidFill>
            </a:endParaRPr>
          </a:p>
          <a:p>
            <a:endParaRPr lang="fi-FI" sz="3200" dirty="0">
              <a:solidFill>
                <a:srgbClr val="000000"/>
              </a:solidFill>
            </a:endParaRPr>
          </a:p>
          <a:p>
            <a:endParaRPr lang="fi-FI" sz="3200" dirty="0" smtClean="0">
              <a:solidFill>
                <a:srgbClr val="000000"/>
              </a:solidFill>
            </a:endParaRPr>
          </a:p>
          <a:p>
            <a:endParaRPr lang="fi-FI" sz="3200" dirty="0" smtClean="0">
              <a:solidFill>
                <a:srgbClr val="000000"/>
              </a:solidFill>
            </a:endParaRPr>
          </a:p>
          <a:p>
            <a:endParaRPr lang="fi-FI" sz="3200" dirty="0">
              <a:solidFill>
                <a:srgbClr val="000000"/>
              </a:solidFill>
            </a:endParaRPr>
          </a:p>
          <a:p>
            <a:endParaRPr lang="fi-FI" sz="3200" dirty="0" smtClean="0">
              <a:solidFill>
                <a:srgbClr val="000000"/>
              </a:solidFill>
            </a:endParaRPr>
          </a:p>
          <a:p>
            <a:r>
              <a:rPr lang="fi-FI" dirty="0" smtClean="0">
                <a:solidFill>
                  <a:srgbClr val="000000"/>
                </a:solidFill>
              </a:rPr>
              <a:t>                            </a:t>
            </a:r>
            <a:endParaRPr lang="fi-FI" dirty="0">
              <a:solidFill>
                <a:srgbClr val="000000"/>
              </a:solidFill>
            </a:endParaRPr>
          </a:p>
        </p:txBody>
      </p:sp>
      <p:sp>
        <p:nvSpPr>
          <p:cNvPr id="4" name="Date Placeholder 3"/>
          <p:cNvSpPr>
            <a:spLocks noGrp="1"/>
          </p:cNvSpPr>
          <p:nvPr>
            <p:ph type="dt" sz="half" idx="10"/>
          </p:nvPr>
        </p:nvSpPr>
        <p:spPr/>
        <p:txBody>
          <a:bodyPr/>
          <a:lstStyle/>
          <a:p>
            <a:pPr>
              <a:defRPr/>
            </a:pPr>
            <a:fld id="{388DB9B7-57F3-4E15-8C3D-4FAA57EFE973}"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23</a:t>
            </a:fld>
            <a:endParaRPr lang="en-GB" dirty="0"/>
          </a:p>
        </p:txBody>
      </p:sp>
    </p:spTree>
    <p:extLst>
      <p:ext uri="{BB962C8B-B14F-4D97-AF65-F5344CB8AC3E}">
        <p14:creationId xmlns:p14="http://schemas.microsoft.com/office/powerpoint/2010/main" val="6397227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äivämäärän paikkamerkki 3"/>
          <p:cNvSpPr>
            <a:spLocks noGrp="1"/>
          </p:cNvSpPr>
          <p:nvPr>
            <p:ph type="dt" sz="half" idx="10"/>
          </p:nvPr>
        </p:nvSpPr>
        <p:spPr/>
        <p:txBody>
          <a:bodyPr/>
          <a:lstStyle/>
          <a:p>
            <a:fld id="{E415E147-8668-4BEB-9FD0-111617DAD825}" type="datetime1">
              <a:rPr lang="en-GB" smtClean="0"/>
              <a:t>17/01/2020</a:t>
            </a:fld>
            <a:endParaRPr lang="fi-FI"/>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6" name="Dian numeron paikkamerkki 5"/>
          <p:cNvSpPr>
            <a:spLocks noGrp="1"/>
          </p:cNvSpPr>
          <p:nvPr>
            <p:ph type="sldNum" sz="quarter" idx="12"/>
          </p:nvPr>
        </p:nvSpPr>
        <p:spPr/>
        <p:txBody>
          <a:bodyPr/>
          <a:lstStyle/>
          <a:p>
            <a:fld id="{4669315E-5A66-CF44-AE5D-C333B2F730C4}" type="slidenum">
              <a:rPr lang="en-GB" smtClean="0"/>
              <a:pPr/>
              <a:t>24</a:t>
            </a:fld>
            <a:endParaRPr lang="en-GB"/>
          </a:p>
        </p:txBody>
      </p:sp>
      <p:pic>
        <p:nvPicPr>
          <p:cNvPr id="3" name="Picture 2"/>
          <p:cNvPicPr>
            <a:picLocks noChangeAspect="1"/>
          </p:cNvPicPr>
          <p:nvPr/>
        </p:nvPicPr>
        <p:blipFill rotWithShape="1">
          <a:blip r:embed="rId2"/>
          <a:srcRect t="12488"/>
          <a:stretch/>
        </p:blipFill>
        <p:spPr>
          <a:xfrm>
            <a:off x="6888088" y="353144"/>
            <a:ext cx="4854648" cy="6037194"/>
          </a:xfrm>
          <a:prstGeom prst="rect">
            <a:avLst/>
          </a:prstGeom>
        </p:spPr>
      </p:pic>
      <p:sp>
        <p:nvSpPr>
          <p:cNvPr id="10" name="TextBox 9"/>
          <p:cNvSpPr txBox="1"/>
          <p:nvPr/>
        </p:nvSpPr>
        <p:spPr bwMode="auto">
          <a:xfrm>
            <a:off x="983432" y="3024827"/>
            <a:ext cx="5472608" cy="5539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pPr algn="ctr"/>
            <a:r>
              <a:rPr lang="fi-FI" sz="3600" dirty="0" smtClean="0">
                <a:latin typeface="Brush Script MT" panose="03060802040406070304" pitchFamily="66" charset="0"/>
              </a:rPr>
              <a:t>Kiitos</a:t>
            </a:r>
          </a:p>
        </p:txBody>
      </p:sp>
    </p:spTree>
    <p:extLst>
      <p:ext uri="{BB962C8B-B14F-4D97-AF65-F5344CB8AC3E}">
        <p14:creationId xmlns:p14="http://schemas.microsoft.com/office/powerpoint/2010/main" val="66799145"/>
      </p:ext>
    </p:extLst>
  </p:cSld>
  <p:clrMapOvr>
    <a:masterClrMapping/>
  </p:clrMapOvr>
  <p:transition spd="slow"/>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tsikko 10"/>
          <p:cNvSpPr>
            <a:spLocks noGrp="1"/>
          </p:cNvSpPr>
          <p:nvPr>
            <p:ph type="title"/>
          </p:nvPr>
        </p:nvSpPr>
        <p:spPr>
          <a:xfrm>
            <a:off x="1847528" y="716436"/>
            <a:ext cx="10009112" cy="1225803"/>
          </a:xfrm>
        </p:spPr>
        <p:txBody>
          <a:bodyPr/>
          <a:lstStyle/>
          <a:p>
            <a:r>
              <a:rPr lang="fi-FI" dirty="0"/>
              <a:t>Koulutuksen arviointi ja siihen liittyvä tutkimus</a:t>
            </a:r>
          </a:p>
        </p:txBody>
      </p:sp>
      <p:sp>
        <p:nvSpPr>
          <p:cNvPr id="3" name="Sisällön paikkamerkki 2"/>
          <p:cNvSpPr>
            <a:spLocks noGrp="1"/>
          </p:cNvSpPr>
          <p:nvPr>
            <p:ph idx="1"/>
          </p:nvPr>
        </p:nvSpPr>
        <p:spPr>
          <a:xfrm>
            <a:off x="839416" y="2427250"/>
            <a:ext cx="10945216" cy="3672409"/>
          </a:xfrm>
        </p:spPr>
        <p:txBody>
          <a:bodyPr/>
          <a:lstStyle/>
          <a:p>
            <a:pPr algn="l"/>
            <a:r>
              <a:rPr lang="fi-FI" sz="2800" dirty="0" smtClean="0"/>
              <a:t>1. </a:t>
            </a:r>
            <a:r>
              <a:rPr lang="fi-FI" sz="2800" dirty="0"/>
              <a:t>A</a:t>
            </a:r>
            <a:r>
              <a:rPr lang="fi-FI" sz="2800" dirty="0" smtClean="0"/>
              <a:t>rviointi kansallista koulutusjärjestelmätasoa varten</a:t>
            </a:r>
          </a:p>
          <a:p>
            <a:pPr algn="l"/>
            <a:r>
              <a:rPr lang="fi-FI" sz="2800" dirty="0" smtClean="0"/>
              <a:t>2. </a:t>
            </a:r>
            <a:r>
              <a:rPr lang="fi-FI" sz="2800" dirty="0"/>
              <a:t>A</a:t>
            </a:r>
            <a:r>
              <a:rPr lang="fi-FI" sz="2800" dirty="0" smtClean="0"/>
              <a:t>rviointi toiminnan vastuullisuudesta ja sen kehittämistä varten</a:t>
            </a:r>
          </a:p>
          <a:p>
            <a:pPr algn="l"/>
            <a:r>
              <a:rPr lang="fi-FI" sz="2800" dirty="0" smtClean="0"/>
              <a:t>3. Arviointi tuen toimivuuden ja koulutuspolulle kiinnittymisen </a:t>
            </a:r>
          </a:p>
          <a:p>
            <a:pPr algn="l"/>
            <a:r>
              <a:rPr lang="fi-FI" sz="2800" dirty="0"/>
              <a:t> </a:t>
            </a:r>
            <a:r>
              <a:rPr lang="fi-FI" sz="2800" dirty="0" smtClean="0"/>
              <a:t>   tarkastelun välineenä</a:t>
            </a:r>
          </a:p>
          <a:p>
            <a:pPr algn="l"/>
            <a:r>
              <a:rPr lang="fi-FI" sz="2800" dirty="0" smtClean="0"/>
              <a:t>4. Arviointi </a:t>
            </a:r>
            <a:r>
              <a:rPr lang="fi-FI" sz="2800" dirty="0"/>
              <a:t>tukemassa </a:t>
            </a:r>
            <a:r>
              <a:rPr lang="fi-FI" sz="2800" dirty="0" smtClean="0"/>
              <a:t>oppimista</a:t>
            </a:r>
            <a:r>
              <a:rPr lang="fi-FI" sz="2800" dirty="0"/>
              <a:t> </a:t>
            </a:r>
            <a:endParaRPr lang="fi-FI" sz="2800" dirty="0" smtClean="0"/>
          </a:p>
          <a:p>
            <a:pPr algn="l"/>
            <a:r>
              <a:rPr lang="fi-FI" sz="2800" dirty="0" smtClean="0"/>
              <a:t>5. </a:t>
            </a:r>
            <a:r>
              <a:rPr lang="fi-FI" sz="2800" dirty="0">
                <a:solidFill>
                  <a:srgbClr val="FF0000"/>
                </a:solidFill>
              </a:rPr>
              <a:t>Moniluku- ja tietokoneosaamista arvioimassa</a:t>
            </a:r>
          </a:p>
        </p:txBody>
      </p:sp>
      <p:sp>
        <p:nvSpPr>
          <p:cNvPr id="4" name="Päivämäärän paikkamerkki 3"/>
          <p:cNvSpPr>
            <a:spLocks noGrp="1"/>
          </p:cNvSpPr>
          <p:nvPr>
            <p:ph type="dt" sz="half" idx="10"/>
          </p:nvPr>
        </p:nvSpPr>
        <p:spPr/>
        <p:txBody>
          <a:bodyPr/>
          <a:lstStyle/>
          <a:p>
            <a:fld id="{BAEAC5C8-2093-4D6F-A1F6-5AEA859F6486}" type="datetime1">
              <a:rPr lang="en-GB" smtClean="0"/>
              <a:t>17/01/2020</a:t>
            </a:fld>
            <a:endParaRPr lang="fi-FI" dirty="0"/>
          </a:p>
        </p:txBody>
      </p:sp>
      <p:sp>
        <p:nvSpPr>
          <p:cNvPr id="7" name="Alatunnisteen paikkamerkki 6"/>
          <p:cNvSpPr>
            <a:spLocks noGrp="1"/>
          </p:cNvSpPr>
          <p:nvPr>
            <p:ph type="ftr" sz="quarter" idx="11"/>
          </p:nvPr>
        </p:nvSpPr>
        <p:spPr/>
        <p:txBody>
          <a:bodyPr/>
          <a:lstStyle/>
          <a:p>
            <a:r>
              <a:rPr lang="fi-FI" smtClean="0"/>
              <a:t>Risto Hotulainen</a:t>
            </a:r>
            <a:endParaRPr lang="fi-FI" dirty="0"/>
          </a:p>
        </p:txBody>
      </p:sp>
      <p:sp>
        <p:nvSpPr>
          <p:cNvPr id="6" name="Dian numeron paikkamerkki 5"/>
          <p:cNvSpPr>
            <a:spLocks noGrp="1"/>
          </p:cNvSpPr>
          <p:nvPr>
            <p:ph type="sldNum" sz="quarter" idx="12"/>
          </p:nvPr>
        </p:nvSpPr>
        <p:spPr/>
        <p:txBody>
          <a:bodyPr/>
          <a:lstStyle/>
          <a:p>
            <a:fld id="{4669315E-5A66-CF44-AE5D-C333B2F730C4}" type="slidenum">
              <a:rPr lang="en-GB" smtClean="0"/>
              <a:pPr/>
              <a:t>3</a:t>
            </a:fld>
            <a:endParaRPr lang="en-GB"/>
          </a:p>
        </p:txBody>
      </p:sp>
    </p:spTree>
    <p:extLst>
      <p:ext uri="{BB962C8B-B14F-4D97-AF65-F5344CB8AC3E}">
        <p14:creationId xmlns:p14="http://schemas.microsoft.com/office/powerpoint/2010/main" val="3249907898"/>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461963"/>
            <a:ext cx="9937104" cy="1225803"/>
          </a:xfrm>
        </p:spPr>
        <p:txBody>
          <a:bodyPr/>
          <a:lstStyle/>
          <a:p>
            <a:pPr algn="l"/>
            <a:r>
              <a:rPr lang="fi-FI" dirty="0"/>
              <a:t>1. Arviointi kansallista </a:t>
            </a:r>
            <a:r>
              <a:rPr lang="fi-FI" dirty="0" smtClean="0"/>
              <a:t>järjestelmätasoa </a:t>
            </a:r>
            <a:r>
              <a:rPr lang="fi-FI" dirty="0"/>
              <a:t>varten</a:t>
            </a:r>
          </a:p>
        </p:txBody>
      </p:sp>
      <p:sp>
        <p:nvSpPr>
          <p:cNvPr id="4" name="Date Placeholder 3"/>
          <p:cNvSpPr>
            <a:spLocks noGrp="1"/>
          </p:cNvSpPr>
          <p:nvPr>
            <p:ph type="dt" sz="half" idx="10"/>
          </p:nvPr>
        </p:nvSpPr>
        <p:spPr/>
        <p:txBody>
          <a:bodyPr/>
          <a:lstStyle/>
          <a:p>
            <a:pPr>
              <a:defRPr/>
            </a:pPr>
            <a:fld id="{F5A11DD9-AAA0-42C1-AF5E-B964886B0BBD}"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4</a:t>
            </a:fld>
            <a:endParaRPr lang="en-GB" dirty="0"/>
          </a:p>
        </p:txBody>
      </p:sp>
      <p:sp>
        <p:nvSpPr>
          <p:cNvPr id="7" name="Title 1"/>
          <p:cNvSpPr>
            <a:spLocks noGrp="1"/>
          </p:cNvSpPr>
          <p:nvPr>
            <p:ph idx="1"/>
          </p:nvPr>
        </p:nvSpPr>
        <p:spPr>
          <a:xfrm>
            <a:off x="2063552" y="2204865"/>
            <a:ext cx="9793088" cy="3888432"/>
          </a:xfrm>
        </p:spPr>
        <p:txBody>
          <a:bodyPr/>
          <a:lstStyle/>
          <a:p>
            <a:pPr algn="l"/>
            <a:r>
              <a:rPr lang="en-GB" sz="3600" dirty="0" err="1" smtClean="0"/>
              <a:t>Oppimaan</a:t>
            </a:r>
            <a:r>
              <a:rPr lang="en-GB" sz="3600" dirty="0" smtClean="0"/>
              <a:t> </a:t>
            </a:r>
            <a:r>
              <a:rPr lang="en-GB" sz="3600" dirty="0" err="1" smtClean="0"/>
              <a:t>oppimisen</a:t>
            </a:r>
            <a:r>
              <a:rPr lang="en-GB" sz="3600" dirty="0" smtClean="0"/>
              <a:t> </a:t>
            </a:r>
            <a:r>
              <a:rPr lang="en-GB" sz="3600" dirty="0" err="1" smtClean="0"/>
              <a:t>arviointi</a:t>
            </a:r>
            <a:endParaRPr lang="en-GB" sz="3600" dirty="0" smtClean="0"/>
          </a:p>
          <a:p>
            <a:pPr algn="l"/>
            <a:r>
              <a:rPr lang="fi-FI" sz="2800" dirty="0"/>
              <a:t>Oppimaan oppiminen </a:t>
            </a:r>
            <a:r>
              <a:rPr lang="fi-FI" sz="2800" dirty="0" smtClean="0"/>
              <a:t>määritellään </a:t>
            </a:r>
            <a:r>
              <a:rPr lang="fi-FI" sz="2800" dirty="0"/>
              <a:t>taitona ja haluna </a:t>
            </a:r>
            <a:r>
              <a:rPr lang="fi-FI" sz="2800" dirty="0" smtClean="0"/>
              <a:t>tarttua </a:t>
            </a:r>
            <a:r>
              <a:rPr lang="fi-FI" sz="2800" dirty="0"/>
              <a:t>uusiin oppimishaasteisiin </a:t>
            </a:r>
            <a:r>
              <a:rPr lang="fi-FI" sz="2800" dirty="0" smtClean="0"/>
              <a:t>asiasisällöstä                             riippumatta </a:t>
            </a:r>
            <a:r>
              <a:rPr lang="fi-FI" sz="2800" dirty="0"/>
              <a:t>(Hautamäki ym., </a:t>
            </a:r>
            <a:r>
              <a:rPr lang="fi-FI" sz="2800" dirty="0" smtClean="0"/>
              <a:t>2002). </a:t>
            </a:r>
          </a:p>
          <a:p>
            <a:pPr algn="l"/>
            <a:r>
              <a:rPr lang="fi-FI" sz="2800" dirty="0"/>
              <a:t>Helsingin yliopiston Koulutuksen arviointikeskus HEA on toteuttanut PISA -arviointeja vuosina 2006, 2015 ja 2018. Koulutuksen arviointikeskus on mukana </a:t>
            </a:r>
            <a:r>
              <a:rPr lang="fi-FI" sz="2800" dirty="0" err="1"/>
              <a:t>toeuttamassa</a:t>
            </a:r>
            <a:r>
              <a:rPr lang="fi-FI" sz="2800" dirty="0"/>
              <a:t> myös vuoden 2021 PISA –tutkimusta.</a:t>
            </a:r>
          </a:p>
          <a:p>
            <a:pPr algn="l"/>
            <a:endParaRPr lang="en-GB" sz="3600" dirty="0" smtClean="0"/>
          </a:p>
          <a:p>
            <a:pPr algn="l"/>
            <a:endParaRPr lang="en-GB" sz="3600" dirty="0"/>
          </a:p>
          <a:p>
            <a:pPr algn="l"/>
            <a:endParaRPr lang="en-GB" sz="3600" dirty="0"/>
          </a:p>
        </p:txBody>
      </p:sp>
      <p:pic>
        <p:nvPicPr>
          <p:cNvPr id="8" name="Picture 7"/>
          <p:cNvPicPr>
            <a:picLocks noChangeAspect="1"/>
          </p:cNvPicPr>
          <p:nvPr/>
        </p:nvPicPr>
        <p:blipFill>
          <a:blip r:embed="rId3"/>
          <a:stretch>
            <a:fillRect/>
          </a:stretch>
        </p:blipFill>
        <p:spPr>
          <a:xfrm>
            <a:off x="485298" y="2207690"/>
            <a:ext cx="1604377" cy="2142705"/>
          </a:xfrm>
          <a:prstGeom prst="rect">
            <a:avLst/>
          </a:prstGeom>
        </p:spPr>
      </p:pic>
      <p:pic>
        <p:nvPicPr>
          <p:cNvPr id="3" name="Picture 2"/>
          <p:cNvPicPr>
            <a:picLocks noChangeAspect="1"/>
          </p:cNvPicPr>
          <p:nvPr/>
        </p:nvPicPr>
        <p:blipFill>
          <a:blip r:embed="rId4"/>
          <a:stretch>
            <a:fillRect/>
          </a:stretch>
        </p:blipFill>
        <p:spPr>
          <a:xfrm>
            <a:off x="485298" y="4304628"/>
            <a:ext cx="1767993" cy="2158171"/>
          </a:xfrm>
          <a:prstGeom prst="rect">
            <a:avLst/>
          </a:prstGeom>
        </p:spPr>
      </p:pic>
    </p:spTree>
    <p:extLst>
      <p:ext uri="{BB962C8B-B14F-4D97-AF65-F5344CB8AC3E}">
        <p14:creationId xmlns:p14="http://schemas.microsoft.com/office/powerpoint/2010/main" val="1224819695"/>
      </p:ext>
    </p:extLst>
  </p:cSld>
  <p:clrMapOvr>
    <a:masterClrMapping/>
  </p:clrMapOvr>
  <p:transition spd="slow"/>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91543" y="476672"/>
            <a:ext cx="9842229" cy="1225803"/>
          </a:xfrm>
        </p:spPr>
        <p:txBody>
          <a:bodyPr/>
          <a:lstStyle/>
          <a:p>
            <a:pPr algn="l"/>
            <a:r>
              <a:rPr lang="fi-FI" dirty="0"/>
              <a:t>2. Arviointi toiminnan </a:t>
            </a:r>
            <a:r>
              <a:rPr lang="fi-FI" dirty="0" err="1" smtClean="0"/>
              <a:t>vastuulli-suudesta</a:t>
            </a:r>
            <a:r>
              <a:rPr lang="fi-FI" dirty="0" smtClean="0"/>
              <a:t> </a:t>
            </a:r>
            <a:r>
              <a:rPr lang="fi-FI" dirty="0"/>
              <a:t>ja </a:t>
            </a:r>
            <a:r>
              <a:rPr lang="fi-FI" dirty="0" smtClean="0"/>
              <a:t>kehittämistä </a:t>
            </a:r>
            <a:r>
              <a:rPr lang="fi-FI" dirty="0"/>
              <a:t>varten</a:t>
            </a:r>
          </a:p>
        </p:txBody>
      </p:sp>
      <p:sp>
        <p:nvSpPr>
          <p:cNvPr id="4" name="Date Placeholder 3"/>
          <p:cNvSpPr>
            <a:spLocks noGrp="1"/>
          </p:cNvSpPr>
          <p:nvPr>
            <p:ph type="dt" sz="half" idx="10"/>
          </p:nvPr>
        </p:nvSpPr>
        <p:spPr/>
        <p:txBody>
          <a:bodyPr/>
          <a:lstStyle/>
          <a:p>
            <a:pPr>
              <a:defRPr/>
            </a:pPr>
            <a:fld id="{F8907F59-70FC-463E-BAF5-6DEDE7E905D4}"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5</a:t>
            </a:fld>
            <a:endParaRPr lang="en-GB" dirty="0"/>
          </a:p>
        </p:txBody>
      </p:sp>
      <p:sp>
        <p:nvSpPr>
          <p:cNvPr id="7" name="Subtitle 2"/>
          <p:cNvSpPr>
            <a:spLocks noGrp="1"/>
          </p:cNvSpPr>
          <p:nvPr>
            <p:ph idx="1"/>
          </p:nvPr>
        </p:nvSpPr>
        <p:spPr>
          <a:xfrm>
            <a:off x="335360" y="2123007"/>
            <a:ext cx="11521280" cy="3888432"/>
          </a:xfrm>
        </p:spPr>
        <p:txBody>
          <a:bodyPr/>
          <a:lstStyle/>
          <a:p>
            <a:pPr algn="l"/>
            <a:r>
              <a:rPr lang="fi-FI" sz="3200" dirty="0" smtClean="0"/>
              <a:t>Arvioinnit koulun ja </a:t>
            </a:r>
            <a:r>
              <a:rPr lang="fi-FI" sz="3600" dirty="0" smtClean="0"/>
              <a:t>järjestelmän</a:t>
            </a:r>
            <a:r>
              <a:rPr lang="fi-FI" sz="3200" dirty="0" smtClean="0"/>
              <a:t> kehittämiseksi</a:t>
            </a:r>
            <a:endParaRPr lang="en-GB" sz="3200" dirty="0"/>
          </a:p>
          <a:p>
            <a:pPr algn="l"/>
            <a:r>
              <a:rPr lang="en-GB" sz="2400" dirty="0" err="1" smtClean="0"/>
              <a:t>Helsingin</a:t>
            </a:r>
            <a:r>
              <a:rPr lang="en-GB" sz="2400" dirty="0" smtClean="0"/>
              <a:t> </a:t>
            </a:r>
            <a:r>
              <a:rPr lang="en-GB" sz="2400" dirty="0" err="1" smtClean="0"/>
              <a:t>kaupunki</a:t>
            </a:r>
            <a:r>
              <a:rPr lang="en-GB" sz="2400" dirty="0" smtClean="0"/>
              <a:t> </a:t>
            </a:r>
            <a:r>
              <a:rPr lang="en-GB" sz="2400" dirty="0" err="1" smtClean="0"/>
              <a:t>että</a:t>
            </a:r>
            <a:r>
              <a:rPr lang="en-GB" sz="2400" dirty="0" smtClean="0"/>
              <a:t> </a:t>
            </a:r>
            <a:r>
              <a:rPr lang="en-GB" sz="2400" dirty="0" err="1" smtClean="0"/>
              <a:t>Vantaan</a:t>
            </a:r>
            <a:r>
              <a:rPr lang="en-GB" sz="2400" dirty="0" smtClean="0"/>
              <a:t> </a:t>
            </a:r>
            <a:r>
              <a:rPr lang="en-GB" sz="2400" dirty="0" err="1" smtClean="0"/>
              <a:t>kaupunki</a:t>
            </a:r>
            <a:r>
              <a:rPr lang="en-GB" sz="2400" dirty="0" smtClean="0"/>
              <a:t> </a:t>
            </a:r>
            <a:r>
              <a:rPr lang="en-GB" sz="2400" dirty="0" err="1" smtClean="0"/>
              <a:t>ovat</a:t>
            </a:r>
            <a:r>
              <a:rPr lang="en-GB" sz="2400" dirty="0" smtClean="0"/>
              <a:t> </a:t>
            </a:r>
            <a:r>
              <a:rPr lang="en-GB" sz="2400" dirty="0" err="1" smtClean="0"/>
              <a:t>tehneet</a:t>
            </a:r>
            <a:r>
              <a:rPr lang="en-GB" sz="2400" dirty="0" smtClean="0"/>
              <a:t> </a:t>
            </a:r>
            <a:r>
              <a:rPr lang="en-GB" sz="2400" dirty="0" err="1" smtClean="0"/>
              <a:t>yhteistyötä</a:t>
            </a:r>
            <a:r>
              <a:rPr lang="en-GB" sz="2400" dirty="0" smtClean="0"/>
              <a:t> </a:t>
            </a:r>
            <a:r>
              <a:rPr lang="en-GB" sz="2400" dirty="0" err="1" smtClean="0"/>
              <a:t>Koulutuksen</a:t>
            </a:r>
            <a:r>
              <a:rPr lang="en-GB" sz="2400" dirty="0" smtClean="0"/>
              <a:t> </a:t>
            </a:r>
            <a:r>
              <a:rPr lang="en-GB" sz="2400" dirty="0" err="1" smtClean="0"/>
              <a:t>arviointikeskuksen</a:t>
            </a:r>
            <a:r>
              <a:rPr lang="en-GB" sz="2400" dirty="0" smtClean="0"/>
              <a:t> </a:t>
            </a:r>
            <a:r>
              <a:rPr lang="en-GB" sz="2400" dirty="0" err="1" smtClean="0"/>
              <a:t>kanssa</a:t>
            </a:r>
            <a:r>
              <a:rPr lang="en-GB" sz="2400" dirty="0" smtClean="0"/>
              <a:t> </a:t>
            </a:r>
            <a:r>
              <a:rPr lang="en-GB" sz="2400" dirty="0" err="1" smtClean="0"/>
              <a:t>oman</a:t>
            </a:r>
            <a:r>
              <a:rPr lang="en-GB" sz="2400" dirty="0" smtClean="0"/>
              <a:t> </a:t>
            </a:r>
            <a:r>
              <a:rPr lang="en-GB" sz="2400" dirty="0" err="1" smtClean="0"/>
              <a:t>koulutusmallinsa</a:t>
            </a:r>
            <a:r>
              <a:rPr lang="en-GB" sz="2400" dirty="0" smtClean="0"/>
              <a:t> </a:t>
            </a:r>
            <a:r>
              <a:rPr lang="en-GB" sz="2400" dirty="0" err="1" smtClean="0"/>
              <a:t>kehittämiseksi</a:t>
            </a:r>
            <a:r>
              <a:rPr lang="en-GB" sz="2400" dirty="0" smtClean="0"/>
              <a:t>.</a:t>
            </a:r>
          </a:p>
          <a:p>
            <a:pPr algn="l"/>
            <a:r>
              <a:rPr lang="en-GB" sz="2400" dirty="0" err="1" smtClean="0">
                <a:sym typeface="Wingdings" panose="05000000000000000000" pitchFamily="2" charset="2"/>
              </a:rPr>
              <a:t>Aineistot</a:t>
            </a:r>
            <a:r>
              <a:rPr lang="en-GB" sz="2400" dirty="0" smtClean="0">
                <a:sym typeface="Wingdings" panose="05000000000000000000" pitchFamily="2" charset="2"/>
              </a:rPr>
              <a:t> </a:t>
            </a:r>
            <a:r>
              <a:rPr lang="en-GB" sz="2400" dirty="0" err="1" smtClean="0">
                <a:sym typeface="Wingdings" panose="05000000000000000000" pitchFamily="2" charset="2"/>
              </a:rPr>
              <a:t>ovat</a:t>
            </a:r>
            <a:r>
              <a:rPr lang="en-GB" sz="2400" dirty="0" smtClean="0">
                <a:sym typeface="Wingdings" panose="05000000000000000000" pitchFamily="2" charset="2"/>
              </a:rPr>
              <a:t> </a:t>
            </a:r>
            <a:r>
              <a:rPr lang="en-GB" sz="2400" dirty="0" err="1" smtClean="0">
                <a:sym typeface="Wingdings" panose="05000000000000000000" pitchFamily="2" charset="2"/>
              </a:rPr>
              <a:t>tarjonneet</a:t>
            </a:r>
            <a:r>
              <a:rPr lang="en-GB" sz="2400" dirty="0" smtClean="0">
                <a:sym typeface="Wingdings" panose="05000000000000000000" pitchFamily="2" charset="2"/>
              </a:rPr>
              <a:t> </a:t>
            </a:r>
            <a:r>
              <a:rPr lang="en-GB" sz="2400" dirty="0" err="1" smtClean="0">
                <a:sym typeface="Wingdings" panose="05000000000000000000" pitchFamily="2" charset="2"/>
              </a:rPr>
              <a:t>mahdollisuuden</a:t>
            </a:r>
            <a:r>
              <a:rPr lang="en-GB" sz="2400" dirty="0" smtClean="0">
                <a:sym typeface="Wingdings" panose="05000000000000000000" pitchFamily="2" charset="2"/>
              </a:rPr>
              <a:t> </a:t>
            </a:r>
            <a:r>
              <a:rPr lang="en-GB" sz="2400" dirty="0" err="1" smtClean="0">
                <a:sym typeface="Wingdings" panose="05000000000000000000" pitchFamily="2" charset="2"/>
              </a:rPr>
              <a:t>tarkastella</a:t>
            </a:r>
            <a:r>
              <a:rPr lang="en-GB" sz="2400" dirty="0" smtClean="0">
                <a:sym typeface="Wingdings" panose="05000000000000000000" pitchFamily="2" charset="2"/>
              </a:rPr>
              <a:t> </a:t>
            </a:r>
            <a:r>
              <a:rPr lang="en-GB" sz="2400" dirty="0" err="1" smtClean="0">
                <a:sym typeface="Wingdings" panose="05000000000000000000" pitchFamily="2" charset="2"/>
              </a:rPr>
              <a:t>oppilaiden</a:t>
            </a:r>
            <a:r>
              <a:rPr lang="en-GB" sz="2400" dirty="0" smtClean="0">
                <a:sym typeface="Wingdings" panose="05000000000000000000" pitchFamily="2" charset="2"/>
              </a:rPr>
              <a:t> </a:t>
            </a:r>
            <a:r>
              <a:rPr lang="en-GB" sz="2400" dirty="0" err="1" smtClean="0">
                <a:sym typeface="Wingdings" panose="05000000000000000000" pitchFamily="2" charset="2"/>
              </a:rPr>
              <a:t>kognitiivista</a:t>
            </a:r>
            <a:r>
              <a:rPr lang="en-GB" sz="2400" dirty="0" smtClean="0">
                <a:sym typeface="Wingdings" panose="05000000000000000000" pitchFamily="2" charset="2"/>
              </a:rPr>
              <a:t> </a:t>
            </a:r>
            <a:r>
              <a:rPr lang="en-GB" sz="2400" dirty="0" err="1" smtClean="0">
                <a:sym typeface="Wingdings" panose="05000000000000000000" pitchFamily="2" charset="2"/>
              </a:rPr>
              <a:t>ja</a:t>
            </a:r>
            <a:r>
              <a:rPr lang="en-GB" sz="2400" dirty="0" smtClean="0">
                <a:sym typeface="Wingdings" panose="05000000000000000000" pitchFamily="2" charset="2"/>
              </a:rPr>
              <a:t> </a:t>
            </a:r>
            <a:r>
              <a:rPr lang="en-GB" sz="2400" dirty="0" err="1" smtClean="0">
                <a:sym typeface="Wingdings" panose="05000000000000000000" pitchFamily="2" charset="2"/>
              </a:rPr>
              <a:t>motivaationallista</a:t>
            </a:r>
            <a:r>
              <a:rPr lang="en-GB" sz="2400" dirty="0" smtClean="0">
                <a:sym typeface="Wingdings" panose="05000000000000000000" pitchFamily="2" charset="2"/>
              </a:rPr>
              <a:t> </a:t>
            </a:r>
            <a:r>
              <a:rPr lang="en-GB" sz="2400" dirty="0" err="1" smtClean="0">
                <a:sym typeface="Wingdings" panose="05000000000000000000" pitchFamily="2" charset="2"/>
              </a:rPr>
              <a:t>kehityksestä</a:t>
            </a:r>
            <a:r>
              <a:rPr lang="en-GB" sz="2400" dirty="0" smtClean="0">
                <a:sym typeface="Wingdings" panose="05000000000000000000" pitchFamily="2" charset="2"/>
              </a:rPr>
              <a:t> </a:t>
            </a:r>
            <a:r>
              <a:rPr lang="en-GB" sz="2400" dirty="0" err="1" smtClean="0">
                <a:sym typeface="Wingdings" panose="05000000000000000000" pitchFamily="2" charset="2"/>
              </a:rPr>
              <a:t>ja</a:t>
            </a:r>
            <a:r>
              <a:rPr lang="en-GB" sz="2400" dirty="0" smtClean="0">
                <a:sym typeface="Wingdings" panose="05000000000000000000" pitchFamily="2" charset="2"/>
              </a:rPr>
              <a:t> </a:t>
            </a:r>
            <a:r>
              <a:rPr lang="en-GB" sz="2400" dirty="0" err="1" smtClean="0">
                <a:sym typeface="Wingdings" panose="05000000000000000000" pitchFamily="2" charset="2"/>
              </a:rPr>
              <a:t>niiden</a:t>
            </a:r>
            <a:r>
              <a:rPr lang="en-GB" sz="2400" dirty="0" smtClean="0">
                <a:sym typeface="Wingdings" panose="05000000000000000000" pitchFamily="2" charset="2"/>
              </a:rPr>
              <a:t> </a:t>
            </a:r>
            <a:r>
              <a:rPr lang="en-GB" sz="2400" dirty="0" err="1" smtClean="0">
                <a:sym typeface="Wingdings" panose="05000000000000000000" pitchFamily="2" charset="2"/>
              </a:rPr>
              <a:t>yhteyttä</a:t>
            </a:r>
            <a:r>
              <a:rPr lang="en-GB" sz="2400" dirty="0" smtClean="0">
                <a:sym typeface="Wingdings" panose="05000000000000000000" pitchFamily="2" charset="2"/>
              </a:rPr>
              <a:t> </a:t>
            </a:r>
            <a:r>
              <a:rPr lang="en-GB" sz="2400" dirty="0" err="1" smtClean="0">
                <a:sym typeface="Wingdings" panose="05000000000000000000" pitchFamily="2" charset="2"/>
              </a:rPr>
              <a:t>koulumenestykseen</a:t>
            </a:r>
            <a:r>
              <a:rPr lang="en-GB" sz="2400" dirty="0" smtClean="0">
                <a:sym typeface="Wingdings" panose="05000000000000000000" pitchFamily="2" charset="2"/>
              </a:rPr>
              <a:t>. </a:t>
            </a:r>
          </a:p>
          <a:p>
            <a:pPr algn="l"/>
            <a:r>
              <a:rPr lang="en-GB" sz="2400" dirty="0" err="1" smtClean="0">
                <a:sym typeface="Wingdings" panose="05000000000000000000" pitchFamily="2" charset="2"/>
              </a:rPr>
              <a:t>Mahdollisuus</a:t>
            </a:r>
            <a:r>
              <a:rPr lang="en-GB" sz="2400" dirty="0" smtClean="0">
                <a:sym typeface="Wingdings" panose="05000000000000000000" pitchFamily="2" charset="2"/>
              </a:rPr>
              <a:t> </a:t>
            </a:r>
            <a:r>
              <a:rPr lang="en-GB" sz="2400" dirty="0" err="1" smtClean="0">
                <a:sym typeface="Wingdings" panose="05000000000000000000" pitchFamily="2" charset="2"/>
              </a:rPr>
              <a:t>tarkastella</a:t>
            </a:r>
            <a:r>
              <a:rPr lang="en-GB" sz="2400" dirty="0" smtClean="0">
                <a:sym typeface="Wingdings" panose="05000000000000000000" pitchFamily="2" charset="2"/>
              </a:rPr>
              <a:t> </a:t>
            </a:r>
            <a:r>
              <a:rPr lang="en-GB" sz="2400" dirty="0" err="1" smtClean="0">
                <a:sym typeface="Wingdings" panose="05000000000000000000" pitchFamily="2" charset="2"/>
              </a:rPr>
              <a:t>erilaisten</a:t>
            </a:r>
            <a:r>
              <a:rPr lang="en-GB" sz="2400" dirty="0" smtClean="0">
                <a:sym typeface="Wingdings" panose="05000000000000000000" pitchFamily="2" charset="2"/>
              </a:rPr>
              <a:t> </a:t>
            </a:r>
            <a:r>
              <a:rPr lang="en-GB" sz="2400" dirty="0" err="1" smtClean="0">
                <a:sym typeface="Wingdings" panose="05000000000000000000" pitchFamily="2" charset="2"/>
              </a:rPr>
              <a:t>opetuksellisia</a:t>
            </a:r>
            <a:r>
              <a:rPr lang="en-GB" sz="2400" dirty="0" smtClean="0">
                <a:sym typeface="Wingdings" panose="05000000000000000000" pitchFamily="2" charset="2"/>
              </a:rPr>
              <a:t> </a:t>
            </a:r>
            <a:r>
              <a:rPr lang="en-GB" sz="2400" dirty="0" err="1" smtClean="0">
                <a:sym typeface="Wingdings" panose="05000000000000000000" pitchFamily="2" charset="2"/>
              </a:rPr>
              <a:t>ratkaisuja</a:t>
            </a:r>
            <a:r>
              <a:rPr lang="en-GB" sz="2400" dirty="0" smtClean="0">
                <a:sym typeface="Wingdings" panose="05000000000000000000" pitchFamily="2" charset="2"/>
              </a:rPr>
              <a:t>:</a:t>
            </a:r>
          </a:p>
          <a:p>
            <a:pPr algn="l"/>
            <a:r>
              <a:rPr lang="en-GB" sz="2400" dirty="0" err="1" smtClean="0">
                <a:sym typeface="Wingdings" panose="05000000000000000000" pitchFamily="2" charset="2"/>
              </a:rPr>
              <a:t>Esim</a:t>
            </a:r>
            <a:r>
              <a:rPr lang="en-GB" sz="2400" dirty="0" smtClean="0">
                <a:sym typeface="Wingdings" panose="05000000000000000000" pitchFamily="2" charset="2"/>
              </a:rPr>
              <a:t>. </a:t>
            </a:r>
            <a:r>
              <a:rPr lang="en-GB" sz="2400" dirty="0" err="1" smtClean="0">
                <a:sym typeface="Wingdings" panose="05000000000000000000" pitchFamily="2" charset="2"/>
              </a:rPr>
              <a:t>Luokkakokoon</a:t>
            </a:r>
            <a:r>
              <a:rPr lang="en-GB" sz="2400" dirty="0" smtClean="0">
                <a:sym typeface="Wingdings" panose="05000000000000000000" pitchFamily="2" charset="2"/>
              </a:rPr>
              <a:t> </a:t>
            </a:r>
            <a:r>
              <a:rPr lang="en-GB" sz="2400" dirty="0" err="1" smtClean="0">
                <a:sym typeface="Wingdings" panose="05000000000000000000" pitchFamily="2" charset="2"/>
              </a:rPr>
              <a:t>ja</a:t>
            </a:r>
            <a:r>
              <a:rPr lang="en-GB" sz="2400" dirty="0" smtClean="0">
                <a:sym typeface="Wingdings" panose="05000000000000000000" pitchFamily="2" charset="2"/>
              </a:rPr>
              <a:t> </a:t>
            </a:r>
            <a:r>
              <a:rPr lang="en-GB" sz="2400" dirty="0" err="1" smtClean="0">
                <a:sym typeface="Wingdings" panose="05000000000000000000" pitchFamily="2" charset="2"/>
              </a:rPr>
              <a:t>luokan</a:t>
            </a:r>
            <a:r>
              <a:rPr lang="en-GB" sz="2400" dirty="0" smtClean="0">
                <a:sym typeface="Wingdings" panose="05000000000000000000" pitchFamily="2" charset="2"/>
              </a:rPr>
              <a:t> </a:t>
            </a:r>
            <a:r>
              <a:rPr lang="en-GB" sz="2400" dirty="0" err="1" smtClean="0">
                <a:sym typeface="Wingdings" panose="05000000000000000000" pitchFamily="2" charset="2"/>
              </a:rPr>
              <a:t>koostumukseen</a:t>
            </a:r>
            <a:r>
              <a:rPr lang="en-GB" sz="2400" dirty="0" smtClean="0">
                <a:sym typeface="Wingdings" panose="05000000000000000000" pitchFamily="2" charset="2"/>
              </a:rPr>
              <a:t> </a:t>
            </a:r>
            <a:r>
              <a:rPr lang="en-GB" sz="2400" dirty="0" err="1" smtClean="0">
                <a:sym typeface="Wingdings" panose="05000000000000000000" pitchFamily="2" charset="2"/>
              </a:rPr>
              <a:t>liittyvää</a:t>
            </a:r>
            <a:r>
              <a:rPr lang="en-GB" sz="2400" dirty="0" smtClean="0">
                <a:sym typeface="Wingdings" panose="05000000000000000000" pitchFamily="2" charset="2"/>
              </a:rPr>
              <a:t> </a:t>
            </a:r>
            <a:r>
              <a:rPr lang="en-GB" sz="2400" dirty="0" err="1" smtClean="0">
                <a:sym typeface="Wingdings" panose="05000000000000000000" pitchFamily="2" charset="2"/>
              </a:rPr>
              <a:t>tutkimusta</a:t>
            </a:r>
            <a:endParaRPr lang="en-GB" sz="2400" dirty="0" smtClean="0">
              <a:sym typeface="Wingdings" panose="05000000000000000000" pitchFamily="2" charset="2"/>
            </a:endParaRPr>
          </a:p>
          <a:p>
            <a:pPr algn="l"/>
            <a:r>
              <a:rPr lang="en-GB" sz="2400" dirty="0">
                <a:sym typeface="Wingdings" panose="05000000000000000000" pitchFamily="2" charset="2"/>
              </a:rPr>
              <a:t>	</a:t>
            </a:r>
            <a:r>
              <a:rPr lang="en-GB" sz="2400" dirty="0" smtClean="0">
                <a:sym typeface="Wingdings" panose="05000000000000000000" pitchFamily="2" charset="2"/>
              </a:rPr>
              <a:t> </a:t>
            </a:r>
            <a:r>
              <a:rPr lang="en-GB" sz="2400" dirty="0" err="1" smtClean="0">
                <a:sym typeface="Wingdings" panose="05000000000000000000" pitchFamily="2" charset="2"/>
              </a:rPr>
              <a:t>Mitä</a:t>
            </a:r>
            <a:r>
              <a:rPr lang="en-GB" sz="2400" dirty="0" smtClean="0">
                <a:sym typeface="Wingdings" panose="05000000000000000000" pitchFamily="2" charset="2"/>
              </a:rPr>
              <a:t> </a:t>
            </a:r>
            <a:r>
              <a:rPr lang="en-GB" sz="2400" dirty="0" err="1" smtClean="0">
                <a:sym typeface="Wingdings" panose="05000000000000000000" pitchFamily="2" charset="2"/>
              </a:rPr>
              <a:t>suurempi</a:t>
            </a:r>
            <a:r>
              <a:rPr lang="en-GB" sz="2400" dirty="0" smtClean="0">
                <a:sym typeface="Wingdings" panose="05000000000000000000" pitchFamily="2" charset="2"/>
              </a:rPr>
              <a:t> </a:t>
            </a:r>
            <a:r>
              <a:rPr lang="en-GB" sz="2400" dirty="0" err="1" smtClean="0">
                <a:sym typeface="Wingdings" panose="05000000000000000000" pitchFamily="2" charset="2"/>
              </a:rPr>
              <a:t>luokka</a:t>
            </a:r>
            <a:r>
              <a:rPr lang="en-GB" sz="2400" dirty="0" smtClean="0">
                <a:sym typeface="Wingdings" panose="05000000000000000000" pitchFamily="2" charset="2"/>
              </a:rPr>
              <a:t> </a:t>
            </a:r>
            <a:r>
              <a:rPr lang="en-GB" sz="2400" dirty="0" err="1" smtClean="0">
                <a:sym typeface="Wingdings" panose="05000000000000000000" pitchFamily="2" charset="2"/>
              </a:rPr>
              <a:t>sen</a:t>
            </a:r>
            <a:r>
              <a:rPr lang="en-GB" sz="2400" dirty="0" smtClean="0">
                <a:sym typeface="Wingdings" panose="05000000000000000000" pitchFamily="2" charset="2"/>
              </a:rPr>
              <a:t> </a:t>
            </a:r>
            <a:r>
              <a:rPr lang="en-GB" sz="2400" dirty="0" err="1" smtClean="0">
                <a:sym typeface="Wingdings" panose="05000000000000000000" pitchFamily="2" charset="2"/>
              </a:rPr>
              <a:t>paremmat</a:t>
            </a:r>
            <a:r>
              <a:rPr lang="en-GB" sz="2400" dirty="0" smtClean="0">
                <a:sym typeface="Wingdings" panose="05000000000000000000" pitchFamily="2" charset="2"/>
              </a:rPr>
              <a:t> </a:t>
            </a:r>
            <a:r>
              <a:rPr lang="en-GB" sz="2400" dirty="0" err="1" smtClean="0">
                <a:sym typeface="Wingdings" panose="05000000000000000000" pitchFamily="2" charset="2"/>
              </a:rPr>
              <a:t>oppimistulokset</a:t>
            </a:r>
            <a:endParaRPr lang="en-GB" sz="2400" dirty="0" smtClean="0">
              <a:sym typeface="Wingdings" panose="05000000000000000000" pitchFamily="2" charset="2"/>
            </a:endParaRPr>
          </a:p>
          <a:p>
            <a:pPr marL="549275" indent="-457200" algn="l">
              <a:buFont typeface="Wingdings" panose="05000000000000000000" pitchFamily="2" charset="2"/>
              <a:buChar char="à"/>
            </a:pPr>
            <a:endParaRPr lang="en-GB" sz="2800" dirty="0">
              <a:sym typeface="Wingdings" panose="05000000000000000000" pitchFamily="2" charset="2"/>
            </a:endParaRPr>
          </a:p>
          <a:p>
            <a:pPr algn="l"/>
            <a:endParaRPr lang="en-GB" sz="2800" dirty="0"/>
          </a:p>
        </p:txBody>
      </p:sp>
    </p:spTree>
    <p:extLst>
      <p:ext uri="{BB962C8B-B14F-4D97-AF65-F5344CB8AC3E}">
        <p14:creationId xmlns:p14="http://schemas.microsoft.com/office/powerpoint/2010/main" val="3878276881"/>
      </p:ext>
    </p:extLst>
  </p:cSld>
  <p:clrMapOvr>
    <a:masterClrMapping/>
  </p:clrMapOvr>
  <p:transition spd="slow"/>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475005"/>
            <a:ext cx="9937104" cy="1225803"/>
          </a:xfrm>
        </p:spPr>
        <p:txBody>
          <a:bodyPr/>
          <a:lstStyle/>
          <a:p>
            <a:pPr algn="l"/>
            <a:r>
              <a:rPr lang="fi-FI" dirty="0"/>
              <a:t>3. Arviointi tuen toimivuuden ja </a:t>
            </a:r>
            <a:r>
              <a:rPr lang="fi-FI" dirty="0" smtClean="0"/>
              <a:t>koulupolulle kiinnittymisen tarkastelun </a:t>
            </a:r>
            <a:r>
              <a:rPr lang="fi-FI" dirty="0"/>
              <a:t>välineenä</a:t>
            </a:r>
          </a:p>
        </p:txBody>
      </p:sp>
      <p:sp>
        <p:nvSpPr>
          <p:cNvPr id="3" name="Content Placeholder 2"/>
          <p:cNvSpPr>
            <a:spLocks noGrp="1"/>
          </p:cNvSpPr>
          <p:nvPr>
            <p:ph idx="1"/>
          </p:nvPr>
        </p:nvSpPr>
        <p:spPr>
          <a:xfrm>
            <a:off x="2207568" y="2204865"/>
            <a:ext cx="9649072" cy="3888432"/>
          </a:xfrm>
        </p:spPr>
        <p:txBody>
          <a:bodyPr/>
          <a:lstStyle/>
          <a:p>
            <a:pPr algn="l"/>
            <a:r>
              <a:rPr lang="fi-FI" sz="3200" dirty="0" smtClean="0"/>
              <a:t>Oppimisen ja koulunkäynnin tukeen liittyvä tutkimus</a:t>
            </a:r>
            <a:endParaRPr lang="fi-FI" sz="3200" dirty="0"/>
          </a:p>
          <a:p>
            <a:pPr algn="l"/>
            <a:r>
              <a:rPr lang="fi-FI" sz="2800" dirty="0" smtClean="0"/>
              <a:t>Tutkimusta erityisopetuksen strategian jalkautumisesta, tuen tilastoinnista ja sen kehityksestä ja tuen toimivuudesta sekä riittävyydestä.</a:t>
            </a:r>
          </a:p>
          <a:p>
            <a:pPr algn="l"/>
            <a:r>
              <a:rPr lang="fi-FI" sz="2800" dirty="0" smtClean="0"/>
              <a:t>Tutkimusta tuen tarpeessa olevan oppilaan sijoituspaikasta ja sen vaikutuksesta tuen tarpeessa olevan oppilaan (ja muiden oppilaiden) osaamisen ja motivaation kehittymiseen.</a:t>
            </a:r>
          </a:p>
          <a:p>
            <a:pPr algn="l"/>
            <a:r>
              <a:rPr lang="fi-FI" sz="2800" dirty="0" smtClean="0"/>
              <a:t>Arviointivälineiden tutkimusperusteista kehittämistyötä.</a:t>
            </a:r>
          </a:p>
          <a:p>
            <a:pPr algn="l"/>
            <a:endParaRPr lang="fi-FI" sz="2800" dirty="0" smtClean="0"/>
          </a:p>
          <a:p>
            <a:pPr algn="l"/>
            <a:endParaRPr lang="fi-FI" sz="2400" dirty="0" smtClean="0"/>
          </a:p>
          <a:p>
            <a:pPr algn="l"/>
            <a:endParaRPr lang="fi-FI" sz="2400" dirty="0" smtClean="0"/>
          </a:p>
        </p:txBody>
      </p:sp>
      <p:sp>
        <p:nvSpPr>
          <p:cNvPr id="4" name="Date Placeholder 3"/>
          <p:cNvSpPr>
            <a:spLocks noGrp="1"/>
          </p:cNvSpPr>
          <p:nvPr>
            <p:ph type="dt" sz="half" idx="10"/>
          </p:nvPr>
        </p:nvSpPr>
        <p:spPr/>
        <p:txBody>
          <a:bodyPr/>
          <a:lstStyle/>
          <a:p>
            <a:pPr>
              <a:defRPr/>
            </a:pPr>
            <a:fld id="{CEFED0FB-3A34-45FE-B587-D821BBC55487}"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6</a:t>
            </a:fld>
            <a:endParaRPr lang="en-GB" dirty="0"/>
          </a:p>
        </p:txBody>
      </p:sp>
      <p:pic>
        <p:nvPicPr>
          <p:cNvPr id="7" name="Picture 6"/>
          <p:cNvPicPr>
            <a:picLocks noChangeAspect="1"/>
          </p:cNvPicPr>
          <p:nvPr/>
        </p:nvPicPr>
        <p:blipFill rotWithShape="1">
          <a:blip r:embed="rId3"/>
          <a:srcRect l="32287" t="14000" r="33457" b="4802"/>
          <a:stretch/>
        </p:blipFill>
        <p:spPr>
          <a:xfrm>
            <a:off x="338866" y="1916832"/>
            <a:ext cx="1330059" cy="1728192"/>
          </a:xfrm>
          <a:prstGeom prst="rect">
            <a:avLst/>
          </a:prstGeom>
        </p:spPr>
      </p:pic>
      <p:pic>
        <p:nvPicPr>
          <p:cNvPr id="9" name="Picture 8"/>
          <p:cNvPicPr>
            <a:picLocks noChangeAspect="1"/>
          </p:cNvPicPr>
          <p:nvPr/>
        </p:nvPicPr>
        <p:blipFill>
          <a:blip r:embed="rId4"/>
          <a:stretch>
            <a:fillRect/>
          </a:stretch>
        </p:blipFill>
        <p:spPr>
          <a:xfrm>
            <a:off x="695400" y="2924944"/>
            <a:ext cx="1621596" cy="1961727"/>
          </a:xfrm>
          <a:prstGeom prst="rect">
            <a:avLst/>
          </a:prstGeom>
        </p:spPr>
      </p:pic>
      <p:pic>
        <p:nvPicPr>
          <p:cNvPr id="8" name="Picture 7"/>
          <p:cNvPicPr>
            <a:picLocks noChangeAspect="1"/>
          </p:cNvPicPr>
          <p:nvPr/>
        </p:nvPicPr>
        <p:blipFill>
          <a:blip r:embed="rId5"/>
          <a:stretch>
            <a:fillRect/>
          </a:stretch>
        </p:blipFill>
        <p:spPr>
          <a:xfrm>
            <a:off x="316059" y="4437112"/>
            <a:ext cx="1545534" cy="1656185"/>
          </a:xfrm>
          <a:prstGeom prst="rect">
            <a:avLst/>
          </a:prstGeom>
        </p:spPr>
      </p:pic>
    </p:spTree>
    <p:extLst>
      <p:ext uri="{BB962C8B-B14F-4D97-AF65-F5344CB8AC3E}">
        <p14:creationId xmlns:p14="http://schemas.microsoft.com/office/powerpoint/2010/main" val="2123887445"/>
      </p:ext>
    </p:extLst>
  </p:cSld>
  <p:clrMapOvr>
    <a:masterClrMapping/>
  </p:clrMapOvr>
  <p:transition spd="slow"/>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716436"/>
            <a:ext cx="9937104" cy="1225803"/>
          </a:xfrm>
        </p:spPr>
        <p:txBody>
          <a:bodyPr/>
          <a:lstStyle/>
          <a:p>
            <a:r>
              <a:rPr lang="fi-FI" dirty="0"/>
              <a:t>4. Arviointi tukemassa oppimista </a:t>
            </a:r>
          </a:p>
        </p:txBody>
      </p:sp>
      <p:sp>
        <p:nvSpPr>
          <p:cNvPr id="4" name="Date Placeholder 3"/>
          <p:cNvSpPr>
            <a:spLocks noGrp="1"/>
          </p:cNvSpPr>
          <p:nvPr>
            <p:ph type="dt" sz="half" idx="10"/>
          </p:nvPr>
        </p:nvSpPr>
        <p:spPr/>
        <p:txBody>
          <a:bodyPr/>
          <a:lstStyle/>
          <a:p>
            <a:pPr>
              <a:defRPr/>
            </a:pPr>
            <a:fld id="{0500B304-A65F-4888-A8BC-0C2CFA14AD45}"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7</a:t>
            </a:fld>
            <a:endParaRPr lang="en-GB" dirty="0"/>
          </a:p>
        </p:txBody>
      </p:sp>
      <p:sp>
        <p:nvSpPr>
          <p:cNvPr id="7" name="Content Placeholder 2"/>
          <p:cNvSpPr>
            <a:spLocks noGrp="1"/>
          </p:cNvSpPr>
          <p:nvPr>
            <p:ph idx="1"/>
          </p:nvPr>
        </p:nvSpPr>
        <p:spPr>
          <a:xfrm>
            <a:off x="2279576" y="1772816"/>
            <a:ext cx="9577064" cy="3888432"/>
          </a:xfrm>
        </p:spPr>
        <p:txBody>
          <a:bodyPr/>
          <a:lstStyle/>
          <a:p>
            <a:pPr algn="l"/>
            <a:r>
              <a:rPr lang="en-GB" sz="2800" dirty="0" err="1" smtClean="0"/>
              <a:t>Oppimista</a:t>
            </a:r>
            <a:r>
              <a:rPr lang="en-GB" sz="2800" dirty="0" smtClean="0"/>
              <a:t> </a:t>
            </a:r>
            <a:r>
              <a:rPr lang="en-GB" sz="2800" dirty="0" err="1" smtClean="0"/>
              <a:t>ja</a:t>
            </a:r>
            <a:r>
              <a:rPr lang="en-GB" sz="2800" dirty="0" smtClean="0"/>
              <a:t> </a:t>
            </a:r>
            <a:r>
              <a:rPr lang="en-GB" sz="2800" dirty="0" err="1" smtClean="0"/>
              <a:t>koulunkäyntiä</a:t>
            </a:r>
            <a:r>
              <a:rPr lang="en-GB" sz="2800" dirty="0"/>
              <a:t> </a:t>
            </a:r>
            <a:r>
              <a:rPr lang="en-GB" sz="2800" dirty="0" err="1" smtClean="0"/>
              <a:t>vahvistavien</a:t>
            </a:r>
            <a:r>
              <a:rPr lang="en-GB" sz="2800" dirty="0" smtClean="0"/>
              <a:t> </a:t>
            </a:r>
            <a:r>
              <a:rPr lang="en-GB" sz="2800" dirty="0" err="1" smtClean="0"/>
              <a:t>kokeilujen</a:t>
            </a:r>
            <a:r>
              <a:rPr lang="en-GB" sz="2800" dirty="0" smtClean="0"/>
              <a:t> </a:t>
            </a:r>
            <a:r>
              <a:rPr lang="en-GB" sz="2800" dirty="0" err="1" smtClean="0"/>
              <a:t>vaikuttavuus</a:t>
            </a:r>
            <a:endParaRPr lang="en-GB" sz="2800" dirty="0" smtClean="0"/>
          </a:p>
          <a:p>
            <a:pPr algn="l"/>
            <a:r>
              <a:rPr lang="en-GB" sz="2800" dirty="0" err="1" smtClean="0"/>
              <a:t>Opetussuunnitelman</a:t>
            </a:r>
            <a:r>
              <a:rPr lang="en-GB" sz="2800" dirty="0"/>
              <a:t> </a:t>
            </a:r>
            <a:r>
              <a:rPr lang="en-GB" sz="2800" dirty="0" smtClean="0"/>
              <a:t>/ </a:t>
            </a:r>
            <a:r>
              <a:rPr lang="en-GB" sz="2800" dirty="0" err="1" smtClean="0"/>
              <a:t>opetussuunnitelmien</a:t>
            </a:r>
            <a:r>
              <a:rPr lang="en-GB" sz="2800" dirty="0" smtClean="0"/>
              <a:t> </a:t>
            </a:r>
            <a:r>
              <a:rPr lang="en-GB" sz="2800" dirty="0" err="1" smtClean="0"/>
              <a:t>yhteys</a:t>
            </a:r>
            <a:r>
              <a:rPr lang="en-GB" sz="2800" dirty="0" smtClean="0"/>
              <a:t> </a:t>
            </a:r>
            <a:r>
              <a:rPr lang="en-GB" sz="2800" dirty="0" err="1" smtClean="0"/>
              <a:t>oppimisen</a:t>
            </a:r>
            <a:r>
              <a:rPr lang="en-GB" sz="2800" dirty="0" smtClean="0"/>
              <a:t> ja </a:t>
            </a:r>
            <a:r>
              <a:rPr lang="en-GB" sz="2800" dirty="0" err="1" smtClean="0"/>
              <a:t>osaamisen</a:t>
            </a:r>
            <a:r>
              <a:rPr lang="en-GB" sz="2800" dirty="0" smtClean="0"/>
              <a:t> </a:t>
            </a:r>
            <a:r>
              <a:rPr lang="en-GB" sz="2800" dirty="0" err="1" smtClean="0"/>
              <a:t>arviointiin</a:t>
            </a:r>
            <a:r>
              <a:rPr lang="en-GB" sz="2800" dirty="0" smtClean="0"/>
              <a:t>.</a:t>
            </a:r>
            <a:endParaRPr lang="en-GB" sz="2800" dirty="0"/>
          </a:p>
          <a:p>
            <a:pPr marL="549275" indent="-457200" algn="l">
              <a:buFont typeface="Arial" panose="020B0604020202020204" pitchFamily="34" charset="0"/>
              <a:buChar char="•"/>
            </a:pPr>
            <a:r>
              <a:rPr lang="en-GB" sz="2400" dirty="0" err="1" smtClean="0"/>
              <a:t>Erilaisten</a:t>
            </a:r>
            <a:r>
              <a:rPr lang="en-GB" sz="2400" dirty="0" smtClean="0"/>
              <a:t> </a:t>
            </a:r>
            <a:r>
              <a:rPr lang="en-GB" sz="2400" dirty="0" err="1" smtClean="0"/>
              <a:t>arviointi</a:t>
            </a:r>
            <a:r>
              <a:rPr lang="en-GB" sz="2400" dirty="0" smtClean="0"/>
              <a:t>- </a:t>
            </a:r>
            <a:r>
              <a:rPr lang="en-GB" sz="2400" dirty="0" err="1" smtClean="0"/>
              <a:t>ja</a:t>
            </a:r>
            <a:r>
              <a:rPr lang="en-GB" sz="2400" dirty="0" smtClean="0"/>
              <a:t> </a:t>
            </a:r>
            <a:r>
              <a:rPr lang="en-GB" sz="2400" dirty="0" err="1" smtClean="0"/>
              <a:t>palautejärjestelmien</a:t>
            </a:r>
            <a:r>
              <a:rPr lang="en-GB" sz="2400" dirty="0"/>
              <a:t> </a:t>
            </a:r>
            <a:r>
              <a:rPr lang="en-GB" sz="2400" dirty="0" err="1" smtClean="0"/>
              <a:t>yhteys</a:t>
            </a:r>
            <a:r>
              <a:rPr lang="en-GB" sz="2400" dirty="0" smtClean="0"/>
              <a:t> </a:t>
            </a:r>
            <a:r>
              <a:rPr lang="en-GB" sz="2400" dirty="0" err="1" smtClean="0"/>
              <a:t>oppimiseen</a:t>
            </a:r>
            <a:r>
              <a:rPr lang="en-GB" sz="2400" dirty="0"/>
              <a:t> </a:t>
            </a:r>
            <a:r>
              <a:rPr lang="en-GB" sz="2400" dirty="0" smtClean="0"/>
              <a:t>                         </a:t>
            </a:r>
            <a:r>
              <a:rPr lang="en-GB" sz="2400" dirty="0" err="1" smtClean="0"/>
              <a:t>ja</a:t>
            </a:r>
            <a:r>
              <a:rPr lang="en-GB" sz="2400" dirty="0" smtClean="0"/>
              <a:t> </a:t>
            </a:r>
            <a:r>
              <a:rPr lang="en-GB" sz="2400" dirty="0" err="1" smtClean="0"/>
              <a:t>motivaatioon</a:t>
            </a:r>
            <a:r>
              <a:rPr lang="en-GB" sz="2400" dirty="0"/>
              <a:t> </a:t>
            </a:r>
            <a:r>
              <a:rPr lang="en-GB" sz="2400" dirty="0" smtClean="0"/>
              <a:t>(Wilma –</a:t>
            </a:r>
            <a:r>
              <a:rPr lang="en-GB" sz="2400" dirty="0" err="1" smtClean="0"/>
              <a:t>tutkimus</a:t>
            </a:r>
            <a:r>
              <a:rPr lang="en-GB" sz="2400" dirty="0"/>
              <a:t>)</a:t>
            </a:r>
            <a:endParaRPr lang="en-GB" sz="2400" dirty="0" smtClean="0"/>
          </a:p>
          <a:p>
            <a:pPr marL="549275" indent="-457200" algn="l">
              <a:buFont typeface="Arial" panose="020B0604020202020204" pitchFamily="34" charset="0"/>
              <a:buChar char="•"/>
            </a:pPr>
            <a:r>
              <a:rPr lang="en-GB" sz="2400" dirty="0" err="1" smtClean="0"/>
              <a:t>Erilaisten</a:t>
            </a:r>
            <a:r>
              <a:rPr lang="en-GB" sz="2400" dirty="0" smtClean="0"/>
              <a:t> </a:t>
            </a:r>
            <a:r>
              <a:rPr lang="en-GB" sz="2400" dirty="0" err="1" smtClean="0"/>
              <a:t>oppimisympäristöjen</a:t>
            </a:r>
            <a:r>
              <a:rPr lang="en-GB" sz="2400" dirty="0" smtClean="0"/>
              <a:t> </a:t>
            </a:r>
            <a:r>
              <a:rPr lang="en-GB" sz="2400" dirty="0" err="1" smtClean="0"/>
              <a:t>yhteys</a:t>
            </a:r>
            <a:r>
              <a:rPr lang="en-GB" sz="2400" dirty="0" smtClean="0"/>
              <a:t> </a:t>
            </a:r>
            <a:r>
              <a:rPr lang="en-GB" sz="2400" dirty="0" err="1" smtClean="0"/>
              <a:t>oppimiseen</a:t>
            </a:r>
            <a:r>
              <a:rPr lang="en-GB" sz="2400" dirty="0" smtClean="0"/>
              <a:t>                                                          </a:t>
            </a:r>
            <a:r>
              <a:rPr lang="en-GB" sz="2400" dirty="0" err="1" smtClean="0"/>
              <a:t>ja</a:t>
            </a:r>
            <a:r>
              <a:rPr lang="en-GB" sz="2400" dirty="0" smtClean="0"/>
              <a:t> </a:t>
            </a:r>
            <a:r>
              <a:rPr lang="en-GB" sz="2400" dirty="0" err="1" smtClean="0"/>
              <a:t>hyvinvointiin</a:t>
            </a:r>
            <a:endParaRPr lang="en-GB" sz="2400" dirty="0" smtClean="0"/>
          </a:p>
          <a:p>
            <a:pPr marL="549275" indent="-457200" algn="l">
              <a:buFont typeface="Arial" panose="020B0604020202020204" pitchFamily="34" charset="0"/>
              <a:buChar char="•"/>
            </a:pPr>
            <a:endParaRPr lang="en-GB" sz="2400" dirty="0" smtClean="0"/>
          </a:p>
          <a:p>
            <a:pPr marL="549275" indent="-457200" algn="l">
              <a:buFont typeface="Arial" panose="020B0604020202020204" pitchFamily="34" charset="0"/>
              <a:buChar char="•"/>
            </a:pPr>
            <a:r>
              <a:rPr lang="en-GB" sz="2400" dirty="0" err="1" smtClean="0"/>
              <a:t>Opettajan</a:t>
            </a:r>
            <a:r>
              <a:rPr lang="en-GB" sz="2400" dirty="0" smtClean="0"/>
              <a:t> </a:t>
            </a:r>
            <a:r>
              <a:rPr lang="en-GB" sz="2400" dirty="0" err="1" smtClean="0"/>
              <a:t>arviointiosaamisen</a:t>
            </a:r>
            <a:r>
              <a:rPr lang="en-GB" sz="2400" dirty="0" smtClean="0"/>
              <a:t> </a:t>
            </a:r>
            <a:r>
              <a:rPr lang="en-GB" sz="2400" dirty="0" err="1" smtClean="0"/>
              <a:t>kehittäminen</a:t>
            </a:r>
            <a:endParaRPr lang="en-GB" sz="2400" dirty="0" smtClean="0"/>
          </a:p>
          <a:p>
            <a:pPr marL="549275" indent="-457200" algn="l">
              <a:buFont typeface="Arial" panose="020B0604020202020204" pitchFamily="34" charset="0"/>
              <a:buChar char="•"/>
            </a:pPr>
            <a:r>
              <a:rPr lang="fi-FI" sz="2400" dirty="0" smtClean="0"/>
              <a:t>Kasvatus- ja opetusalan johtamisen tutkimus</a:t>
            </a:r>
            <a:endParaRPr lang="en-GB" sz="2400" dirty="0" smtClean="0"/>
          </a:p>
          <a:p>
            <a:pPr algn="l"/>
            <a:r>
              <a:rPr lang="en-GB" sz="2400" dirty="0" smtClean="0"/>
              <a:t>           </a:t>
            </a:r>
          </a:p>
          <a:p>
            <a:pPr algn="l"/>
            <a:endParaRPr lang="en-GB" sz="2800" dirty="0" smtClean="0"/>
          </a:p>
          <a:p>
            <a:pPr marL="549275" indent="-457200" algn="l">
              <a:buFontTx/>
              <a:buChar char="-"/>
            </a:pPr>
            <a:endParaRPr lang="en-GB" sz="2800" dirty="0" smtClean="0"/>
          </a:p>
        </p:txBody>
      </p:sp>
      <p:pic>
        <p:nvPicPr>
          <p:cNvPr id="9" name="Picture 8"/>
          <p:cNvPicPr>
            <a:picLocks noChangeAspect="1"/>
          </p:cNvPicPr>
          <p:nvPr/>
        </p:nvPicPr>
        <p:blipFill>
          <a:blip r:embed="rId3"/>
          <a:stretch>
            <a:fillRect/>
          </a:stretch>
        </p:blipFill>
        <p:spPr>
          <a:xfrm>
            <a:off x="593582" y="3501008"/>
            <a:ext cx="1541978" cy="2208426"/>
          </a:xfrm>
          <a:prstGeom prst="rect">
            <a:avLst/>
          </a:prstGeom>
        </p:spPr>
      </p:pic>
      <p:pic>
        <p:nvPicPr>
          <p:cNvPr id="3" name="Picture 2"/>
          <p:cNvPicPr>
            <a:picLocks noChangeAspect="1"/>
          </p:cNvPicPr>
          <p:nvPr/>
        </p:nvPicPr>
        <p:blipFill rotWithShape="1">
          <a:blip r:embed="rId4"/>
          <a:srcRect l="41895" t="14300" r="27906" b="17801"/>
          <a:stretch/>
        </p:blipFill>
        <p:spPr>
          <a:xfrm>
            <a:off x="10056440" y="3933056"/>
            <a:ext cx="1728192" cy="2185647"/>
          </a:xfrm>
          <a:prstGeom prst="rect">
            <a:avLst/>
          </a:prstGeom>
        </p:spPr>
      </p:pic>
    </p:spTree>
    <p:extLst>
      <p:ext uri="{BB962C8B-B14F-4D97-AF65-F5344CB8AC3E}">
        <p14:creationId xmlns:p14="http://schemas.microsoft.com/office/powerpoint/2010/main" val="1244814651"/>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30413" y="517222"/>
            <a:ext cx="10009112" cy="1225803"/>
          </a:xfrm>
        </p:spPr>
        <p:txBody>
          <a:bodyPr/>
          <a:lstStyle/>
          <a:p>
            <a:pPr algn="l"/>
            <a:r>
              <a:rPr lang="fi-FI" dirty="0" smtClean="0"/>
              <a:t>5. </a:t>
            </a:r>
            <a:r>
              <a:rPr lang="fi-FI" dirty="0"/>
              <a:t>Moniluku- ja </a:t>
            </a:r>
            <a:r>
              <a:rPr lang="fi-FI" dirty="0" smtClean="0"/>
              <a:t>tietokone-osaamista </a:t>
            </a:r>
            <a:r>
              <a:rPr lang="fi-FI" dirty="0"/>
              <a:t>arvioimassa</a:t>
            </a:r>
          </a:p>
        </p:txBody>
      </p:sp>
      <p:sp>
        <p:nvSpPr>
          <p:cNvPr id="4" name="Date Placeholder 3"/>
          <p:cNvSpPr>
            <a:spLocks noGrp="1"/>
          </p:cNvSpPr>
          <p:nvPr>
            <p:ph type="dt" sz="half" idx="10"/>
          </p:nvPr>
        </p:nvSpPr>
        <p:spPr/>
        <p:txBody>
          <a:bodyPr/>
          <a:lstStyle/>
          <a:p>
            <a:pPr>
              <a:defRPr/>
            </a:pPr>
            <a:fld id="{37A283AD-23E3-4A53-9602-C88F663AEE97}"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8</a:t>
            </a:fld>
            <a:endParaRPr lang="en-GB" dirty="0"/>
          </a:p>
        </p:txBody>
      </p:sp>
      <p:sp>
        <p:nvSpPr>
          <p:cNvPr id="8" name="Content Placeholder 2"/>
          <p:cNvSpPr>
            <a:spLocks noGrp="1"/>
          </p:cNvSpPr>
          <p:nvPr>
            <p:ph idx="1"/>
          </p:nvPr>
        </p:nvSpPr>
        <p:spPr>
          <a:xfrm>
            <a:off x="2279576" y="1772816"/>
            <a:ext cx="9577064" cy="3888432"/>
          </a:xfrm>
        </p:spPr>
        <p:txBody>
          <a:bodyPr/>
          <a:lstStyle/>
          <a:p>
            <a:pPr algn="l"/>
            <a:endParaRPr lang="en-GB" sz="2800" dirty="0" smtClean="0"/>
          </a:p>
          <a:p>
            <a:pPr algn="l"/>
            <a:r>
              <a:rPr lang="en-GB" sz="2800" dirty="0" err="1" smtClean="0"/>
              <a:t>Tarkoitus</a:t>
            </a:r>
            <a:r>
              <a:rPr lang="en-GB" sz="2800" dirty="0" smtClean="0"/>
              <a:t> </a:t>
            </a:r>
            <a:r>
              <a:rPr lang="en-GB" sz="2800" dirty="0" err="1" smtClean="0"/>
              <a:t>tutkia</a:t>
            </a:r>
            <a:r>
              <a:rPr lang="en-GB" sz="2800" dirty="0" smtClean="0"/>
              <a:t> </a:t>
            </a:r>
            <a:r>
              <a:rPr lang="en-GB" sz="2800" dirty="0" err="1" smtClean="0"/>
              <a:t>ja</a:t>
            </a:r>
            <a:r>
              <a:rPr lang="en-GB" sz="2800" dirty="0" smtClean="0"/>
              <a:t> </a:t>
            </a:r>
            <a:r>
              <a:rPr lang="en-GB" sz="2800" dirty="0" err="1" smtClean="0"/>
              <a:t>kehittää</a:t>
            </a:r>
            <a:r>
              <a:rPr lang="en-GB" sz="2800" dirty="0" smtClean="0"/>
              <a:t> </a:t>
            </a:r>
            <a:r>
              <a:rPr lang="en-GB" sz="2800" dirty="0" err="1" smtClean="0"/>
              <a:t>omia</a:t>
            </a:r>
            <a:r>
              <a:rPr lang="en-GB" sz="2800" dirty="0" smtClean="0"/>
              <a:t> </a:t>
            </a:r>
            <a:r>
              <a:rPr lang="en-GB" sz="2800" dirty="0" err="1" smtClean="0"/>
              <a:t>arviointejamme</a:t>
            </a:r>
            <a:r>
              <a:rPr lang="en-GB" sz="2800" dirty="0" smtClean="0"/>
              <a:t> </a:t>
            </a:r>
            <a:r>
              <a:rPr lang="en-GB" sz="2800" dirty="0" err="1" smtClean="0"/>
              <a:t>kohti</a:t>
            </a:r>
            <a:r>
              <a:rPr lang="en-GB" sz="2800" dirty="0" smtClean="0"/>
              <a:t> </a:t>
            </a:r>
            <a:r>
              <a:rPr lang="en-GB" sz="2800" dirty="0" err="1" smtClean="0"/>
              <a:t>realiaakaisempaa</a:t>
            </a:r>
            <a:r>
              <a:rPr lang="en-GB" sz="2800" dirty="0" smtClean="0"/>
              <a:t> </a:t>
            </a:r>
            <a:r>
              <a:rPr lang="en-GB" sz="2800" dirty="0" err="1" smtClean="0"/>
              <a:t>palautesuuntaan</a:t>
            </a:r>
            <a:r>
              <a:rPr lang="en-GB" sz="2800" dirty="0" smtClean="0"/>
              <a:t>, </a:t>
            </a:r>
            <a:r>
              <a:rPr lang="en-GB" sz="2800" dirty="0" err="1" smtClean="0"/>
              <a:t>joka</a:t>
            </a:r>
            <a:r>
              <a:rPr lang="en-GB" sz="2800" dirty="0" smtClean="0"/>
              <a:t> </a:t>
            </a:r>
            <a:r>
              <a:rPr lang="en-GB" sz="2800" dirty="0" err="1" smtClean="0"/>
              <a:t>tuottaa</a:t>
            </a:r>
            <a:r>
              <a:rPr lang="en-GB" sz="2800" dirty="0" smtClean="0"/>
              <a:t> </a:t>
            </a:r>
            <a:r>
              <a:rPr lang="en-GB" sz="2800" dirty="0" err="1" smtClean="0"/>
              <a:t>samalla</a:t>
            </a:r>
            <a:r>
              <a:rPr lang="en-GB" sz="2800" dirty="0" smtClean="0"/>
              <a:t> </a:t>
            </a:r>
            <a:r>
              <a:rPr lang="en-GB" sz="2800" dirty="0" err="1" smtClean="0"/>
              <a:t>tietoa</a:t>
            </a:r>
            <a:r>
              <a:rPr lang="en-GB" sz="2800" dirty="0" smtClean="0"/>
              <a:t> </a:t>
            </a:r>
            <a:r>
              <a:rPr lang="en-GB" sz="2800" dirty="0" err="1" smtClean="0"/>
              <a:t>sekä</a:t>
            </a:r>
            <a:r>
              <a:rPr lang="en-GB" sz="2800" dirty="0" smtClean="0"/>
              <a:t> </a:t>
            </a:r>
            <a:r>
              <a:rPr lang="en-GB" sz="2800" dirty="0" err="1" smtClean="0"/>
              <a:t>oppijalle</a:t>
            </a:r>
            <a:r>
              <a:rPr lang="en-GB" sz="2800" dirty="0" smtClean="0"/>
              <a:t> </a:t>
            </a:r>
            <a:r>
              <a:rPr lang="en-GB" sz="2800" dirty="0" err="1" smtClean="0"/>
              <a:t>itselle</a:t>
            </a:r>
            <a:r>
              <a:rPr lang="en-GB" sz="2800" dirty="0" smtClean="0"/>
              <a:t> </a:t>
            </a:r>
            <a:r>
              <a:rPr lang="en-GB" sz="2800" dirty="0" err="1" smtClean="0"/>
              <a:t>osaamisestaan</a:t>
            </a:r>
            <a:r>
              <a:rPr lang="en-GB" sz="2800" dirty="0" smtClean="0"/>
              <a:t> </a:t>
            </a:r>
            <a:r>
              <a:rPr lang="en-GB" sz="2800" dirty="0" err="1" smtClean="0"/>
              <a:t>ja</a:t>
            </a:r>
            <a:r>
              <a:rPr lang="en-GB" sz="2800" dirty="0" smtClean="0"/>
              <a:t> </a:t>
            </a:r>
            <a:r>
              <a:rPr lang="en-GB" sz="2800" dirty="0" err="1" smtClean="0"/>
              <a:t>hänen</a:t>
            </a:r>
            <a:r>
              <a:rPr lang="en-GB" sz="2800" dirty="0" smtClean="0"/>
              <a:t> </a:t>
            </a:r>
            <a:r>
              <a:rPr lang="en-GB" sz="2800" dirty="0" err="1" smtClean="0"/>
              <a:t>kehitystarpeistaan</a:t>
            </a:r>
            <a:r>
              <a:rPr lang="en-GB" sz="2800" dirty="0" smtClean="0"/>
              <a:t>.</a:t>
            </a:r>
          </a:p>
          <a:p>
            <a:pPr algn="l"/>
            <a:endParaRPr lang="en-GB" sz="2800" dirty="0" smtClean="0"/>
          </a:p>
          <a:p>
            <a:pPr algn="l"/>
            <a:r>
              <a:rPr lang="en-GB" sz="2800" dirty="0" err="1" smtClean="0"/>
              <a:t>Uudenlaisten</a:t>
            </a:r>
            <a:r>
              <a:rPr lang="en-GB" sz="2800" dirty="0" smtClean="0"/>
              <a:t> </a:t>
            </a:r>
            <a:r>
              <a:rPr lang="en-GB" sz="2800" dirty="0" err="1" smtClean="0"/>
              <a:t>arviointien</a:t>
            </a:r>
            <a:r>
              <a:rPr lang="en-GB" sz="2800" dirty="0" smtClean="0"/>
              <a:t> </a:t>
            </a:r>
            <a:r>
              <a:rPr lang="en-GB" sz="2800" dirty="0" err="1" smtClean="0"/>
              <a:t>kokeilut</a:t>
            </a:r>
            <a:r>
              <a:rPr lang="en-GB" sz="2800" dirty="0" smtClean="0"/>
              <a:t>: </a:t>
            </a:r>
          </a:p>
          <a:p>
            <a:pPr algn="l"/>
            <a:r>
              <a:rPr lang="fi-FI" sz="2800" i="1" dirty="0">
                <a:solidFill>
                  <a:srgbClr val="FF0000"/>
                </a:solidFill>
              </a:rPr>
              <a:t>Moniluku- ja tietokoneosaamista arvioimassa</a:t>
            </a:r>
            <a:endParaRPr lang="en-GB" sz="2800" i="1" dirty="0" smtClean="0">
              <a:solidFill>
                <a:srgbClr val="FF0000"/>
              </a:solidFill>
            </a:endParaRPr>
          </a:p>
          <a:p>
            <a:pPr algn="l"/>
            <a:endParaRPr lang="fi-FI" sz="2800" dirty="0" smtClean="0"/>
          </a:p>
          <a:p>
            <a:pPr algn="l"/>
            <a:endParaRPr lang="en-GB" sz="2800" dirty="0" smtClean="0"/>
          </a:p>
          <a:p>
            <a:pPr marL="549275" indent="-457200" algn="l">
              <a:buFontTx/>
              <a:buChar char="-"/>
            </a:pPr>
            <a:endParaRPr lang="en-GB" sz="2800" dirty="0" smtClean="0"/>
          </a:p>
        </p:txBody>
      </p:sp>
    </p:spTree>
    <p:extLst>
      <p:ext uri="{BB962C8B-B14F-4D97-AF65-F5344CB8AC3E}">
        <p14:creationId xmlns:p14="http://schemas.microsoft.com/office/powerpoint/2010/main" val="3723923927"/>
      </p:ext>
    </p:extLst>
  </p:cSld>
  <p:clrMapOvr>
    <a:masterClrMapping/>
  </p:clrMapOvr>
  <p:transition spd="slow"/>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fld id="{388DB9B7-57F3-4E15-8C3D-4FAA57EFE973}" type="datetime1">
              <a:rPr lang="en-GB" smtClean="0"/>
              <a:t>17/01/2020</a:t>
            </a:fld>
            <a:endParaRPr lang="fi-FI" dirty="0"/>
          </a:p>
        </p:txBody>
      </p:sp>
      <p:sp>
        <p:nvSpPr>
          <p:cNvPr id="5" name="Footer Placeholder 4"/>
          <p:cNvSpPr>
            <a:spLocks noGrp="1"/>
          </p:cNvSpPr>
          <p:nvPr>
            <p:ph type="ftr" sz="quarter" idx="11"/>
          </p:nvPr>
        </p:nvSpPr>
        <p:spPr/>
        <p:txBody>
          <a:bodyPr/>
          <a:lstStyle/>
          <a:p>
            <a:r>
              <a:rPr lang="fi-FI" smtClean="0"/>
              <a:t>Risto Hotulainen</a:t>
            </a:r>
            <a:endParaRPr lang="fi-FI" dirty="0"/>
          </a:p>
        </p:txBody>
      </p:sp>
      <p:sp>
        <p:nvSpPr>
          <p:cNvPr id="6" name="Slide Number Placeholder 5"/>
          <p:cNvSpPr>
            <a:spLocks noGrp="1"/>
          </p:cNvSpPr>
          <p:nvPr>
            <p:ph type="sldNum" sz="quarter" idx="12"/>
          </p:nvPr>
        </p:nvSpPr>
        <p:spPr/>
        <p:txBody>
          <a:bodyPr/>
          <a:lstStyle/>
          <a:p>
            <a:pPr>
              <a:defRPr/>
            </a:pPr>
            <a:fld id="{4669315E-5A66-CF44-AE5D-C333B2F730C4}" type="slidenum">
              <a:rPr lang="en-GB" smtClean="0"/>
              <a:pPr>
                <a:defRPr/>
              </a:pPr>
              <a:t>9</a:t>
            </a:fld>
            <a:endParaRPr lang="en-GB" dirty="0"/>
          </a:p>
        </p:txBody>
      </p:sp>
      <p:pic>
        <p:nvPicPr>
          <p:cNvPr id="7" name="Picture 6"/>
          <p:cNvPicPr>
            <a:picLocks noChangeAspect="1"/>
          </p:cNvPicPr>
          <p:nvPr/>
        </p:nvPicPr>
        <p:blipFill rotWithShape="1">
          <a:blip r:embed="rId2"/>
          <a:srcRect l="56497" t="11019" r="10428" b="16335"/>
          <a:stretch/>
        </p:blipFill>
        <p:spPr>
          <a:xfrm>
            <a:off x="3503712" y="1339760"/>
            <a:ext cx="6623512" cy="4849357"/>
          </a:xfrm>
          <a:prstGeom prst="rect">
            <a:avLst/>
          </a:prstGeom>
        </p:spPr>
      </p:pic>
      <p:sp>
        <p:nvSpPr>
          <p:cNvPr id="8" name="Title 1"/>
          <p:cNvSpPr>
            <a:spLocks noGrp="1"/>
          </p:cNvSpPr>
          <p:nvPr>
            <p:ph type="title"/>
          </p:nvPr>
        </p:nvSpPr>
        <p:spPr>
          <a:xfrm>
            <a:off x="1507208" y="260648"/>
            <a:ext cx="10009112" cy="1225803"/>
          </a:xfrm>
        </p:spPr>
        <p:txBody>
          <a:bodyPr/>
          <a:lstStyle/>
          <a:p>
            <a:pPr algn="l"/>
            <a:r>
              <a:rPr lang="fi-FI" dirty="0" smtClean="0"/>
              <a:t>Tieto- ja viestintäteknisen osaamisen arviointi</a:t>
            </a:r>
            <a:endParaRPr lang="fi-FI" dirty="0"/>
          </a:p>
        </p:txBody>
      </p:sp>
      <p:sp>
        <p:nvSpPr>
          <p:cNvPr id="9" name="TextBox 8"/>
          <p:cNvSpPr txBox="1"/>
          <p:nvPr/>
        </p:nvSpPr>
        <p:spPr bwMode="auto">
          <a:xfrm>
            <a:off x="3575720" y="1408130"/>
            <a:ext cx="4536504" cy="369332"/>
          </a:xfrm>
          <a:prstGeom prst="rect">
            <a:avLst/>
          </a:prstGeom>
          <a:solidFill>
            <a:schemeClr val="bg2"/>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dirty="0" smtClean="0"/>
              <a:t>Arvioinnin ominaisuudet</a:t>
            </a:r>
            <a:endParaRPr lang="en-GB" dirty="0" err="1" smtClean="0"/>
          </a:p>
        </p:txBody>
      </p:sp>
      <p:sp>
        <p:nvSpPr>
          <p:cNvPr id="10" name="TextBox 9"/>
          <p:cNvSpPr txBox="1"/>
          <p:nvPr/>
        </p:nvSpPr>
        <p:spPr bwMode="auto">
          <a:xfrm>
            <a:off x="4943872" y="1845985"/>
            <a:ext cx="1440160" cy="861774"/>
          </a:xfrm>
          <a:prstGeom prst="rect">
            <a:avLst/>
          </a:prstGeom>
          <a:solidFill>
            <a:srgbClr val="92D05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sz="1400" dirty="0" smtClean="0"/>
              <a:t> Realistiset     skenaariot arviointi-ympäristönä</a:t>
            </a:r>
            <a:endParaRPr lang="en-GB" sz="1400" dirty="0" err="1" smtClean="0"/>
          </a:p>
        </p:txBody>
      </p:sp>
      <p:sp>
        <p:nvSpPr>
          <p:cNvPr id="11" name="TextBox 10"/>
          <p:cNvSpPr txBox="1"/>
          <p:nvPr/>
        </p:nvSpPr>
        <p:spPr bwMode="auto">
          <a:xfrm>
            <a:off x="4007768" y="2710081"/>
            <a:ext cx="1224136" cy="861774"/>
          </a:xfrm>
          <a:prstGeom prst="rect">
            <a:avLst/>
          </a:prstGeom>
          <a:solidFill>
            <a:srgbClr val="ECA40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sz="1400" dirty="0" smtClean="0"/>
              <a:t>Interaktiivinen ja reaaliaikainen pisteytys</a:t>
            </a:r>
            <a:endParaRPr lang="en-GB" sz="1400" dirty="0" err="1" smtClean="0"/>
          </a:p>
        </p:txBody>
      </p:sp>
      <p:sp>
        <p:nvSpPr>
          <p:cNvPr id="12" name="TextBox 11"/>
          <p:cNvSpPr txBox="1"/>
          <p:nvPr/>
        </p:nvSpPr>
        <p:spPr bwMode="auto">
          <a:xfrm>
            <a:off x="8760296" y="2134600"/>
            <a:ext cx="1294920" cy="1292662"/>
          </a:xfrm>
          <a:prstGeom prst="rect">
            <a:avLst/>
          </a:prstGeom>
          <a:solidFill>
            <a:srgbClr val="92D050"/>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sz="1400" dirty="0" smtClean="0"/>
              <a:t>Arviointi ottaa huomioon tiedonkäsittelyn eettiset suositukset ja </a:t>
            </a:r>
            <a:r>
              <a:rPr lang="fi-FI" sz="1400" dirty="0" err="1" smtClean="0"/>
              <a:t>tvt</a:t>
            </a:r>
            <a:r>
              <a:rPr lang="fi-FI" sz="1400" dirty="0" smtClean="0"/>
              <a:t>-tietoturvan </a:t>
            </a:r>
            <a:endParaRPr lang="en-GB" sz="1400" dirty="0" err="1" smtClean="0"/>
          </a:p>
        </p:txBody>
      </p:sp>
      <p:sp>
        <p:nvSpPr>
          <p:cNvPr id="13" name="TextBox 12"/>
          <p:cNvSpPr txBox="1"/>
          <p:nvPr/>
        </p:nvSpPr>
        <p:spPr bwMode="auto">
          <a:xfrm>
            <a:off x="8328248" y="4149080"/>
            <a:ext cx="1726968" cy="1077218"/>
          </a:xfrm>
          <a:prstGeom prst="rect">
            <a:avLst/>
          </a:prstGeom>
          <a:solidFill>
            <a:srgbClr val="03B0ED"/>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sz="1400" dirty="0" smtClean="0"/>
              <a:t>Tarkastelukohteena tiedonkäsittely, </a:t>
            </a:r>
            <a:r>
              <a:rPr lang="fi-FI" sz="1400" dirty="0" err="1" smtClean="0"/>
              <a:t>tvt</a:t>
            </a:r>
            <a:r>
              <a:rPr lang="fi-FI" sz="1400" dirty="0" smtClean="0"/>
              <a:t>-käyttötaidot ja </a:t>
            </a:r>
            <a:r>
              <a:rPr lang="fi-FI" sz="1400" dirty="0" err="1" smtClean="0"/>
              <a:t>kriitti-nen</a:t>
            </a:r>
            <a:r>
              <a:rPr lang="fi-FI" sz="1400" dirty="0" smtClean="0"/>
              <a:t> ajattelu </a:t>
            </a:r>
            <a:r>
              <a:rPr lang="fi-FI" sz="1400" dirty="0" err="1" smtClean="0"/>
              <a:t>digitaali-sessa</a:t>
            </a:r>
            <a:r>
              <a:rPr lang="fi-FI" sz="1400" dirty="0" smtClean="0"/>
              <a:t> ympäristössä </a:t>
            </a:r>
            <a:endParaRPr lang="en-GB" sz="1400" dirty="0" err="1" smtClean="0"/>
          </a:p>
        </p:txBody>
      </p:sp>
      <p:sp>
        <p:nvSpPr>
          <p:cNvPr id="14" name="TextBox 13"/>
          <p:cNvSpPr txBox="1"/>
          <p:nvPr/>
        </p:nvSpPr>
        <p:spPr bwMode="auto">
          <a:xfrm>
            <a:off x="6023992" y="4798603"/>
            <a:ext cx="1584176" cy="1077218"/>
          </a:xfrm>
          <a:prstGeom prst="rect">
            <a:avLst/>
          </a:prstGeom>
          <a:solidFill>
            <a:schemeClr val="bg1"/>
          </a:solid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0" rIns="0" bIns="0" numCol="1" rtlCol="0" anchor="ctr" anchorCtr="0" compatLnSpc="1">
            <a:prstTxWarp prst="textNoShape">
              <a:avLst/>
            </a:prstTxWarp>
            <a:spAutoFit/>
          </a:bodyPr>
          <a:lstStyle/>
          <a:p>
            <a:r>
              <a:rPr lang="fi-FI" sz="1400" dirty="0" smtClean="0"/>
              <a:t>Tietokonepohjainen pisteytys, joka hyödyntää </a:t>
            </a:r>
            <a:r>
              <a:rPr lang="fi-FI" sz="1400" dirty="0" err="1" smtClean="0"/>
              <a:t>Bayesiläistä</a:t>
            </a:r>
            <a:r>
              <a:rPr lang="fi-FI" sz="1400" dirty="0" smtClean="0"/>
              <a:t> mallintamista</a:t>
            </a:r>
            <a:endParaRPr lang="en-GB" sz="1400" dirty="0" err="1" smtClean="0"/>
          </a:p>
        </p:txBody>
      </p:sp>
    </p:spTree>
    <p:extLst>
      <p:ext uri="{BB962C8B-B14F-4D97-AF65-F5344CB8AC3E}">
        <p14:creationId xmlns:p14="http://schemas.microsoft.com/office/powerpoint/2010/main" val="706702921"/>
      </p:ext>
    </p:extLst>
  </p:cSld>
  <p:clrMapOvr>
    <a:masterClrMapping/>
  </p:clrMapOvr>
  <p:transition spd="slow"/>
</p:sld>
</file>

<file path=ppt/theme/theme1.xml><?xml version="1.0" encoding="utf-8"?>
<a:theme xmlns:a="http://schemas.openxmlformats.org/drawingml/2006/main" name="0_HY_2016_blank">
  <a:themeElements>
    <a:clrScheme name="Custom 1">
      <a:dk1>
        <a:sysClr val="windowText" lastClr="000000"/>
      </a:dk1>
      <a:lt1>
        <a:srgbClr val="FFFFFF"/>
      </a:lt1>
      <a:dk2>
        <a:srgbClr val="8C8A87"/>
      </a:dk2>
      <a:lt2>
        <a:srgbClr val="FFFFFF"/>
      </a:lt2>
      <a:accent1>
        <a:srgbClr val="000000"/>
      </a:accent1>
      <a:accent2>
        <a:srgbClr val="E59602"/>
      </a:accent2>
      <a:accent3>
        <a:srgbClr val="FCD100"/>
      </a:accent3>
      <a:accent4>
        <a:srgbClr val="8C8A87"/>
      </a:accent4>
      <a:accent5>
        <a:srgbClr val="BFBFBF"/>
      </a:accent5>
      <a:accent6>
        <a:srgbClr val="FFE263"/>
      </a:accent6>
      <a:hlink>
        <a:srgbClr val="0091D0"/>
      </a:hlink>
      <a:folHlink>
        <a:srgbClr val="8C8A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0" tIns="0" rIns="0" bIns="0" numCol="1" anchor="ctr" anchorCtr="0" compatLnSpc="1">
        <a:prstTxWarp prst="textNoShape">
          <a:avLst/>
        </a:prstTxWarp>
      </a:bodyPr>
      <a:lstStyle>
        <a:defPPr>
          <a:defRPr dirty="0" err="1" smtClean="0"/>
        </a:defPPr>
      </a:lstStyle>
    </a:txDef>
  </a:objectDefaults>
  <a:extraClrSchemeLst/>
  <a:extLst>
    <a:ext uri="{05A4C25C-085E-4340-85A3-A5531E510DB2}">
      <thm15:themeFamily xmlns:thm15="http://schemas.microsoft.com/office/thememl/2012/main" name="HEA_pohja_RISTO_asteikko_gradient" id="{34BFD043-4656-4944-BBB0-A35B2A270DF3}" vid="{F20F4AD5-5D81-4237-93DA-9F63678D8C12}"/>
    </a:ext>
  </a:extLst>
</a:theme>
</file>

<file path=ppt/theme/theme2.xml><?xml version="1.0" encoding="utf-8"?>
<a:theme xmlns:a="http://schemas.openxmlformats.org/drawingml/2006/main" name="1_HY_2016_whole">
  <a:themeElements>
    <a:clrScheme name="Custom 1">
      <a:dk1>
        <a:sysClr val="windowText" lastClr="000000"/>
      </a:dk1>
      <a:lt1>
        <a:srgbClr val="FFFFFF"/>
      </a:lt1>
      <a:dk2>
        <a:srgbClr val="8C8A87"/>
      </a:dk2>
      <a:lt2>
        <a:srgbClr val="FFFFFF"/>
      </a:lt2>
      <a:accent1>
        <a:srgbClr val="000000"/>
      </a:accent1>
      <a:accent2>
        <a:srgbClr val="E59602"/>
      </a:accent2>
      <a:accent3>
        <a:srgbClr val="FCD100"/>
      </a:accent3>
      <a:accent4>
        <a:srgbClr val="8C8A87"/>
      </a:accent4>
      <a:accent5>
        <a:srgbClr val="BFBFBF"/>
      </a:accent5>
      <a:accent6>
        <a:srgbClr val="FFE263"/>
      </a:accent6>
      <a:hlink>
        <a:srgbClr val="0091D0"/>
      </a:hlink>
      <a:folHlink>
        <a:srgbClr val="8C8A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0" tIns="0" rIns="0" bIns="0" numCol="1" anchor="ctr" anchorCtr="0" compatLnSpc="1">
        <a:prstTxWarp prst="textNoShape">
          <a:avLst/>
        </a:prstTxWarp>
      </a:bodyPr>
      <a:lstStyle>
        <a:defPPr>
          <a:defRPr dirty="0" err="1" smtClean="0"/>
        </a:defPPr>
      </a:lstStyle>
    </a:txDef>
  </a:objectDefaults>
  <a:extraClrSchemeLst/>
  <a:extLst>
    <a:ext uri="{05A4C25C-085E-4340-85A3-A5531E510DB2}">
      <thm15:themeFamily xmlns:thm15="http://schemas.microsoft.com/office/thememl/2012/main" name="HEA_pohja_RISTO_asteikko_gradient" id="{34BFD043-4656-4944-BBB0-A35B2A270DF3}" vid="{449DEFE6-418E-453E-BA25-7A001FA8145A}"/>
    </a:ext>
  </a:extLst>
</a:theme>
</file>

<file path=ppt/theme/theme3.xml><?xml version="1.0" encoding="utf-8"?>
<a:theme xmlns:a="http://schemas.openxmlformats.org/drawingml/2006/main" name="1_HY_2016_vaalein_1">
  <a:themeElements>
    <a:clrScheme name="Custom 1">
      <a:dk1>
        <a:sysClr val="windowText" lastClr="000000"/>
      </a:dk1>
      <a:lt1>
        <a:srgbClr val="FFFFFF"/>
      </a:lt1>
      <a:dk2>
        <a:srgbClr val="8C8A87"/>
      </a:dk2>
      <a:lt2>
        <a:srgbClr val="FFFFFF"/>
      </a:lt2>
      <a:accent1>
        <a:srgbClr val="000000"/>
      </a:accent1>
      <a:accent2>
        <a:srgbClr val="E59602"/>
      </a:accent2>
      <a:accent3>
        <a:srgbClr val="FCD100"/>
      </a:accent3>
      <a:accent4>
        <a:srgbClr val="8C8A87"/>
      </a:accent4>
      <a:accent5>
        <a:srgbClr val="BFBFBF"/>
      </a:accent5>
      <a:accent6>
        <a:srgbClr val="FFE263"/>
      </a:accent6>
      <a:hlink>
        <a:srgbClr val="0091D0"/>
      </a:hlink>
      <a:folHlink>
        <a:srgbClr val="8C8A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0" tIns="0" rIns="0" bIns="0" numCol="1" anchor="ctr" anchorCtr="0" compatLnSpc="1">
        <a:prstTxWarp prst="textNoShape">
          <a:avLst/>
        </a:prstTxWarp>
      </a:bodyPr>
      <a:lstStyle>
        <a:defPPr>
          <a:defRPr dirty="0" err="1" smtClean="0"/>
        </a:defPPr>
      </a:lstStyle>
    </a:txDef>
  </a:objectDefaults>
  <a:extraClrSchemeLst/>
  <a:extLst>
    <a:ext uri="{05A4C25C-085E-4340-85A3-A5531E510DB2}">
      <thm15:themeFamily xmlns:thm15="http://schemas.microsoft.com/office/thememl/2012/main" name="HEA_pohja_RISTO_asteikko_gradient" id="{34BFD043-4656-4944-BBB0-A35B2A270DF3}" vid="{D29AF45A-5C8D-43FC-B310-D41B0D560EDF}"/>
    </a:ext>
  </a:extLst>
</a:theme>
</file>

<file path=ppt/theme/theme4.xml><?xml version="1.0" encoding="utf-8"?>
<a:theme xmlns:a="http://schemas.openxmlformats.org/drawingml/2006/main" name="2_HY_2016_2">
  <a:themeElements>
    <a:clrScheme name="Custom 1">
      <a:dk1>
        <a:sysClr val="windowText" lastClr="000000"/>
      </a:dk1>
      <a:lt1>
        <a:srgbClr val="FFFFFF"/>
      </a:lt1>
      <a:dk2>
        <a:srgbClr val="8C8A87"/>
      </a:dk2>
      <a:lt2>
        <a:srgbClr val="FFFFFF"/>
      </a:lt2>
      <a:accent1>
        <a:srgbClr val="000000"/>
      </a:accent1>
      <a:accent2>
        <a:srgbClr val="E59602"/>
      </a:accent2>
      <a:accent3>
        <a:srgbClr val="FCD100"/>
      </a:accent3>
      <a:accent4>
        <a:srgbClr val="8C8A87"/>
      </a:accent4>
      <a:accent5>
        <a:srgbClr val="BFBFBF"/>
      </a:accent5>
      <a:accent6>
        <a:srgbClr val="FFE263"/>
      </a:accent6>
      <a:hlink>
        <a:srgbClr val="0091D0"/>
      </a:hlink>
      <a:folHlink>
        <a:srgbClr val="8C8A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0" tIns="0" rIns="0" bIns="0" numCol="1" anchor="ctr" anchorCtr="0" compatLnSpc="1">
        <a:prstTxWarp prst="textNoShape">
          <a:avLst/>
        </a:prstTxWarp>
      </a:bodyPr>
      <a:lstStyle>
        <a:defPPr>
          <a:defRPr dirty="0" err="1" smtClean="0"/>
        </a:defPPr>
      </a:lstStyle>
    </a:txDef>
  </a:objectDefaults>
  <a:extraClrSchemeLst/>
  <a:extLst>
    <a:ext uri="{05A4C25C-085E-4340-85A3-A5531E510DB2}">
      <thm15:themeFamily xmlns:thm15="http://schemas.microsoft.com/office/thememl/2012/main" name="HEA_pohja_RISTO_asteikko_gradient" id="{34BFD043-4656-4944-BBB0-A35B2A270DF3}" vid="{1BFB60B0-BC3A-4A86-AB2D-0B46DD1A22AF}"/>
    </a:ext>
  </a:extLst>
</a:theme>
</file>

<file path=ppt/theme/theme5.xml><?xml version="1.0" encoding="utf-8"?>
<a:theme xmlns:a="http://schemas.openxmlformats.org/drawingml/2006/main" name="3_HY_2016_3">
  <a:themeElements>
    <a:clrScheme name="Custom 1">
      <a:dk1>
        <a:sysClr val="windowText" lastClr="000000"/>
      </a:dk1>
      <a:lt1>
        <a:srgbClr val="FFFFFF"/>
      </a:lt1>
      <a:dk2>
        <a:srgbClr val="8C8A87"/>
      </a:dk2>
      <a:lt2>
        <a:srgbClr val="FFFFFF"/>
      </a:lt2>
      <a:accent1>
        <a:srgbClr val="000000"/>
      </a:accent1>
      <a:accent2>
        <a:srgbClr val="E59602"/>
      </a:accent2>
      <a:accent3>
        <a:srgbClr val="FCD100"/>
      </a:accent3>
      <a:accent4>
        <a:srgbClr val="8C8A87"/>
      </a:accent4>
      <a:accent5>
        <a:srgbClr val="BFBFBF"/>
      </a:accent5>
      <a:accent6>
        <a:srgbClr val="FFE263"/>
      </a:accent6>
      <a:hlink>
        <a:srgbClr val="0091D0"/>
      </a:hlink>
      <a:folHlink>
        <a:srgbClr val="8C8A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0" tIns="0" rIns="0" bIns="0" numCol="1" anchor="ctr" anchorCtr="0" compatLnSpc="1">
        <a:prstTxWarp prst="textNoShape">
          <a:avLst/>
        </a:prstTxWarp>
      </a:bodyPr>
      <a:lstStyle>
        <a:defPPr>
          <a:defRPr dirty="0" err="1" smtClean="0"/>
        </a:defPPr>
      </a:lstStyle>
    </a:txDef>
  </a:objectDefaults>
  <a:extraClrSchemeLst/>
  <a:extLst>
    <a:ext uri="{05A4C25C-085E-4340-85A3-A5531E510DB2}">
      <thm15:themeFamily xmlns:thm15="http://schemas.microsoft.com/office/thememl/2012/main" name="HEA_pohja_RISTO_asteikko_gradient" id="{34BFD043-4656-4944-BBB0-A35B2A270DF3}" vid="{E25E5AA1-427F-4C03-BA5F-5322DCEFEA40}"/>
    </a:ext>
  </a:extLst>
</a:theme>
</file>

<file path=ppt/theme/theme6.xml><?xml version="1.0" encoding="utf-8"?>
<a:theme xmlns:a="http://schemas.openxmlformats.org/drawingml/2006/main" name="4_HY_2016_4">
  <a:themeElements>
    <a:clrScheme name="Custom 1">
      <a:dk1>
        <a:sysClr val="windowText" lastClr="000000"/>
      </a:dk1>
      <a:lt1>
        <a:srgbClr val="FFFFFF"/>
      </a:lt1>
      <a:dk2>
        <a:srgbClr val="8C8A87"/>
      </a:dk2>
      <a:lt2>
        <a:srgbClr val="FFFFFF"/>
      </a:lt2>
      <a:accent1>
        <a:srgbClr val="000000"/>
      </a:accent1>
      <a:accent2>
        <a:srgbClr val="E59602"/>
      </a:accent2>
      <a:accent3>
        <a:srgbClr val="FCD100"/>
      </a:accent3>
      <a:accent4>
        <a:srgbClr val="8C8A87"/>
      </a:accent4>
      <a:accent5>
        <a:srgbClr val="BFBFBF"/>
      </a:accent5>
      <a:accent6>
        <a:srgbClr val="FFE263"/>
      </a:accent6>
      <a:hlink>
        <a:srgbClr val="0091D0"/>
      </a:hlink>
      <a:folHlink>
        <a:srgbClr val="8C8A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0" tIns="0" rIns="0" bIns="0" numCol="1" anchor="ctr" anchorCtr="0" compatLnSpc="1">
        <a:prstTxWarp prst="textNoShape">
          <a:avLst/>
        </a:prstTxWarp>
      </a:bodyPr>
      <a:lstStyle>
        <a:defPPr>
          <a:defRPr dirty="0" err="1" smtClean="0"/>
        </a:defPPr>
      </a:lstStyle>
    </a:txDef>
  </a:objectDefaults>
  <a:extraClrSchemeLst/>
  <a:extLst>
    <a:ext uri="{05A4C25C-085E-4340-85A3-A5531E510DB2}">
      <thm15:themeFamily xmlns:thm15="http://schemas.microsoft.com/office/thememl/2012/main" name="HEA_pohja_RISTO_asteikko_gradient" id="{34BFD043-4656-4944-BBB0-A35B2A270DF3}" vid="{B4420B08-6B25-48B9-9525-7423248CDF2F}"/>
    </a:ext>
  </a:extLst>
</a:theme>
</file>

<file path=ppt/theme/theme7.xml><?xml version="1.0" encoding="utf-8"?>
<a:theme xmlns:a="http://schemas.openxmlformats.org/drawingml/2006/main" name="5_HY_2016_tummin_5">
  <a:themeElements>
    <a:clrScheme name="Custom 1">
      <a:dk1>
        <a:sysClr val="windowText" lastClr="000000"/>
      </a:dk1>
      <a:lt1>
        <a:srgbClr val="FFFFFF"/>
      </a:lt1>
      <a:dk2>
        <a:srgbClr val="8C8A87"/>
      </a:dk2>
      <a:lt2>
        <a:srgbClr val="FFFFFF"/>
      </a:lt2>
      <a:accent1>
        <a:srgbClr val="000000"/>
      </a:accent1>
      <a:accent2>
        <a:srgbClr val="E59602"/>
      </a:accent2>
      <a:accent3>
        <a:srgbClr val="FCD100"/>
      </a:accent3>
      <a:accent4>
        <a:srgbClr val="8C8A87"/>
      </a:accent4>
      <a:accent5>
        <a:srgbClr val="BFBFBF"/>
      </a:accent5>
      <a:accent6>
        <a:srgbClr val="FFE263"/>
      </a:accent6>
      <a:hlink>
        <a:srgbClr val="0091D0"/>
      </a:hlink>
      <a:folHlink>
        <a:srgbClr val="8C8A8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bwMode="auto">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a:spPr>
      <a:bodyPr vert="horz" wrap="square" lIns="0" tIns="0" rIns="0" bIns="0" numCol="1" anchor="ctr" anchorCtr="0" compatLnSpc="1">
        <a:prstTxWarp prst="textNoShape">
          <a:avLst/>
        </a:prstTxWarp>
      </a:bodyPr>
      <a:lstStyle>
        <a:defPPr>
          <a:defRPr dirty="0" err="1" smtClean="0"/>
        </a:defPPr>
      </a:lstStyle>
    </a:txDef>
  </a:objectDefaults>
  <a:extraClrSchemeLst/>
  <a:extLst>
    <a:ext uri="{05A4C25C-085E-4340-85A3-A5531E510DB2}">
      <thm15:themeFamily xmlns:thm15="http://schemas.microsoft.com/office/thememl/2012/main" name="HEA_pohja_RISTO_asteikko_gradient" id="{34BFD043-4656-4944-BBB0-A35B2A270DF3}" vid="{8E56117A-0586-4BA7-B9ED-7481F38B92C0}"/>
    </a:ext>
  </a:extLst>
</a:theme>
</file>

<file path=ppt/theme/theme8.xml><?xml version="1.0" encoding="utf-8"?>
<a:theme xmlns:a="http://schemas.openxmlformats.org/drawingml/2006/main" name="Office Theme">
  <a:themeElements>
    <a:clrScheme name="HY (konserni)">
      <a:dk1>
        <a:sysClr val="windowText" lastClr="000000"/>
      </a:dk1>
      <a:lt1>
        <a:srgbClr val="FFFFFF"/>
      </a:lt1>
      <a:dk2>
        <a:srgbClr val="8C8A87"/>
      </a:dk2>
      <a:lt2>
        <a:srgbClr val="FFFFFF"/>
      </a:lt2>
      <a:accent1>
        <a:srgbClr val="8C8A87"/>
      </a:accent1>
      <a:accent2>
        <a:srgbClr val="1E1C77"/>
      </a:accent2>
      <a:accent3>
        <a:srgbClr val="FCA311"/>
      </a:accent3>
      <a:accent4>
        <a:srgbClr val="256EC7"/>
      </a:accent4>
      <a:accent5>
        <a:srgbClr val="8EAC7D"/>
      </a:accent5>
      <a:accent6>
        <a:srgbClr val="718A93"/>
      </a:accent6>
      <a:hlink>
        <a:srgbClr val="FCA311"/>
      </a:hlink>
      <a:folHlink>
        <a:srgbClr val="8C8A87"/>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HY (konserni)">
      <a:dk1>
        <a:sysClr val="windowText" lastClr="000000"/>
      </a:dk1>
      <a:lt1>
        <a:srgbClr val="FFFFFF"/>
      </a:lt1>
      <a:dk2>
        <a:srgbClr val="8C8A87"/>
      </a:dk2>
      <a:lt2>
        <a:srgbClr val="FFFFFF"/>
      </a:lt2>
      <a:accent1>
        <a:srgbClr val="8C8A87"/>
      </a:accent1>
      <a:accent2>
        <a:srgbClr val="1E1C77"/>
      </a:accent2>
      <a:accent3>
        <a:srgbClr val="FCA311"/>
      </a:accent3>
      <a:accent4>
        <a:srgbClr val="256EC7"/>
      </a:accent4>
      <a:accent5>
        <a:srgbClr val="8EAC7D"/>
      </a:accent5>
      <a:accent6>
        <a:srgbClr val="718A93"/>
      </a:accent6>
      <a:hlink>
        <a:srgbClr val="FCA311"/>
      </a:hlink>
      <a:folHlink>
        <a:srgbClr val="8C8A87"/>
      </a:folHlink>
    </a:clrScheme>
    <a:fontScheme name="Basic (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HEA_pohja_RISTO_asteikko_gradient</Template>
  <TotalTime>0</TotalTime>
  <Words>865</Words>
  <Application>Microsoft Office PowerPoint</Application>
  <PresentationFormat>Widescreen</PresentationFormat>
  <Paragraphs>232</Paragraphs>
  <Slides>24</Slides>
  <Notes>6</Notes>
  <HiddenSlides>0</HiddenSlides>
  <MMClips>0</MMClips>
  <ScaleCrop>false</ScaleCrop>
  <HeadingPairs>
    <vt:vector size="6" baseType="variant">
      <vt:variant>
        <vt:lpstr>Fonts Used</vt:lpstr>
      </vt:variant>
      <vt:variant>
        <vt:i4>10</vt:i4>
      </vt:variant>
      <vt:variant>
        <vt:lpstr>Theme</vt:lpstr>
      </vt:variant>
      <vt:variant>
        <vt:i4>7</vt:i4>
      </vt:variant>
      <vt:variant>
        <vt:lpstr>Slide Titles</vt:lpstr>
      </vt:variant>
      <vt:variant>
        <vt:i4>24</vt:i4>
      </vt:variant>
    </vt:vector>
  </HeadingPairs>
  <TitlesOfParts>
    <vt:vector size="41" baseType="lpstr">
      <vt:lpstr>ＭＳ Ｐゴシック</vt:lpstr>
      <vt:lpstr>Arial</vt:lpstr>
      <vt:lpstr>Bahnschrift SemiBold</vt:lpstr>
      <vt:lpstr>Brush Script MT</vt:lpstr>
      <vt:lpstr>Calibri</vt:lpstr>
      <vt:lpstr>Gotham Narrow Bold</vt:lpstr>
      <vt:lpstr>Gotham Narrow Bold</vt:lpstr>
      <vt:lpstr>Gotham Narrow Book</vt:lpstr>
      <vt:lpstr>Gotham-Bold</vt:lpstr>
      <vt:lpstr>Wingdings</vt:lpstr>
      <vt:lpstr>0_HY_2016_blank</vt:lpstr>
      <vt:lpstr>1_HY_2016_whole</vt:lpstr>
      <vt:lpstr>1_HY_2016_vaalein_1</vt:lpstr>
      <vt:lpstr>2_HY_2016_2</vt:lpstr>
      <vt:lpstr>3_HY_2016_3</vt:lpstr>
      <vt:lpstr>4_HY_2016_4</vt:lpstr>
      <vt:lpstr>5_HY_2016_tummin_5</vt:lpstr>
      <vt:lpstr>Moniluku- ja tietokoneosaamista arvioimassa  TIETO- JA VIESTINTÄTEKNISEN OSAAMISEN ARVIOINTI</vt:lpstr>
      <vt:lpstr>Koulutuksen arviointikeskus (HEA)  …arviointia vuodesta 1996  36 työntekijää</vt:lpstr>
      <vt:lpstr>Koulutuksen arviointi ja siihen liittyvä tutkimus</vt:lpstr>
      <vt:lpstr>1. Arviointi kansallista järjestelmätasoa varten</vt:lpstr>
      <vt:lpstr>2. Arviointi toiminnan vastuulli-suudesta ja kehittämistä varten</vt:lpstr>
      <vt:lpstr>3. Arviointi tuen toimivuuden ja koulupolulle kiinnittymisen tarkastelun välineenä</vt:lpstr>
      <vt:lpstr>4. Arviointi tukemassa oppimista </vt:lpstr>
      <vt:lpstr>5. Moniluku- ja tietokone-osaamista arvioimassa</vt:lpstr>
      <vt:lpstr>Tieto- ja viestintäteknisen osaamisen arviointi</vt:lpstr>
      <vt:lpstr>Arvioinnin kuvaus</vt:lpstr>
      <vt:lpstr>Arviointikohteena tiedonkäsittelyn 7 osa-aluetta</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
  <cp:lastModifiedBy/>
  <cp:revision>1</cp:revision>
  <dcterms:created xsi:type="dcterms:W3CDTF">2019-11-29T08:47:31Z</dcterms:created>
  <dcterms:modified xsi:type="dcterms:W3CDTF">2020-01-17T13:08:47Z</dcterms:modified>
</cp:coreProperties>
</file>