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6799-CF0D-4BE4-B2FC-54A6235F4BE8}" type="datetimeFigureOut">
              <a:rPr lang="fi-FI" smtClean="0"/>
              <a:t>25.3.2013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C8865-EDC0-4E42-A615-7ADC2B47577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55310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6799-CF0D-4BE4-B2FC-54A6235F4BE8}" type="datetimeFigureOut">
              <a:rPr lang="fi-FI" smtClean="0"/>
              <a:t>25.3.2013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C8865-EDC0-4E42-A615-7ADC2B47577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85818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6799-CF0D-4BE4-B2FC-54A6235F4BE8}" type="datetimeFigureOut">
              <a:rPr lang="fi-FI" smtClean="0"/>
              <a:t>25.3.2013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C8865-EDC0-4E42-A615-7ADC2B47577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3534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6799-CF0D-4BE4-B2FC-54A6235F4BE8}" type="datetimeFigureOut">
              <a:rPr lang="fi-FI" smtClean="0"/>
              <a:t>25.3.2013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C8865-EDC0-4E42-A615-7ADC2B47577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56998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6799-CF0D-4BE4-B2FC-54A6235F4BE8}" type="datetimeFigureOut">
              <a:rPr lang="fi-FI" smtClean="0"/>
              <a:t>25.3.2013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C8865-EDC0-4E42-A615-7ADC2B47577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31710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6799-CF0D-4BE4-B2FC-54A6235F4BE8}" type="datetimeFigureOut">
              <a:rPr lang="fi-FI" smtClean="0"/>
              <a:t>25.3.2013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C8865-EDC0-4E42-A615-7ADC2B47577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46292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6799-CF0D-4BE4-B2FC-54A6235F4BE8}" type="datetimeFigureOut">
              <a:rPr lang="fi-FI" smtClean="0"/>
              <a:t>25.3.2013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C8865-EDC0-4E42-A615-7ADC2B47577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449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6799-CF0D-4BE4-B2FC-54A6235F4BE8}" type="datetimeFigureOut">
              <a:rPr lang="fi-FI" smtClean="0"/>
              <a:t>25.3.2013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C8865-EDC0-4E42-A615-7ADC2B47577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49407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6799-CF0D-4BE4-B2FC-54A6235F4BE8}" type="datetimeFigureOut">
              <a:rPr lang="fi-FI" smtClean="0"/>
              <a:t>25.3.2013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C8865-EDC0-4E42-A615-7ADC2B47577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00446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6799-CF0D-4BE4-B2FC-54A6235F4BE8}" type="datetimeFigureOut">
              <a:rPr lang="fi-FI" smtClean="0"/>
              <a:t>25.3.2013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C8865-EDC0-4E42-A615-7ADC2B47577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49967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6799-CF0D-4BE4-B2FC-54A6235F4BE8}" type="datetimeFigureOut">
              <a:rPr lang="fi-FI" smtClean="0"/>
              <a:t>25.3.2013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C8865-EDC0-4E42-A615-7ADC2B47577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46526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B36799-CF0D-4BE4-B2FC-54A6235F4BE8}" type="datetimeFigureOut">
              <a:rPr lang="fi-FI" smtClean="0"/>
              <a:t>25.3.2013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EC8865-EDC0-4E42-A615-7ADC2B47577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87343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53" t="13580" r="49131" b="29680"/>
          <a:stretch/>
        </p:blipFill>
        <p:spPr bwMode="auto">
          <a:xfrm>
            <a:off x="762000" y="76200"/>
            <a:ext cx="7772400" cy="678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0515" y="14654"/>
            <a:ext cx="784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i="1" dirty="0" err="1" smtClean="0">
                <a:solidFill>
                  <a:srgbClr val="FF0000"/>
                </a:solidFill>
              </a:rPr>
              <a:t>Hattie</a:t>
            </a:r>
            <a:r>
              <a:rPr lang="fi-FI" sz="1600" i="1" dirty="0" smtClean="0">
                <a:solidFill>
                  <a:srgbClr val="FF0000"/>
                </a:solidFill>
              </a:rPr>
              <a:t>, J. 2003. Teachers </a:t>
            </a:r>
            <a:r>
              <a:rPr lang="fi-FI" sz="1600" i="1" dirty="0" err="1" smtClean="0">
                <a:solidFill>
                  <a:srgbClr val="FF0000"/>
                </a:solidFill>
              </a:rPr>
              <a:t>Make</a:t>
            </a:r>
            <a:r>
              <a:rPr lang="fi-FI" sz="1600" i="1" dirty="0" smtClean="0">
                <a:solidFill>
                  <a:srgbClr val="FF0000"/>
                </a:solidFill>
              </a:rPr>
              <a:t> a </a:t>
            </a:r>
            <a:r>
              <a:rPr lang="fi-FI" sz="1600" i="1" dirty="0" err="1" smtClean="0">
                <a:solidFill>
                  <a:srgbClr val="FF0000"/>
                </a:solidFill>
              </a:rPr>
              <a:t>Difference</a:t>
            </a:r>
            <a:r>
              <a:rPr lang="fi-FI" sz="1600" i="1" dirty="0" smtClean="0">
                <a:solidFill>
                  <a:srgbClr val="FF0000"/>
                </a:solidFill>
              </a:rPr>
              <a:t>. </a:t>
            </a:r>
            <a:r>
              <a:rPr lang="fi-FI" sz="1600" i="1" dirty="0" err="1" smtClean="0">
                <a:solidFill>
                  <a:srgbClr val="FF0000"/>
                </a:solidFill>
              </a:rPr>
              <a:t>What</a:t>
            </a:r>
            <a:r>
              <a:rPr lang="fi-FI" sz="1600" i="1" dirty="0" smtClean="0">
                <a:solidFill>
                  <a:srgbClr val="FF0000"/>
                </a:solidFill>
              </a:rPr>
              <a:t> is the </a:t>
            </a:r>
            <a:r>
              <a:rPr lang="fi-FI" sz="1600" i="1" dirty="0" err="1" smtClean="0">
                <a:solidFill>
                  <a:srgbClr val="FF0000"/>
                </a:solidFill>
              </a:rPr>
              <a:t>reseach</a:t>
            </a:r>
            <a:r>
              <a:rPr lang="fi-FI" sz="1600" i="1" dirty="0" smtClean="0">
                <a:solidFill>
                  <a:srgbClr val="FF0000"/>
                </a:solidFill>
              </a:rPr>
              <a:t> </a:t>
            </a:r>
            <a:r>
              <a:rPr lang="fi-FI" sz="1600" i="1" dirty="0" err="1" smtClean="0">
                <a:solidFill>
                  <a:srgbClr val="FF0000"/>
                </a:solidFill>
              </a:rPr>
              <a:t>evidence</a:t>
            </a:r>
            <a:r>
              <a:rPr lang="fi-FI" sz="1600" i="1" dirty="0" smtClean="0">
                <a:solidFill>
                  <a:srgbClr val="FF0000"/>
                </a:solidFill>
              </a:rPr>
              <a:t>. </a:t>
            </a:r>
            <a:r>
              <a:rPr lang="fi-FI" sz="1600" i="1" smtClean="0">
                <a:solidFill>
                  <a:srgbClr val="FF0000"/>
                </a:solidFill>
                <a:sym typeface="Wingdings" pitchFamily="2" charset="2"/>
              </a:rPr>
              <a:t> </a:t>
            </a:r>
            <a:r>
              <a:rPr lang="fi-FI" sz="1600" i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Kyseiset </a:t>
            </a:r>
            <a:r>
              <a:rPr lang="fi-FI" sz="16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erot aiheuttavat eron</a:t>
            </a:r>
          </a:p>
          <a:p>
            <a:r>
              <a:rPr lang="fi-FI" sz="16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oppilaiden oppimiseen suuntautumisessa.</a:t>
            </a:r>
            <a:endParaRPr lang="fi-FI" sz="16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64797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26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University of Helsinki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hotulain</dc:creator>
  <cp:lastModifiedBy>hotulain</cp:lastModifiedBy>
  <cp:revision>2</cp:revision>
  <dcterms:created xsi:type="dcterms:W3CDTF">2013-03-25T14:23:16Z</dcterms:created>
  <dcterms:modified xsi:type="dcterms:W3CDTF">2013-03-25T15:19:30Z</dcterms:modified>
</cp:coreProperties>
</file>